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332" y="137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89660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17850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00542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5223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26525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26364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67444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3743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09405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3330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68177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S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B50664-A9AF-4873-9498-7D73674A564D}" type="datetimeFigureOut">
              <a:rPr lang="en-SG" smtClean="0"/>
              <a:t>8/7/2015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80C9CF-B677-4B62-95E3-7587CBD2346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04152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1264" y="-6436096"/>
            <a:ext cx="18135600" cy="1781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AutoShape 2" descr="data:image/jpeg;base64,/9j/4AAQSkZJRgABAQAAAQABAAD/2wBDAAMCAgICAgMCAgIDAwMDBAYEBAQEBAgGBgUGCQgKCgkICQkKDA8MCgsOCwkJDRENDg8QEBEQCgwSExIQEw8QEBD/2wBDAQMDAwQDBAgEBAgQCwkLEBAQEBAQEBAQEBAQEBAQEBAQEBAQEBAQEBAQEBAQEBAQEBAQEBAQEBAQEBAQEBAQEBD/wAARCAnpB24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wKiiigAooooAKKKKACiiigAooooAKKKKACiiigAooooAKKK9b+BH7O+r/ABwTVbu28Q22j2elNHG8skBmeSRwxCqgK8AKSST3HB7AHklFfUniL9hHXtH0K/1bTviDZX1xZW0lwls+ntCJdiliu/zGwSAccdcdOtfLdABRRWtY+EPFmp2yXmneGNWureX7ksFlLIjc44ZVINAGTRTpYpIJHhmjaOSNirIwwVI6gg9DTa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PS/Cn7OHxm8Z6Lb+IdC8E3Umn3a77eaWRIhKv95QxBK+hxg9q1z+yP8fAM/8ACDt/4Fw//FV+iGlQRQaZZwQxqkcVvEiKowFUIAAPYCrW0egqblWPyX8T+FvEPgzWrjw74p0i403UbUjzbedcMMjII7EEdCMg19b/ALAd/ZnRvF2lC6i+2G7tZxb7h5jR7JAWC9SAeCR0yM9RXKft8QxJ498MTLGokk0VgzAcsBcSYz9M180xWGqYEkFldYYcMkbcj6gU9xbM/Vvxpe2mk+ENb1DVJ0tLaHTbppJZm2Kv7pu57noB3PAr8mieanuUv4QEu1uEDdBIGGfzr7y/Y+8G+E5/gtYatdeG9MuL29vbsz3E9qkkj7X2qCzAnAA4HTk+tGwbnwNX6Z/A7xh4bT4OeD4LfxZpkXk6RDE8Q1GOMxyDIZSpYFSDnOR715B+3F4S8L6d4A0XWdN8P6dZ3yat9n8+2tkicxNE5KkqBkZUHB6c+tfFdG4bHoHx/wBQ0zVfjV401HR7u3urK41m4eGaBg0ciluqkcEdea8/oopi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P1t8O39pq+gabqumzLcWl5aRTQTR/MroyAggitHa39xvyNflN4e+IHxD0K3j0fwz4t1uzhZv3dtaXciruP8AdUHv7VsXnxP+NlhGJL/xn4rt0Y7Q01zMgJ9MmlYdz6Y+PkGg+J/2q/hb4W1FIL2NPs0V/aNyAHunYI491wcHsR619URO6xqqMVUAAKp2gD0AHAHtX5dfCjxnB4f+L/hnxv4qvrmeGy1e3u725kYySFQ43MSeWOOfwr9G7P4qfDK9EK2fxB8PTmfaIgl+mZC3C4BOecihjRwv7XOlafqfwN1y6v7SOebTmt7i1ldcvC/mqpKt1GQxBx1714F8MvjP4v8Ag3+zjbaxZwWV59v8Tz2WlxXUZKxxJCr3BO0gtl3jxnp83rXrf7VvxV8AN8I9Z8MWXinT77VtSkitorS1mEsilJQzs4H3Qu3HPc4r52+M9mfD3wT+D3h5Rj7Xpl7rUo9Xnmyp/wC+No/ChCZh/F79orxz8ZdNstH8Q2+m2ljYzG5WKzhK75Su3czMSTgZwOnJre+E/wCyf4x+LPg+28Z6Z4i0ewtLu4lt4Y7jzC5MbBSTtXAGT714fXt3wp/av8cfCbwhb+DdI8P6Ff2dpcS3EMl4k3mKZGDMDskUEZHpmmB4/ruj3Xh7W7/Qb4objTrmS1lMZypZGKkg+mRX01+z7+yf4O+JXw4s/HPirXtUSXU5p1gt7PYixRxSNH8xYEliysfTGK+Zdc1a78Qazfa7f+WLnULiS6lEYwod2LHA7DJr9BP2O9SsLv4C6HZWt5DLcWNxex3MSOC8LNcu6hh1GVZSPXNJgjgvHX7Enw+0zwfrGreHvEWtRahp9jPeQ/aWjeJzFGzlGAUHBCkZHQ4r4qr9WPiZqdhpHw88TXup3cVrAuj3qmSVgo3NA6qoz1JJAA6kmvynoQMKKKKYg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CrCNpSDsTqe1VLbUY7p2jiRi2cDNceIx1HDPlk7vsjmr4ulh17z17IuKjOcIpY+gGamFjfEbhZzkDv5ZqjJPr9mC9sDgc8Cp9C1zU7+5EN5My15s86alaMPxPNlm0rNxivvFaN1+8jD6ikrrbq8htrXBdXbHQ964wrdXF6zRqyRs3THFKGexvapC3pqa0M1jU+ONiaiq8t5Fb3H2a5PlsTgE9CasV7NGvTxEeem7o9OFSNRXi7hRRRWxYUUUUAFFFFABRRRQAUUUUAFFFFABRRRQAUUUUAFFFFABRRRQAUUUUAFFFFABRRRQAUUUUAFFFFABRRRQAUUUUAFFFFABRRRQAUUUUAFFFFABRRRQAUUUUAFFFFABRRRQAUUUUAFFFFABRRRQAUUUUAFFFFABRRRQAUUUUAFFFFABRRRQAUUUUAFFFFABRRRQAUUUUAFFFFABRRRQAUUUUAFFFFABRRRQAUUUUAFFFFABRRRQAUUUUAFFFFABRRRQAUUUUAevfsn32k6d8dPD9zrN3aW0AW5VZbl1RFkMLhfmbgEngZ7mvqH9r7xB4Wu/gbqlpDrmk3N3LeWYto4rqKWQsJQWKhST9wNk+mfWvhXwp4W1zxt4hsfC3huxa81LUJPKgiUgZOCSSTwAACST0ANe8p+wn8W2QF9a8MoxHI+2OcH0zspDR8406OR4nWSNiroQVYcEEdCDX0Brf7EXxh0nTLjUbWfQ9Se3jaT7Na3bedIAMkIGUAn2yM18/Ojxu0ciMjqSrKwwQR1BFMR6R8UNAOuaZpfxf0O3Daf4l/dakkS8WeroAJ42A+6JDiVfUSEdq7z9sqBNG8S+DfCcZG3RvC1pAoHQDkf+yVyn7O/xBTw94pTwNr+kJrXhjxfc29jfafLyBMZAIbhM9HRj1GMgkV037b84l+NpgBBNpo9nBx7bz/WgfQ+f6/Sr4F/DjwPovwq8NNaeF9Mea+02G8uria1SSWeaRdzMzMCe+AOgAFfnd4T8HeJ/HOsRaD4T0S61O+l6RwJnaO7M3RFHdmIA9a/T74YWf2L4d+HLCO7tb37FpsFo89nKJoWkjXY4V14YBgR+FJgi9ceDvCVzC8Fx4U0aWN1KujWERDDuD8vSvzZ+NWj2ngb4u+LPDnhgy2On2moyJBDHKwCIcMF68gbsD2r9PzHKRgROT/umvzI/aOu7W++OfjS5s7iOeI6pIoeNgykqApwR1wQR+FCGzgJ9Qv7lPKuL24lTOdrysw/Imq9FFMkKKKKACiiigAooooAKKKKACiiigAooooAKKKKACiiigAooooAKKKKACiiigAooooAKKKKACiiigAooooAKKKKACitnzpkSJUldQIo+AxH8I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plxLLJZ3AeR2GwHBJP8a0AZNFFFABRRRQAUUUUAFFFFABRRRQAUUUUAFFFFABRRRQAUUUUAFFFFABRRRQAUUUUAFFFFABUlkttNexW08wQNyQDziowrudsaF2PRR1NV9J+G3jnVL+TUbDT7y8uC25hEhKxjsM9ABXn5hinh4csPiZz15VJ/uaCbnLZJXf3HVeIW0qzsRFEEWMLwoP8AnNefjUTaXPmwQ5XPGK7C58B+JbQSf8JXC9m0YLeW7AkgdehrDtNHfW2vbfSfIA06zmvriSWQIqQxjJOe5JIAHUkgV8vUquc7I8SrlmKwE/Z4qnKMn/Mmn66/mLH43tkjKXMe1iMc1yd/4qmivjJZR564xVLUYLiQYVCCfUd6XTPD2oXMiosDEnrxVWXUXsaVNczN/R/EF7qN3Gt4+0ZHFev6Rpdje2iAIpJFeVx+DNWtIPtJgZdvPTmvpj9l/wDZu8ffEyQ6n4lvx4f0CBRJ5roWnuF7eWnTHufyoWH+sa0znnh6mNly4dHhHxB8MpZfvowfUVj6KZpLTa8m/aOMnnFfZvj34NaH4a8a2+kfD6T/AITi/hH+k6ddWSzRR/8AXRhwvfuCK534qa34a8Oxf2Td/s6eHtLv5kWHZMXVFc8B1K4OM9s17eDwWIwyXI1/wD28Hl2IoQTlJJnzFRXY+OvhX438B2On654n0aKztNZZza+S+5VwAdh5JU4OQCecH0NcdXtRkpK6PSlFxdmFFFFMQUUUUAFFFFABRRRQAUUUUAFFFFABRRRQAUUUUAFFFFABRRRQAUUUUAFFFFABRRRQAUUUUAFakARbWA+VESykktGpJ+Zu5FZdakP/AB6W/wDuH/0NqAHbl/54wf8AflP8KNy/88YP+/Kf4UlFAC7l/wCeMH/flP8ACjcv/PGD/vyn+FJRQAu5f+eMH/flP8KNy/8APGD/AL8p/hSUUALuX/njB/35T/Cjcv8Azxg/78p/hSUUALuX/njB/wB+U/wo3L/zxg/78p/hSUUALuX/AJ4wf9+U/wAKo6gqrdMFVVG1DhRgcqOwq7VPUf8Aj7P+5H/6AKAK1FFFABRRRQAUUUUAFFFFABRRRQAUUUUAFFFFABRRRQAUUUUAFFFFABRRRQAUUUUAFFFFABRRRQAUUUUAFFFFABRRRQAUUUUAFFFFABRRRQAUUUUAFFFFABRRRQAUUUUAFFFFABRRRQAUUUUAFFFFAHuf7GCg/HOwJAOLG7I9vkr9Ch0r83f2WPF2h+DfjPpGpeIr2Ozsp45rNriQ4jiaRCFLHsNwAz2zk8V+iqa3orqGXW9MYEZBW+hII9juqWUjRtf+PuD/AK6p/wChCvyW8ZgDxhrgAwBqV1gf9tWr9VLjxX4Y0hF1HUvEek29vA6M8kl/CoHzD/ar8yPir4E8Z+EfFepzeJ/Dd5p8d7dy3EErpuhljkdmVklXKOCCCCDzTQMvfs96YNX+Nfg2xIzu1WJ/++Mv/wCy19G/tBXX7M+l/EfUdc+I3/CQa/4kEUIfRrImKGMBAU3SYAwQQT8xIz0rxD9kiz+1fHvw1LjP2Vp7j/vmF/8AGmftaSb/ANoDxSuf9W1qn/ktEf60C6DPG/7Q+sazo83g/wCH3h7T/Avhib5ZbLShia6X0nn4eT6cDr61wWh+PvHHhm1Nj4d8X6xptsWLGG1vZI49x6naDjPvWDRTEdbN8XPilPE0M3xE8RMjjaw/tKbken3q5IksSzEknkk96KKACiiigAooooAKKKKACiiigAooooAKKKKACiiigAooooAKKKKACiiigAooooAKKKKACiiigAooooAKKKKACiiigAooooA1m+7H/wBco/8A0AUlK33Y/wDrlH/6AKSgAorp/DPw08Z+LtLudd0fS4V0uzcRTX99fW9jarIRnYJrh0QtjB2gkgEccimeLvh14v8AA0NjdeJNMiitdTVms7q2vILu3nC43bJYHdCRuGRnPIoem4LXY5uiiigAooooAKKKvwaFqtzol54jgtN2nWFxBa3E29RslmEjRrtJ3HIik5AIG3nGRl2dr/12Gk3oihRRVrStLvtb1Sz0XS4POvL+4jtbeLcF3yuwVVyxAGSQMkgUkr6ITdtWVaK7+H4F/EO51FtHtI/DdzqKO0ZsrfxXpUtxvU4KCJbkuWBGMAZzXEahp99pN9caXqdpNa3dpK0M8EyFHikU4ZWB5BBGMUk09h2ZXooopiCiiigAooooAKKKKACiiigAooooAKKKKACiiigAooooAKKKKACiiigAooooAKKKKACiiigAooooAKKKKACiiigAooooAKKK3/BPgvV/Hetpo2kqq8eZPO/3IY88sfX0A7n8SGk27ITaWrMCivoOX4afA/wYqad4u1z7RfuBu866ZGUnv5cXKL6bs/WsHx18DdPj0VvFfw71M6jZKhle381ZcoM5aJ1+9jH3Tk8HknipbSV+hSV9Op41RRRTEFJN/wAelx/uD/0NaWkm/wCPS4/3B/6GtAGXRRRQAUVe0TQ9V8R6nDo2i2bXV5cbvLiVgC21Sx5JA6Amur/4Uh8VP+hPuP8Av9F/8XRYDhqK7n/hSHxU/wChPuP+/wBF/wDF0f8ACkPip/0J9x/3+i/+LoA4aitvxN4K8UeDXt4/EukSWLXQYwh3Rt4XGfuk9Mj86xKL3AKKKKACiiigAooooAKKKKACiiigAooooAKKKKACiiigAooooA7b4X6Ta3mo3N9eMm2CPZGrAks55OAPRQc/71ek2mtXKBrC3tr+1hZTlFhCNGBnJKkZLNjgHPTpXH/Dm6t7Xw95YuJfNmuZG8u3gDSEhRwzc4TAy3Tj61DZ6layLHfanpOq+U0haJUZy1yxziQYORjaeOBxXxuPxrqYqcf5XY/prw74XwGAyynj3TTrVYpuTWtnqoq9tLW23d2bmujWb3TJtNFsouJANtpGqJKvG5nJycuQec46EY4rkvDHhbRtJt9Q1adPJGr2UlhPZsQwScOrBwB/DgbtvYg9q7O/8VSRW9xptrdC41HV4iwiMaxiIc4bgbuVwvOec9BXl/iPWbW01GSytpYFisR5pRpG+aXAJC4HzEHgE15v75O7PX4v4WocVZc6MoJVIaxdvLbuk9vlc7PV/wDhGvB/h64vfhlo1r4t16OOOQBoEdo2PDKEbqRzjjGetb3hHUNV1rSV1nxR4e06B3RJJILqKOPyuOdzKuOvp/OvCNW0y212VNW+HHiw6Hq5uN9/azzSDywAWMi5GOT0CnBGOBXp+ifEfWotM0i+8d3aapGliI5Y44xGWcSFQ75OckKG65PNfR05U69C8IrTe+5/NFDC+zj7OpDlteLi0t1vfv6ntnhzQPhf4h1nSdH8Szv4ebUZhEkqzxmAnaCCpkxkEkd8+gru/HN3cfC1bXT/AAV8Ym1WzeE24hix/o64xncvy9+o5r4n+MfxD1/x/wCFVe0VLvTrYKUKRGKSBgcbmjJLBcAAEZGO9eofs9ftO3WufD2b4a/EPwpo+p3hb7Jp+uTgxTiID5VnK8sRxiQYJ/iz1O2DccLFtfD/AFuZf2fRpNRoRUW97bH2p8Bx4Ri8GwSeEpjJfC4WXWGbC3Mkp678/wAPpjqMVw37Z3hvRtf0ODVbS7tjfWLbJYhIu9kYjHHXqAfwryjxN8OvGfgjwa3ixtbTSpjItvG9veN5VwjkbSHUgAdflPTFVPA/wu8YeJYLTxPNe2U0N0Q6ho2dmHvIWy3vx3r0ItRft1K5m4W903T4o0n4t/swX/hrVri2TxFoa/6LBK4815LYbgyA85aPcnHXca+Rq9G8TWlrrvivW9O0TTDbrpE/kMLaQxlnHDFRgjryeleeTwtbzSQPndGxQ565BxV0GrtL1MMTG1mMooqzFp1xNYT6kklsIrd1R1a6iWUlum2IsHcepVSB3xXQcpWoqzfafcaeYBPJbP8AaIVnTyLqKbCt0DeWx2N6o2GHcCq1ABRRRQAUUUUAFFFFABRRRQAUUUUAFFFFABRRXt93ceAPA3w+8IarqXw3sdbutZtXaWR7gxMGTbyTtbOd3t0p7K4lrLlXm/uPEKK9S/4Wn8M/+iG6d/4Mj/8AGqP+Fp/DP/ohunf+DI//ABqkM8tor1L/AIWn8M/+iG6d/wCDI/8Axqqnx00XQtF8S6Yvh/SYdOt7vSYbpoYugdmfP14AH4Unp/X9dgWun9dP8zziiiimAUUUUAFFFFABWpD/AMelv/uH/wBDasutSH/j0t/9w/8AobUALRRXqHifQPhT4JtfDkGq+HfFmqXmr6BY6xPNb+Iba1iV50LFFjaxkIAI4y5NJyUbX6u3zs3+SYLV2/rp/meX0V3Hjvwd4asdB0fxz4EvtRuNA1eWezeHUQn2qxvIQpeGRowEcMrq6sAMgnIBFcXbxJPcRQy3EdukjqrSyBikYJwWbaC2B1OAT6A0+tv6/r9Aeiv/AF/X6kdFWdTtLewv57O11S21GKJ9qXVssqxTD+8olRHA/wB5QfaoreJJ7iKGW4jt0kdVaWQMUjBOCzbQWwOpwCfQGhag9COirOp2lvYX89na6pbajFE+1Lq2WVYph/eUSojgf7yg+1VqSd1cAooopgFU9R/4+z/uR/8AoAq5VPUf+Ps/7kf/AKAKAK1FFFABRRRQAUUUUAFFFeoa7oHwp8GaN4Uk1vw74s1W+1/QodYnltfENtZxRs800exY2sZTgeVnJc9fanbS/nb8/wDInmXNydbN/dZfqjy+iu+8e+DvBtpoGgeOPAGoarJo2tz3NjLaar5ZurO7gEZdC8YCSKVmRlYKp55GaqfGXwvpPgv4oeIvC2hRyR6fpt2YYFkcuwXap5Y8nrUvRpPrf8Lf5q3cvldubp/w/wDk0cZRRRTEFFFFABRRTpAFYAf3Qf0oAbRRXVfDXwVD468Rvp1/qbabpdhZXOqaneLF5rQWkEZeRlTI3McBVGRywppXE3Y5WivRGuP2ep5L21XSPiJYoEYWd8dRsbos+PlMlt5EW0Z6gTH6muIfT7RdGj1NddsXuXnMLacqT/aEQDPmljH5WwnjAkLZ/hA5qRlKiiimAUUUUAFFFFABRRW34l8Jal4Vg0S41Ce2kXXtLj1e2ELMSkLySRhXyow2Ym4GRgjn0LaX/r+tBcyvy9d/y/zRiUUUUDCiiigAooooAKKKKACiiigAooooAKKKKACiiigAooooAKKKKACiiigAooooAKKKKACiiigApwlkAwJGA+tb/wAPdf0rwv4y0vXNc8M2fiCxtpv3+nXYzHMpBXntkZyM5GQMiv0g1T4X/BzStIvNZm+FnhVobO2kumC6Nb7mVFLYHy9TikNK5+X5kdvvOT9TmvSfh9+0J8Svh5ZLolnqUGraHyDpGrwi6tQD12huY/8AgJHvmvTtK/aV+Cc+qpb63+zV4WttNd9rT21rA80ak/eKmPDY6kDGe1e2/FP9lj4WeNfClzf+EdAtdA1cWhu7G5sVMcUx2b1SSLO3awwMgAgnv0ouFjkP2cPih8MPiJ8Qo7fTPgxpfhnxJDY3NwL/AE1wISir+8ymActnHQ4z1rwT9rH/AJOD8X/9d7Yf+SsNdj+w3bEfF/UJHXDQaLcg+xLIK479rH/k4PxeP+m9t/6Sw0dQ6HklFFFMQUUV6n8CvgBr3xzudVj0rWbPS4dKSIPNdRu6vLKSEQBOmQrHJ6YoA8soqS6t3tLmW1kxvhdo2x0yDg1HQAUUUUAFFFFABRRRQAUUUUAFFFFABRRRQAUUUUAFFFFABRRRQAUUUUAFFFFABRRRQAUUUUAFFFFABRRRQAUUUUAazfdj/wCuUf8A6AKSlb7sf/XKP/0AUlAHsM3hbXfid8JPCNv4AVtYuvCkV/DquiWxBu4nluWlW5SH78qujIhKBsGMCvJLyzvNPupbHULWa2uYGKSwzRlHRh1DKeQfY04LqOlz290oubSYqtxbyDdG2M/K6Hg444I9K910bUrj4ieHPhz4s8auuoaxY+Orbw99tuAGlvbAiGXZMx5l8snAZsnEmCTTdnLm7vX5u2nze349BOVlr2dvkm/yW/8AwWcDb/Af4q3UEEkXhmMXF1am8g099RtU1CWHGd62bSC4YY5GI+e1cxoHhTVfElxPa2E+k28lsAZBqWr2mnjqRgG5kjDHjkDJHevR/HE3w4T4o65r2ofEbx1Fq8GuXE7yR+GbZnimSY4CSHUAflKgKdo4A4HSjxBovhP4l634q+MWq+IH8JeFb3Wnt7RfsBvLy5uWTzCohRlRTt+diZAoLgAtWUJ88I1Nk1f02tr1ve2nbzLlHlvHrf7976fL+rHA+LfAHi3wPcWUHiXShbjUYfPs5oriK4guY843RzRM0bgHrhjjIzWt4j+DHxE8IWc974q0iy0hYDKPJvdXs4biXy22sYoWlEkwyODGrBuxNdh4gh8NH9nvTR4d1vV9Wt7Hxo0UUup6ZHZvB5lpukjjVLiYFSURj8w57d65r9oO/vdR+NfjOa+uZJ3j1i4gRnOdscblEUewVQB9K1mrJW3u/wAFBrT/ALe7626DjHmhz/1u1+n6FXSPgt8Rta07TtUttHs7eHVxnT1v9Xs7KW8HYwxTyo8gPYqpB7Zrp/Bnw98Z618OvHPgrT9AuG1mz8RaSt1bSFYvs/lRagJDK7kJGq45ZiB055FZf7R7yH4ya/bszeVa/ZYLdP4Y4VtowiKOygdAOKh8MX97ZfA3x1DaXMkSXmtaHBcKhx5key9fafbcin8BTpy56M5LZpf+lwt/wR0bqVutn/6S7/8AAOf8U/Djxh4OsLPV9c0yH+zr9mjtr6yvYL21kdeqCa3d49w/u7s47VJ8Kv8AkqHg/wD7D+n/APpQldN8OWku/hF8UtOmmdraCy0y+jiJyqzrexoHAPQ7XZcjscVzPwq/5Kh4P/7D+n/+lCU6aaqK/kc8nzU5Ptdfgn+TR2Pib4F/GTxB8RNbTTPhn4k2XerXbw3M+nSwW5QzMQ5mkCoFxzktjFO+JGo+IvEPxg8XX/w61u5ma300rqF5Y3nkC4tra0jS7fcGXzI2aJ2xzvGODmuL8Zahf6V8SvEGo6XfXFndwa1ePFPbytHJG3nPyrKQQfpXsuorHJ8RNe1aRFTUNY+Fk+pamAoQm8m0sNKxUdGY4c+pYnvXLhEvqtN9OX8eRtfL3Xf5fLSu+Wq31uvuc4xfz1Vux5Nofwd+IniLw/F4s03RIF0SYSFdRu9RtbS2XY+xg0k0iKh3cAMQTgkZANQXPgrxP4G8Z6PpXirSXsp5ri2uIT5iSxTxM4w8ckZZJFPPzKxHBro/HN5dD4FfDGwFxILZrjW5jFuOwuLhAGI9QCRn3PrWjpu69+CHg65u5Glk07x5NZ2pY58qGSCCRkX0UuN2OmST3rsou04z7OP4yUfza+RjW1pST6qX4Jv9Px8tafx28Ea3bfFHxRqhuNFmj1HxFcxwQ22uWM9zukmcqHgjlaWP0O9RtPBwa5/xL8G/iF4Ns5r3xXpVjpIh3/uLzV7OK5lCNtZooDL5sq56MisCOQSOa0/iV/ycL4h/7Gyf/wBKjSfGK31fxX8ffFGlxSvdX9/4jmsLbzH6kzeVEmT0AG1R2AFc9OL9lT5d3f8ABR/zOus/31Ry2i1+Ll/kZ9l8GfH2qWk13otpo+rfZ7c3UlvpniDT7y5WIDJbyIZ2lOB1G3IrmpfDmtQ+HrfxXJZH+yrq7ksY7kOrDz41VmQgHcp2upG4DIzjODj1rwd4W+H3gL4seHLGL4p6xeeINP1u3glXSfDwa1W4WdUaLz5bmJ2QnKlhGQRng9C6G2t9c1L4tfCaGJVP2+91vQ4Rn5bqxmkLxxqO72xlH/AF9KbkrXj2b/8AAbN+vut2811uZR+LlfdL77pemqV/LzR5InhvWn8NyeLlsT/ZEV6mnNcmRQPtDIziMKTuY7VJJAIHGSMjOZXpnxVI8LeF/B/wvi+SbT7L+29XUcE396FcK4/vRwCBfxavM6p6Sa7O33aP8b28rAtYp99fv1X4Wv53CiiigAooooAKKKKACiiigAooooAKKKKACiiigAooooAKKKKACiiigAooooAKKKKACiiigAooooAK99+BZTQvhp4l8U20SveRtMw7nEMIZVP4sT+NeBV6z8B/H2l+H7q88K+IpY4tP1Uho5Jf9WkuNpV+wVhgZPAwPWqSbjKK3a0E2lJSeyZ5ZeXl1qF1NfXs7zXFw5klkc5Z2JySTXsf7NGt3663qXhwuz2UtqbvYTkJIrKuQO2Q2D9BUviT9mvVZNTkn8J6vYfYJWLpHdu6vED/AAgqrbgPXg/zr0X4YfDKx+HVpOhv47rV71AZpduFVB0VFznaCeT3OOnApQaSd102Cau/mfM/jfT7fSvGOtadaBRBb38yRqvRVDnA/Dp+FYldD490HX/D3im/tfEa5u5pXuDMB8k4difMX2Jz9OR2rnqzp/AjSp8bCkm/49Lj/cH/AKGtLSTf8elx/uD/ANDWrIMuiiigDf8AAXipvBPi3TvEwtBcizdt8W7G5GUo2D64Y496+0/DniPSPFej2+u6JdCe1uVyp/iU91YdmB4Ir4Nrtvhd8T9U+HGsedHvuNLuWAvLTd94f30zwHH69D6i0+ZcrIaafMj7PpssscMbzTSLHHGpZ3Y4CgdST2FVdH1aw17S7XWdMm820vIlmifBGVI7g9DXzf8AHL4zyeIZp/B3hid00uFyl3cKcG6cHlR/0zB/76Pt1ym3F8vU0ilJc3Qw/jv8RtN8e+IbeDRo91jpIkijuD/y3ZiNzAdl+UY7nrXmVFFOK5VYJO7uFFFFMQUUUUAFFFFABRRRQAUUUUAFFFFABRRRQAUUUUAFFFFAHUeHvEtzZR2GnT+IbSxtEaVvKESmR+pwxPYknpyBisPVNahiaW5g8a3DOELCOFwqmXOflwPuY6DrWBq888CSwxTxRLeRCJichiAwJyemBwcdfwrBbW5IpoktpbYfYwRFK8eVYZJAI5Ayef8AGvjcZh+TEVGlu79ep/VXCOZwq5JhWntCK0S+yuXtrqrb3O4tdSu7u2eK38NXM+pbm3XTuXZWOFOOOvoMkDmsHxNe21iPOstLhKWsrefJMVcu/wAqlNu7kA557kmsuTxIlxCxj1S6N+7hES3G2PbjoMEAeuMVyus39u4hgsoroTuCJtzEl377R/P+lLD4eUnaR7OZZvClB8r/AK+/vseq/CW2h8UaD4psXlt4JpLyzuIpJgSDJGrlA5HOw/PjHTAr2j4T23hrwpeXGo+JpNO1rVmiYQIYg1vbDGMorD5nI43EcDp1Nea/sneBP+Fi6rrIt5pLTTNNksri53jd5oCyqsYYYw2WZjx938K+n5vgN4NEcrLIVZkZN27B5r0VgsS6ilTaUdz+W+IZzp5xVdOVoSlzNebtc81+JHw+8U+KIptVsfD1vJezxhreGAgNHFjgOcAYPcdhXSf8M+/Dvw/8NrXXfD2h6hfSt5cd1fzztbl70x7mVFYlfLPIAI5CjpkZ8ek8a/En4LeNm8M3fiya+8MSO1tJBcKJxHA+R8uecDd0z617L4C8anQIVi8Q6lp72+vSXFvdxR2uRZRZ3m9K5KjcCNhIzjC/w87VIzb7CpOKVr3OK+E/xUvPFYX4Z+Kri2uYrdJH06TUSfJmVNylJA33ZEPQ+gHcV9HWOuaN4Y+G8+iaVZ6hpzWNq8VmoH2iAy7flEcmeMsR1OOa+afH3wauPDnj0+PNDGozW1w7XqQx7HXLclVBI4ZSG77dxFWNC8d2mDDFNLp81sd8kMzeXyD3RjjPbI5xWTjKOtPRGjcZ+7Pc9H/Z4+FOu2uh65rPiDSJGubieW4+1b/ME6/eZ+OnTv6V8v65dxahrWoX8ChY7m6lmQDsrOSB+te26l8Z9EtNPceHtW1KKYpteGK5EcYz1UMpywPPGO9eDSNvdnwBuJOB2r0sFJzbkzzMalGyuJW3pPho6r4b17xCL0RDQ1tiYfLz53nS7PvZ+XHXoc+1Yldv4R/5Jr49/wBzTP8A0pruZ570Hab8L31Pxb4d8KR62kb+INLj1JZ3gwsJeF5NhG7kDZjdkdc44xUlh8OvDfiK/k8O+D/HR1PXVUmCCbTjbW166gl0gnMhJOAceYkYbHUV12lf8lM8Cf8AYow/+kM1cN8G/wDkqHhz/r9X+RqKUuacovo3/wClNL8gm+SHP5J/hct23w98LanqbeF9G8frd+IMeXDGdOKWNzcDrDFc+YWJJyFZolVjjB5BrI8OeD7XUdKvfEfiPWjo+kWMy2plW2NxPPcMCwiii3KGIUEksygDHPOKb8M/+SjeFv8AsM2X/o5a6jVbS51b4d69BpsL3MuleLJry7jjG5ooJItiyEDnbuQgnoDjPWqm3CKlvf8Azivyl+BSSk7ef6N/p+L8jmpPCekatqOk6Z4F8QzazdapIYTbXVgbOa3fIwX+d4ypGTkSHAU5ArVt/AHhHVNSbw1oHxDW91w4jt1k00xWN3P/AM8orgyFiSeFZo1VjjkZpvwpt7nR/Gmg65qttcWWmXks9nDfTRMkDSvC8YAkI28M6554ByaZ4H8IeJbP4maZpl9o9zaz6PqEN1qHnIVW1hikDPJIx4VAqk7uh4xnIqlrLlenn/Xbf5kt2V1/X/D7GNf+FJrPwnZ+KUuWcSX8+m3kDRbGtJ0Csqk5+bcpJ6DBVhVzT/h9qeqaf4elspg9/wCJbueCztCuAIYioM7PnhdxcdOBGxz2ro/CTx+ONZ8X+BrRw/8Awk0kt9pRcY/0yGRpIxz93fGZU/4EK1NO1zSbf45aPpkVxB/ZOgxNoFo8zbY5CsEkRZiCMCSZ3YtkcPnIqIyk4xbWrs7fLX5309H3Kkkuaz2v/wAD8OvdHNW3gDwlrGoyeHPDfxB+3a3jZbRy6YYLO8mHWKG4MhbJ5Cl40DHAyMiq+j+AdHm8IHxn4l8VnSbVdQn0420dibi5eVI43AjTegOd7Z3MoXaOSWwNKy1TVNC8VQWFh8ENIh8QWE6zQ26x6rJMkiHcGEZujuwRnoQfcVm65cz3vwy0q8um3TT+I9VlkOMZZobQnjtya0WsW12/VLT73+BUY3lyvz/Jv9F+JR8SeELTTNIs/E/h/Wxq+jXkrW3nNbm3mt7hVDGKWLcwUlTkFWYEA88GuZrubNVPwT1RioJHiazwcdP9GnrhqTVpNen4pP8AUzi+aKl6/g2v0CiiigYV6v8AFL/klvw3/wCvS4/9p15RXq/xS/5Jb8N/+vS4/wDadEvg+a/UKf8AFXpI4XwTDBL4iikuLeOdbaC5uxHIu5GeKCSRQwPUbkGR3FbUHiDxVr1jqVh4tu72+trnTpb+0+25YRshyskBYfKMqynZhSMjtxi+CZoIvEUUdxcRwLcwXNoJJG2orywSRqWJ6Dc4yewrVsfCniDwvZ6xqXiTS7jTIBYy2sTXKbPtEsmFVYs/6zjLErkAAnPSlP4H6P77P8dgW6t3X3XX6XONr1L9oP8A5GLQf+wBa/8AoT15bXqX7Qf/ACMWg/8AYAtf/Qnpy+Feq/JhH4n6P84nltFFFABRRRQAUUUUAFakP/Hpb/7h/wDQ2rLrUh/49Lf/AHD/AOhtQAte2fE/wDrniSHwPqFhqHhyCE+DNIjxf+JNOsZQREcnyp50fHPXbg9s14nXpPxu/wCPjwR/2JGj/wDopqyrWvTv/N/7bMcfifo/zia+o6f4ftdJ8E/BSPxJZaxcXfiI3+s3elTiWC3Nx5MCQwzY2yMI0LMwBUMwAJwaoeO/DPwh8PeLLnwD4a/4SnVL+11L+z5dVnvYIbZXE211W3EBd8DK7zImWG7bjiuR+G3/ACUTwt/2GrH/ANHpWt4uZf8Ahd+tNkY/4Sq5Oe2PtbV001z1oKX2nr8uVL7loY1ZuNOfL9lafPmb/E3v+FV+FNO8ZePv7f1XU4fCfgS8e3lNuI3vrtmnaK3hUkBFZipLOVwAp+XkCudvYfhRrCafa+FrLxbpupT6jHBLDqF5bXkD2zHBdZUiiZJAcfKY2HJ+bjn1HVbNvFPi/wCN/wAPNKmhOu63rS3emW0sqx/bDbXkrSRIzEAyFX3KvfacV5snwp+IfhC40vxD4t8K3miWf9qQW6/2lttpZH3j/VwyESSAY5ZVKjuaywjdSUFV2fL872/XT9Opri/3fteTpzfLT9N/6sdPpnwm+H6eMPiZpvibXdZs9F8CGR4ZrcRyXEyJdrCEIKhWdwdoI2gMwJ4BFY6eEfhv418Oa7ffDz/hItN1jw9bSanLY6xdQXUd5YowEjxyxRRbJEDBijKwIzhjiux8SMv9vftDcjl2x7/8TeKuR+BDAXHjzJAz4E1oDPf90tSrypJ/3b/PV/oXUShUlb+e3y93/NlWz8L/AA78NeCtE8TePBr2p3/iTzp7Kw0i8htFt7SKZoWllllil3Mzo+1FUDCctzR8UfCfw/8ADWi+G9S8FS+IL1PEdq+pR3eoyQokUQlkiNsYkTJlR4/mk8zaeyDPHdW3gnRfF/wU8D32r6Z4xvLmy/tCCO98MaGmox29uLpn+z3StMm2Tc7urZA2v0bqPNPid4p03XLzStA8P6Vf6donhiy/s2xgv2BunzI8skswHyq7ySMSq8AYHOM1pVspOK3v/wCS67+d+X8baCio2b8vxv8A5Xt0ta+pxdU9R/4+z/uR/wDoAq5VPUf+Ps/7kf8A6AKRJWooooAKKKKACiiigAr2v4hWPw6ufD/w5k8WeKfEenXg8G2oWHTtAgvYjH9qusMZJLyEhs7vl2EDAOTnA8Ur2v4h/Db4ieLvD/w51Twp4B8R61Zp4NtYWuNO0qe5iEgurolC0akbgGU4znketW/4f/by/KRg/wDeF/hl+cCD4s2Phy1+HnguP4aXM2o+DoLu882/uRsu31aQRGZJ4toEWI0i2BWcFQTuJzjV+I/giw8YftB/EK71/VZNM8P+H2fU9Wu4ovMlEK+UixxKcAyyO6Iu4gDJJ4GDieMtHvvh18HdK+HnilEtfEep+Izr0mneYrTWVqtsIU88Any3dmYhDyAuSBkCu38UyWerfGn4w/D6TULWyvvFlutppkt1KIopLuKaCdIGdvlQyCNlUsQNxUd6iTvNW1+O3XXlpu3nZ6JeVjpXwRUtFeKfkuZ3flde9879Tzu18IfC/wAe6Rri/Dw+JdJ1zRLO41SO11m7gu4dQs4RukCPFFEYpgmX2kOpCkbs81Ws/Cvw48MeB9D8UePx4g1TUPExmnsdP0e9gs1t7SKZoWlmllhl3Mzo+1FQDCHLc10ngfwD4s+EsHifxl8StFuPDtoNC1LSLKLUF8qfULy4hMKJBGfmkUby7SKCgVTzWza+BtE8ZfA7wJf6xpfjO8ubH+0II73wtoSalHbWwu2f7PdK00e2Tc7ujZA2yfdbqG7Je75X/wDJr/PSL9G+rRKs0+be7t9y/VyXqtdmcF8VfCHw88MaH4Z1PwPL4hvY/Eto+px3epSQokUImkiNsYkTJlR4/mk8zaeyDIx5vXbfFLxXpuu3mk+H/Duk6hpuh+FrH+zLCDUGBunzK8ss0wHyrI8kjEqvAG0c4zXE1Ks23Ha7t6X0/CxUklZeSv621/G/l20CnS/eH+6v8hTadL94f7q/yFMkbXUfDjxwfAPiQ6tPpaanp93aXGm6lYPIYxd2c6FJI94BKnBBDDoyg89K5euj8C+C5PHmqXGh2etadY6h9leawhvZhCt9OGUC3SRiFWRgWK7iASuM5Iqo36ef5aiduv8AXY7H/hWHgXx5DdXHwb8X3s+pQRSXI8M67bLDfyRIu5/s80ZMVywAJ2YRyoJCnGKwYPAVpefDHSvFtlLcvq2p+JptCWEuoh2CCF0IGMhi0pBJbGMcd67r4S/Cr4gfD7x7pvxC8f8Ah/UfCnh/wrdC/vr/AFOE26yCMEiGEOMztIQEAjDZ3fjWVHeS/wDCjNCvbSeG1m/4WDdTRvIcJE32W2IZvYHr7CiMYtb/AMvyvOK3802v+HQNys31V7efuyf4NLbv5Fq78E/AvSfHY+FmpX/jGTUYboaTea/bz232SK/3iNitmYvMeFXyCfPDEAkDtVyz+FXwnGqfEqbxBe+KdJ0n4fTW9tsWeC5uruU3Dwuo/dIo3so29kzklwK674p+EfAXhX4qap8RdV8HfEqRbW+bUpIItEjj0nULsP5nmx3xlYpbSP8ANgRuwVuGHbz/AETX73xT8OPjV4m1PYLvV7nSr2YJkKJJNQZ2CgnOMk4HpWXNeMX11v8AO1v1/C45Llv20t363/T8bGXN4P8Ah34w8Ia3r3w4PiDTtU8NRC+vtL1i6huxcWJkWMzQzRRRYZGdCyMnRshjgiuI8LeHNS8YeJNL8K6OiNe6tdxWcG8kKHkYKCxAOFGck44ANd/8CyBp3xNyQM+BL/8A9H29cz8I/E2neDfid4Y8UauWFjpuqQT3LKCSkQcb2AHJwCTjvjFawS9vGD2ai/vlJP8A9Jv830JqOXspSitVe33Jr8zro/DX7P8AP4nHgKHWvF/2h5BYJ4lMlt9hN2W2eZ9i8vzBb7v4vP34529qxJfhimleFfH97rss8es+DNXstLEcLqYHaSSdJS2V3NgwjaQR1OQe3SWf7P8A8QLHx1DfS2cA8LQXaagfFPnL/ZJsRIG88XGdhyvPl535425rVtNVsPivefF7wz4ZuoV1PxdrMGs6FBdSLCb5YbmZjCpYgCVkmDKpPO0jrWbu6at8T3+UodOmnMvlbdGsuWM5r7Kat8+br/4C/nfY81+H/g/TfFdj4vutRnuY38P+HptWthCygPMk0KBXypyuJG4GDkDn17X4oXngiLwn4Ag1nw9rl1q7eCbf7NdWusw29tHm5utm+BrWRnw2ScSrkEAbcZJoPhHxF8I/A/jPW/iHpc+hXHiHR20HSdNvkMN5dyvcQvJKIm+dYo0iJLsApLKASTUXj7wj4l8Z+A/A/jTwlol7rOk6R4YXTNTnsYTP9guILi4eRZwmTEAjq+5gAVIOauesdNvdv6/vL/g4/gYxi/aqVukvzp29dpfc+x5BRRRSLCiiigAooooAKKKKACiiigAooooAKKKKACiiigAooooAKKKKACiiigAooooAKKKKACiiigCS2/4+Yf8Arov86/V7xNaXN/4N1Wxs4WlnudMmiiRerO0RAA+pNflDbf8AHzD/ANdF/nX6veJru5sPBuq39nM0NxbaZNLFIvVHWIlSPcEUmNHyB8Jf2JfGGpaha618UPL0rS4nWRrCFxNcXIHOxmXKRqe5yWxngda9z/aS+L2p/CzwXNZ+HfCup3F1f27WsWoLat9gsFZdmWk6Fwv3V7cEngA/Cd98VfiVqOrRa5feO9dnv4XEkc738m5GHcc4Ffoj8E/Fl78T/g/oviPxRaQy3Gp20tvfRyRgx3Ox2jZmToQ+3JHTmhgj5c/YRTf8SNembJZdFbn6zRisD9ovwzF4k/al1TQbjWrLSI9VuLNGvr1ysMANvGNzEfTHuccjrXsXwD8HaT4C/ab+JPhXRl2WNpp6Pax5z5UcskMoQHvtD7fwrx39tSxNp8cLmYjH2vTbOce+VK/+y0dQ6HqOvfsI6Jb+Einh/wAZXU/iBZYma4vFSKz8vcBKdoywAQsw5JyuO+az/A37NX7NnjSW58NaD8WdR1vW7OIyXD2hjQYBCs8aMpDICRzk9Rk19C/ESaWH4D+JLiKRlkTwlcOrA8hvsnWvjP8AYwd1+O2nKrEB9PvVb3Hkk/zAoGZvxN+A1p8Jfido3hrxf4naLwvrMqyJrMdsWeK337ZN0Yzl0yMgcHIPfFfan7P3gX4eeB/BUEvwy1GfVdP1a4+1nUJz8906nYMgABQuCAAO5PevEP2/0U6f4Jk2jcJr8A+xEOf5CvZf2U/+SGeDf9yT/wBKHo6B1PkX4rfDv4D2V5ZWvgD4sXF7rGo6wLa8S/hC21pE7EPK8gUbQrH34/OvVNR/Yc8OWfgHUdQ0nxdqOueIFsWuLA28caWtxIq7lVRySH6A7u4NfJniX/kY9V/6/Z//AEY1fpB+zbK7/AfwXLIxcrpz/eOeFnlAH0wAPoKGJHiVv+w94c0/4d3uoeJPF13F4itrB7uaSLZ9itHVCwRgRuK9i2RnqK89+B37NnhLx/4Hm+I3jr4hw6PpUUkyPBbtEJIVjxl5XkOEBzwMEkc+1eSeNfGviXX/ABVr+o3utXrHU7yczp9ocI6lzhCucFQMADpgV9GfAj9kLSfEHhWz8afEzVbtbXUohdwaXay+Sog5Iknk6jIywC4wOSecUAV/BfwO/Za+Keo3PhrwL8QvEx1W2jeVRNCq+ci9XQOgDAdSBg45xivJfjB8C9S+C3i7TtN8Sag15oGpOHg1K0iw7QqwEo8tj8sig52k4ORz1x758JvGP7Otv8ZtL8KfCn4cXgvDJPbxa7NeOQAI23sqMSzKVyMnB56Vqft6RRn4ceGZtg3jW5FDdwDbk4/SgCGL9iD4QXGlJrcPjvxObGS3F2s+y3x5JXfvxt/u84r5J8O6f4Eu/H8Gl6/repW/hWS+kha/gt1NyLfLCOTyzwCfkLDnAJxnFfoT+z1rUHjP4FeF3lff/wASw6VcDPIMO6Egn1Kqp/4FXwDo3gLUT8WrL4cXURN0uuppcoxjpMEZvpjLZ9OaEDPTv2lvgH8PvgnpGkNoPibWr/VdVuHC292kRjFui/PJuQAg7igA5z83pXgFfRn7c3iWPV/izaaHBIrJoemRxMF6LJKzSsPqAyj8K+c6YmdL/wAITP8A8K3HxG+3x+QdcOifZdh37xbibzN3TGDjFc1XtnhWHwjJ+zc03jS81KKwg8cOwh05ENxcudPUBFZ/kQD7xYg8DABJqPTfgt4O8WWVnrfgzXNYksddttRtdMgvYo1nh1i1iWb7JMV+V1kibKMmOWUEDuDPF6VF3MFLBcnGT0FddZ+DbBfhfqPj3Vbq4inbVIdK0mBNuydwhkuGfIzhEMYGMcuOtchQI7jxP8Kb3w54S/4TW08X+G9d0waimlyPpVxM7RzvE8ihhJEnG2NuhPatXVfgZPoFxHY+IPid4H0y9ktre7NrcXl0JESaJZU3bbcjJR1PBPWpbb/k2LUf+x7s/wD033FdF+0j4Z0qXxRJ4hbxxoyXi6FooGjslx9rONPt14Ij8rkfN9/ofXigZ4xrWmx6PqtzpkWq2WpJbvsF3ZMzQS/7SF1ViPqoqlXsHxB+GHw58Ha5D4H0zV/EGreJdTttOktFxDFa2st1FE4SYkFpCfMJG0KArJySDU0Pwm+HOp+Mbj4RaLr/AIgk8YwTTWMd5LBENOuL6INuhCD96iFkZRISecErg0CPGaK9Ng8CeAvDXgzwt4m8e3WvXE/i9bi5tYdJaGNbS1inaAvIZFYyOXR/kG3gD5ueMf4yeFtN8EfETVvB+k23l2+jOloJDM0jXBCA+cxPRmyCVAAHQdKAOKooooAKKKKACiiigAooooAKKKKACiiigAooooA1m+7H/wBco/8A0AUlK33Y/wDrlH/6AKSgDuLD4rX48O2fhfxP4V8P+KbHTV2WB1aKcT2keS3lpPbyxSeXkk7GYgdgBVHxl8R9c8ZNp0Mlpp+j6doyldO03SYTBbWhYgu6gszF2YAl2ZmJA54FcrRQ9Xf5/Pv6gtFY9HufjXPq13b6v4o+G/grX9YgA36nfWdws1yw4DzpDPHDM3TJeM5xzms3RvipqWm2GraLqXhnw9rWj6xef2hLpt7aPFbwXOCBJALZ4mhO0lcIwG3AxxXFUUAd74t+Mmv+LvC1r4Lk0LQNK0Wxv11C0tNMs2hWBxGyFRlyWDbizM+5yf4sACuX8WeJL7xj4m1TxXqkUEd3q93LeTpApWNXdixCgkkDJ4yT9ayqKN9/62X6L7hptLlW3/D/AObPQk+Ml1d2umx+KvAPhLxNeaTClvb6hqlvc/aGiQYjSUwzxrMFXAHmK3AGc1gX3jvVb/S9c0drDS7e217ULbUp0tLRbdYpIFmVEiSPCImJ2yNvZeeuecoove/n/mn+aTCLcPh/rp+Ru6F4x1Tw/oPiDw9ZQ2z23iS2htbtpUYuiRzLKpQggA7kAOQeM/WqPh/Wrrw3r2m+IrGOJ7nS7yG9hWUEozxOHUMAQSMqM4IOO4qhRTTadybKzXf/AIC/JI9Ck+LOky6zN4hf4NeBX1Ced7l5Zv7TmQyuSWYxSXjRNyScFCvtWSnxO8VN4k13xZfzw3+peIrC7068kuEOPKuIvLbYFKhSq4Cj7owBjAxXJ0VMUorlWyVvkxy97fun81qjc1XxdqeseGNC8J3UNstn4eN0bV0VhI/2hw77ySQcFRjAHHXNObxnqreCIfAPlWw0+DVX1hZAred57RLERu3Y27VBxtznPPasGin0t6fg01+KTBaanbeKPild+Lrq31nVfCPh5deimhnn1m3juIrm7ePvKgm8gliAWZYlJx1FYmteL9Z1vxleeO3eO01W81F9U3WwKrFO0nmZQEkgBumSenesSihO1mun/A/yQPVNPr+l/wDNnqdv+0DrFjr7+L9O+H/gq08RyyrPNq8dhMZ3kzl3CNMYY3fnc8caN8xwQeaZ8JNU1fX/AI32/juWaOxFrfXPiPV54kPlQWqlpbgYJJ2spaMAk53gc5ry+ty18a+JbHwvd+DbG/S20q/lWW7jhtokkuCpyqyTBfNdARkIzFQeQM04vlfNHdbdv+G8vl5ia5tHs9+//DjfGnie88a+LdX8WX+RNqt5LdFCc+WrMSqD2VcKPYCsWiiojFQSitkVKTk3JhRRRVCCiiigAooooAKKKKACiiigAooooAKKKKACiiigAooooAKKKKACiiigAooooAKKKKACiiigAooooA2NP8ZeLtJthZ6Z4n1W1t1GFihvJFRfooOB+FT6D448RaF4lg8VJqNxdXsZxI1xKzmZO6OSckEflweorAopptO4mrqx7R8YviT4D8beFbCLToJZ9XJWVWMZU2YON6MxA3Z6YGRwDngZ8XooqUkm2upV7pIKSb/j0uP9wf8Aoa0tJN/x6XH+4P8A0NaYjLooooAKKKKAPtb4Rf8AJM/Dv/Xin9a+NNX/AOQte/8AXxJ/6Ea7jQfjv4/8OaPaaFps9iLWyjEUQe2DMFHqc815/PM9xNJcSkF5WLtgdycmlP3qvOttQp+7S5Hvp+CGUUUUwCiiigAooooAKKKKACiiigAooooAKKKKACiiigAooooAKKKKAMTxfDMdHkvbdA8tl+/CkZyo+9+nP4V5K/iqNYJ1julMZkVvL4B288/X8690IBGDXTfC/wDZo+AvxBsbhbuymtNagffNAJ2CNET/AKxB6diO3HYiuephoVZcz3PqMo4mxOWUPq0NUndeX9PX5nyvc+KrbzJZLRRDtwIgpwwAPBPqcdTVd/EfnTxwee0nIKbGy249f14r71h/YZ+CvnBrfSXmXcdq+e7bsdOp9e1bml/sm/CvQJVbTvBkaMWjPmP1XB5IJB/KpjhYpnXW4rxdVNfqYv7MXiPRvBvw7s9K0rTXhu7wm51OSRfnlnxjn2VcKo7c+ter3usapqMe+2jxvXI+fBq14e+GdjpjN9gtIolIKiEp8yHsAAOhxz1rpLTwpbWLZYyswyAjLzxzzjjBPbHSuqFJpHyNarKrNzlq3ufMfxH8LatqU0s1/afOeQzL1HasXwT4l8TaXrA0LUbZL7Sb+FrS7idfmePHCbuqD/a/h69q+wZtEsW8wTW0bx4xtaAMoU9gccCsLU/hF4Q1hGkudGfF1A0TvDuiJDcHDgg8jjjtUVMPzxaQ6VVwmm+h8v8Axw1vXtI8N+G/DfgjUL/UL6yE8t+ojKxW4lO5I0bq+AByecH8K8GutW+L10QslrMW7FlJr9A7T4IaDoodLOS5nimCt5Urs6hsf3jyCAKdrPg/wx4X0e517W5Yre3tI2aWSUByF7KvTJJOAAMkkCpp0PZw5dy6tRVJuWx+efhfw34pPiVdV8RWr2qQoX2tkeYx6cenOc+wr0GtfxV4gfxLrU2p+QIIiBHBEP8AlnGowo+vc+5NZFXGPKrGEnzMK7Dw/e2dh8N/FkVxeW6z6pPp9rbweaplfZI0rvszuCgBRuIxlgOtcfRTauiS4ut6ylzBeJq96txaw/Z4JRcOHii2lditnKrtJGBxgkVDZXt5p11HfafdzWtzC26OaGQo6H1DDkH6VDRTtYPIktrm5sriK8s7iSCeB1kilicq6ODkMpHIIPIIq1p2u63o9+dV0jWb6xvTuzc21w8Upz1+dSDz35qjRQBoaz4i8QeI50ufEOu6hqk0a7Ekvbp52VfQFySBVi68ZeL77Sl0K98V6xcaaiqq2ct9K8AC9AIy23A7cVj0UW0sHW5NZ3t5p11FfafdzWtzAweKaGQo6MOhVhyD7ioSSxLMSSeST3oooA3T498dHTf7GPjTXTYGPyfsv9ozeT5eMbdm7bjHGMYrHa8u3tEsHupmtopGlSEuTGrsAGYL0BIVQT1O0egqKijzBaEy316tk+nLeTi0kkWZ4BIfLaQAgOV6FgCQD1wTUNFFABRRRQAV6zbfE/4cah4S0Lw54x8D32qSaJAYo5EvGiXJxuI2MpOcDr6V5NRTvpYVtbnsHjn4daTrll4Ruvhd4QuLeXXoJ55IftEku1VKYLs7FUA3HnIHP0on8JfCn4YW32bx/NJ4m1+TG/T7Cdo4rQf7TqynP1OeR8vesq6+OXiG28F6Z4M8Mq2mpaWqwXF4G/fSHuEP8A56j5vcV5q7tIxd2LMxJJJySfWk9G1Ha7GtYpy3seo/8Jb8Av8AolOo/wDg0m/+OVgfFTxxp3j3XLTUtK02axt7Sxjs1ilcMcKzEHI9mA/CuMopNXGnYKKKKYgooooAKKKKACtSH/j0t/8AcP8A6G1ZdakP/Hpb/wC4f/Q2oAWiiigAooooAKKKKACiiigD2/UrjU/FXhHwpJ8MPiLpOi22j6ZDaXmhz6/Do00WoDd59yPOeOOYSZ3eYGLYO0gbcVj/ABk1pLjw14U8Oa34ys/FnijS/tb3+qWtz9rWO3kMZgtTdf8ALcoVkbIJC+ZtBOK8ooolq35u/wDw3b/LTYcXy28lb9P689dwqnqP/H2f9yP/ANAFXKp6j/x9n/cj/wDQBQIrUUUUAFFFFABRRRQAUUUUAFFFFABXuup3OqeLPB/hKT4WfEnSNEttF0uCzvdCuPEMOizw6iN3n3I86SKOYSZDeYrlsHaQNuK8Kooeqt53/P8ADX8n0BaO/wAv6+49b+NOuJceGPCXhrXPGtl4v8VaV9sfUNVtbn7YsVvKYzBam6/5eChWRsgsq+ZtBOK8kooo8/6/r/h3qNvRLt/X9dlpsgpWbcc4xwB+QpKKBBRRRQAV0Hw+1Lw/o3jrQNW8V2P2zRrPUrea+g2B/MgWQFxtPDDGfl79O9c/RVQlySUl0JlHni4vqe+Xll8VLjxrLr+jftHeHjZXk32mPWP+E0itAkWSUD2bSLOmFOPJERC/dAxXm/xm1/w54p+J2v694UVf7Mu7hWikWDyBO4jVZJhH/CJJA8mDg/PyAeK4uis1G1l2/r9PL8i3Lmbk93933f1boFFFFUIKKKKACiiigAooooAKKKKACiiigAooooAKKKKACiiigAooooAKKKKACiiigAooooAKKKKACiiigAooooAKKKKAOi+Hmk+Gdc8ZaXpnjDxKugaPLNm61AxNJ5SgE9FBPJAXPbOa/Qy/+PvwA1HTrnSrn4o6Ibe6ge3kUGfOxlKkZ8vrg1+aNFKw07H1Dpnwd/Y/tdRW51H4+vfWitu+y4aHcM/dZ1iJI9cAH6V614j/AGq/gd8NvDMWjeApl1x7C3EFhY6fDJHboAMKHlkAIHrgEnmvgSiiwXPpH9mf4xaTb/GLxT44+JniWz019fs5XkuJ9yxmUyowRQoJAAGAPQUftTa18NfiT8UvCmoaD4/0ySxvLRLHUr+FJJFslWY4d12gn5XJwPSvm6imK5+jPiX4xfAPxB4F1TwQfjBo0EWo6TLpX2gJOzIrQmPft8vkjrivl79lLUfh/wCDvibqHinxf4/sNLg0m3lgsjNDLtvjLuQspCnaAvzYIydw9DXg9FKw7n11+1/42+FHxI8GaXfeFviTpl/qmiXbGOwgilLXEc20OdzIAu3YDyeRnviuw/Zt+PXwm8O/CDQPD/iPxxYaRqemedHNb3SSgg+czKwKoQQQQetfCtFFgue4fGzwR8AtPjl8QfDv4ttquoahqYLacLZ5I4YZGZnfzNqkBOMDBJz7c/UXw4+LfwD8AeAtE8FwfGHR7xNJtPI89454zISzOx2+WdvLnA9MV+dtFFgudP8AEzTPDWkeONWs/CHiaLX9J88yW99HE0YcN82MMAcqTjPQ4zX2h8CP2jvhn4i+Hum+FPFniC10TVrDTxptzFev5MdxGEMe+OQ/LynUEgg+tfBFFMLn2B4Itf2aP2e/HVvr1t8Sz4k1C/nNnbmKMPDpFtJxJNI8ZYOQp25HJBOFHWtb9qTx78Gfih8MjaaN8VdLfU9GuP7Rs7WCKZzdyFfLMXKALwSQc445r4popWC59C/svftIaf8AChLrwf4zjuX8P3s/2mG4gTe9lOQAx2fxIwC5A5BUEd6+idMsvgPrXiLUf2o9Kvbif+x7aQXNwUaK2aZY9pkCMoZpdhCcHGWHGcV4T8OE/Y11D4Z6dB48e4svEUCbtQkLXYuJJcnIjMYaMxkYwMAjvzzXK/HT4+aZ4y0ay+Gnwz0ltE8EaVt8uErsku2X7rOoJ2qDkgEkliWYk4wAeW+OPFd/458X6v4v1In7Rq13JcsCc7Qx+Vc+y4H4Vh0UUxHqPhTxP8O7z4RyfDfxjqGr6ddyeI21aC8s7RbiOFfsqxfOhZS4JBGFIIyDz0p2q/EfSvDmn+E/CPwtn1K6h8Oau+uG/u4RFLeahJ5ajZErMUjCRKm3JLcnjOK8srd8HeMdT8D6qdc0a2sJL5Y2S3mu7VZzbOeksYbhZF6hsHFAHov7S+s6Wni6DwP4es/sWnaCsk01sGDBL+6fz7kZHB2lliHoI8dq5bwVrPgO48M6j4K8cW81it3dw39nrdnZpcXFrIiMjROhZS0ThskKwIZVPNcVc3Nxe3Mt5eTyTzzu0sssjFmd2OSxJ5JJJJNR0Aej+MfE3gvTPh/a/DLwNf6jq0EmqjWtR1K8thah5lhaKOKKHcxCqrOSxOST0GKo/GXxjpHjnxwdf0Mz/ZP7L02z/fR7G8yCzihfjJ43o2PUYrhqKAPQ/iX8RbDX/irB498NRyNFaQaQYluY9pMtrawRsCAem+I9+RXV23xC+GGjePrn436Rf65J4gmurjU7fQZbJBDDfTbid1zvO6FXdmACBiAAccmvEaKAPo621LwxoPws8B6H4svtCsdXjt7nU7WHXtLn1DZFPNvhmRoWHkxsBkROrgkFyPmrx34paP4p0nxneSeMNUj1TUNTWPVBqEUheO8iuEEkcyEgfKysCBgY6YGKt2HxY1mLR7LRda0Hw/r8WlxeRYy6rYedNbQ5yI1cMpKAkkK24DOBxxXO+KPFGt+MdZm13X7sT3UqpGNqKiRxooVI0RQFRFUABQMACgDKooooAKKKKACiiigAooooAKKKKACiiigAooooA1m+7H/1yj/9AFJWet5dqoVbqYADAAc4Apft17/z+T/9/DQBfoqh9uvf+fyf/v4aPt17/wA/k/8A38NAF+iqH269/wCfyf8A7+Gj7de/8/k//fw0AX6Kofbr3/n8n/7+Gj7de/8AP5P/AN/DQBfoqh9uvf8An8n/AO/ho+3Xv/P5P/38NAF+iqH269/5/J/+/ho+3Xv/AD+T/wDfw0AX6Kofbr3/AJ/J/wDv4aPt17/z+T/9/DQBfoqh9uvf+fyf/v4aPt17/wA/k/8A38NAF+iqH269/wCfyf8A7+Gj7de/8/k//fw0AX6Kofbr3/n8n/7+Gj7de/8AP5P/AN/DQBfoqh9uvf8An8n/AO/ho+3Xv/P5P/38NAF+iqH269/5/J/+/ho+3Xv/AD+T/wDfw0AX6Kofbr3/AJ/J/wDv4aPt17/z+T/9/DQBfoqh9uvf+fyf/v4aPt17/wA/k/8A38NAF+iqH269/wCfyf8A7+Gj7de/8/k//fw0AX6Kofbr3/n8n/7+Gj7de/8AP5P/AN/DQBfoqh9uvf8An8n/AO/ho+3Xv/P5P/38NAF+iqH269/5/J/+/ho+3Xv/AD+T/wDfw0AX6Kofbr3/AJ/J/wDv4aPt17/z+T/9/DQBfoqh9uvf+fyf/v4aPt17/wA/k/8A38NAF+iqH269/wCfyf8A7+Gj7de/8/k//fw0AX6Kofbr3/n8n/7+Gj7de/8AP5P/AN/DQBfoqh9uvf8An8n/AO/ho+3Xv/P5P/38NAF+iqH269/5/J/+/ho+3Xv/AD+T/wDfw0AX6Kofbr3/AJ/J/wDv4aPt17/z+T/9/DQBfoqh9uvf+fyf/v4aPt17/wA/k/8A38NAF+iqH269/wCfyf8A7+Gj7de/8/k//fw0AX6Kofbr3/n8n/7+Gj7de/8AP5P/AN/DQBfpJv8Aj0uP9wf+hrVH7de/8/k//fw0j3V1IpSS5ldT1DOSDQBFRRRQAUUUUAFFFFABRRRQAUUUUAFFFFABRRRQAUUUUAFFFFABRRRQAUUUUAFFFFABRRRQAVe0TW9T8OapBrOj3TW93bNujkAB9iCDwQRkEGqNFAH118JfjZoHjPyNP1Ax6ZrIAV7bzNsdwf70RPr/AHDyPfGa9hXS5ZyJI1KIOfmOcCvzkBIORXqvgf8AaS+I/g20Glz3ketWAwFiv9zSRqOyyg7vwbcB2ArSMlfULu1kfZ1v5Nq4csGkXo3T86fcQR3bgtDuL8kjjivANE/au8I3UIGt6NqWnTk/N5QWeP8A76yrf+O11Vh+0v8ACdoC0/iOa3YDOySxnLH2+VCP1q+ZdGTvuepxWSW4KqNy56ZqWYXM6gKAmBjr0FePXH7VfwssVdon1a/YZ2rDabc/99steaeL/wBrfxJqYkt/CehW+lRsCqz3EhnlHowXAVT7HcKiUilY+hfGXi/w54G0ptV8SajHbRplkXfmSZh/Ci9WJ/8ArnA5r49+K/xg1n4l37RCM2OjQyb7eyU5JIGA8h7tgnjoM4Hcnjda17WfEd++qa9qdzf3cnDSzyFjjsBnoB2A4FUalyuAUUUVIBRRRQAUUUUAFFFFABRRRQAUUUUAFFFFABRRRQAUUUUAFFFFABRRRQAUUUUAFFFFABRRRQAUUUUAFakP/Hpb/wC4f/Q2rLqVLq6jUJHcyoo6BXIAoA0KKofbr3/n8n/7+Gj7de/8/k//AH8NAF+iqH269/5/J/8Av4aPt17/AM/k/wD38NAF+iqH269/5/J/+/ho+3Xv/P5P/wB/DQBfoqh9uvf+fyf/AL+Gj7de/wDP5P8A9/DQBfoqh9uvf+fyf/v4aPt17/z+T/8Afw0AX6p6j/x9n/cj/wDQBTPt17/z+T/9/DUTu8jF5HZ2PUsck0AJ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dT/wgT/9DPo/5XX/AMZo/wCECf8A6GfR/wArr/4zXpf2NmP/AD4n/wCAv/I8v+28s/6CIf8AgS/zOWorqf8AhAn/AOhn0f8AK6/+M0f8IE//AEM+j/ldf/GaP7GzH/nxP/wF/wCQf23ln/QRD/wJf5nLUV1P/CBP/wBDPo/5XX/xmj/hAn/6GfR/yuv/AIzR/Y2Y/wDPif8A4C/8g/tvLP8AoIh/4Ev8zlqK6n/hAn/6GfR/yuv/AIzR/wAIE/8A0M+j/ldf/GaP7GzH/nxP/wABf+Qf23ln/QRD/wACX+Zy1FdT/wAIE/8A0M+j/ldf/GaP+ECf/oZ9H/K6/wDjNH9jZj/z4n/4C/8AIP7byz/oIh/4Ev8AM5aiup/4QJ/+hn0f8rr/AOM0f8IE/wD0M+j/AJXX/wAZo/sbMf8AnxP/AMBf+Qf23ln/AEEQ/wDAl/mctRXU/wDCBP8A9DPo/wCV1/8AGaP+ECf/AKGfR/yuv/jNH9jZj/z4n/4C/wDIP7byz/oIh/4Ev8zlqK6n/hAn/wChn0f8rr/4zR/wgT/9DPo/5XX/AMZo/sbMf+fE/wDwF/5B/beWf9BEP/Al/mctRXU/8IE//Qz6P+V1/wDGaP8AhAn/AOhn0f8AK6/+M0f2NmP/AD4n/wCAv/IP7byz/oIh/wCBL/M5aiup/wCECf8A6GfR/wArr/4zR/wgT/8AQz6P+V1/8Zo/sbMf+fE//AX/AJB/beWf9BEP/Al/mctRXU/8IE//AEM+j/ldf/GaP+ECf/oZ9H/K6/8AjNH9jZj/AM+J/wDgL/yD+28s/wCgiH/gS/zOWorqf+ECf/oZ9H/K6/8AjNH/AAgT/wDQz6P+V1/8Zo/sbMf+fE//AAF/5B/beWf9BEP/AAJf5nLUV1P/AAgT/wDQz6P+V1/8Zo/4QJ/+hn0f8rr/AOM0f2NmP/Pif/gL/wAg/tvLP+giH/gS/wAzlqK6n/hAn/6GfR/yuv8A4zR/wgT/APQz6P8Aldf/ABmj+xsx/wCfE/8AwF/5B/beWf8AQRD/AMCX+Zy1FdT/AMIE/wD0M+j/AJXX/wAZo/4QJ/8AoZ9H/K6/+M0f2NmP/Pif/gL/AMg/tvLP+giH/gS/zOWorqf+ECf/AKGfR/yuv/jNH/CBP/0M+j/ldf8Axmj+xsx/58T/APAX/kH9t5Z/0EQ/8CX+Zy1FdT/wgT/9DPo/5XX/AMZo/wCECf8A6GfR/wArr/4zR/Y2Y/8APif/AIC/8g/tvLP+giH/AIEv8zlqK6n/AIQJ/wDoZ9H/ACuv/jNH/CBP/wBDPo/5XX/xmj+xsx/58T/8Bf8AkH9t5Z/0EQ/8CX+Zy1FdT/wgT/8AQz6P+V1/8Zo/4QJ/+hn0f8rr/wCM0f2NmP8Az4n/AOAv/IP7byz/AKCIf+BL/M5aiup/4QJ/+hn0f8rr/wCM0f8ACBP/ANDPo/5XX/xmj+xsx/58T/8AAX/kH9t5Z/0EQ/8AAl/mctRXU/8ACBP/ANDPo/5XX/xmj/hAn/6GfR/yuv8A4zR/Y2Y/8+J/+Av/ACD+28s/6CIf+BL/ADOWorqf+ECf/oZ9H/K6/wDjNH/CBP8A9DPo/wCV1/8AGaP7GzH/AJ8T/wDAX/kH9t5Z/wBBEP8AwJf5nLUV1P8AwgT/APQz6P8Aldf/ABmj/hAn/wChn0f8rr/4zR/Y2Y/8+J/+Av8AyD+28s/6CIf+BL/M5aiup/4QJ/8AoZ9H/K6/+M0f8IE//Qz6P+V1/wDGaP7GzH/nxP8A8Bf+Qf23ln/QRD/wJf5nLUV1P/CBP/0M+j/ldf8Axmj/AIQJ/wDoZ9H/ACuv/jNH9jZj/wA+J/8AgL/yD+28s/6CIf8AgS/zOWorqf8AhAn/AOhn0f8AK6/+M0f8IE//AEM+j/ldf/GaP7GzH/nxP/wF/wCQf23ln/QRD/wJf5nLUV1P/CBP/wBDPo/5XX/xmj/hAn/6GfR/yuv/AIzR/Y2Y/wDPif8A4C/8g/tvLP8AoIh/4Ev8zlqK6n/hAn/6GfR/yuv/AIzR/wAIE/8A0M+j/ldf/GaP7GzH/nxP/wABf+Qf23ln/QRD/wACX+Zy1FdT/wAIE/8A0M+j/ldf/GaP+ECf/oZ9H/K6/wDjNH9jZj/z4n/4C/8AIP7byz/oIh/4Ev8AM5aiup/4QJ/+hn0f8rr/AOM0f8IE/wD0M+j/AJXX/wAZo/sbMf8AnxP/AMBf+Qf23ln/AEEQ/wDAl/mctRXU/wDCBP8A9DPo/wCV1/8AGaP+ECf/AKGfR/yuv/jNH9jZj/z4n/4C/wDIP7byz/oIh/4Ev8zlqK6t/h7PGFZ/E2jgOMqcXPI/7803/hAn/wChn0f8rr/4zR/Y2Y/8+J/+Av8AyD+28t/6CIf+BL/M5aiup/4QJ/8AoZ9H/K6/+M0f8IE//Qz6P+V1/wDGaP7GzH/nxP8A8Bf+Qf23ln/QRD/wJf5nLUV1P/CBP/0M+j/ldf8Axmj/AIQJ/wDoZ9H/ACuv/jNH9jZj/wA+J/8AgL/yD+28s/6CIf8AgS/zOWorqf8AhAn/AOhn0f8AK6/+M0f8IE//AEM+j/ldf/GaP7GzH/nxP/wF/wCQf23ln/QRD/wJf5nLUV1P/CBP/wBDPo/5XX/xmj/hAn/6GfR/yuv/AIzR/Y2Y/wDPif8A4C/8g/tvLP8AoIh/4Ev8zlqK6n/hAn/6GfR/yuv/AIzR/wAIE/8A0M+j/ldf/GaP7GzH/nxP/wABf+Qf23ln/QRD/wACX+Zy1FdT/wAIE/8A0M+j/ldf/GaP+ECf/oZ9H/K6/wDjNH9jZj/z4n/4C/8AIP7byz/oIh/4Ev8AM5aiup/4QJ/+hn0f8rr/AOM0f8IE/wD0M+j/AJXX/wAZo/sbMf8AnxP/AMBf+Qf23ln/AEEQ/wDAl/mctRXU/wDCBP8A9DPo/wCV1/8AGaP+ECf/AKGfR/yuv/jNH9jZj/z4n/4C/wDIP7byz/oIh/4Ev8zlqK6n/hAn/wChn0f8rr/4zR/wgT/9DPo/5XX/AMZo/sbMf+fE/wDwF/5B/beWf9BEP/Al/mctRXU/8IE//Qz6P+V1/wDGaP8AhAn/AOhn0f8AK6/+M0f2NmP/AD4n/wCAv/IP7byz/oIh/wCBL/M5aiup/wCECf8A6GfR/wArr/4zR/wgT/8AQz6P+V1/8Zo/sbMf+fE//AX/AJB/beWf9BEP/Al/mctRXU/8IE//AEM+j/ldf/GaP+ECf/oZ9H/K6/8AjNH9jZj/AM+J/wDgL/yD+28s/wCgiH/gS/zOWorqf+ECf/oZ9H/K6/8AjNH/AAgT/wDQz6P+V1/8Zo/sbMf+fE//AAF/5B/beWf9BEP/AAJf5nLUV1P/AAgT/wDQz6P+V1/8Zo/4QJ/+hn0f8rr/AOM0f2NmP/Pif/gL/wAg/tvLP+giH/gS/wAzlqK6n/hAn/6GfR/yuv8A4zR/wgT/APQz6P8Aldf/ABmj+xsx/wCfE/8AwF/5B/beWf8AQRD/AMCX+Zy1FdT/AMIE/wD0M+j/AJXX/wAZp0fw9mlO1PE+i59zcj+cNH9jZj/z4n/4C/8AIP7by1/8xEP/AAJf5nKUV1svw6uoT+98R6Qvvtusfn5NR/8ACBP/ANDPo/5XX/xmj+x8xf8Ay4n/AOAv/IP7by1f8xEP/Al/mctRXU/8IE//AEM+j/ldf/GaP+ECf/oZ9H/K6/8AjNH9jZj/AM+J/wDgL/yD+28s/wCgiH/gS/zOWorqf+ECf/oZ9H/K6/8AjNH/AAgT/wDQz6P+V1/8Zo/sbMf+fE//AAF/5B/beWf9BEP/AAJf5nLUV1P/AAgT/wDQz6P+V1/8Zo/4QJ/+hn0f8rr/AOM0f2NmP/Pif/gL/wAg/tvLP+giH/gS/wAzlqK6n/hAn/6GfR/yuv8A4zR/wgT/APQz6P8Aldf/ABmj+xsx/wCfE/8AwF/5B/beWf8AQRD/AMCX+Zy1FdT/AMIE/wD0M+j/AJXX/wAZo/4QJ/8AoZ9H/K6/+M0f2NmP/Pif/gL/AMg/tvLP+giH/gS/zOWorqf+ECf/AKGfR/yuv/jNH/CBP/0M+j/ldf8Axmj+xsx/58T/APAX/kH9t5Z/0EQ/8CX+Zy1FdT/wgT/9DPo/5XX/AMZo/wCECf8A6GfR/wArr/4zR/Y2Y/8APif/AIC/8g/tvLP+giH/AIEv8zlqK6w/Du4CK58TaMFf7pP2kZ/8g1Inw0vXGU8S6Kw9muP/AI1S/sfMP+fE/wDwF/5D/trLX/zEQ/8AAl/mcfRXZf8ACsNR/wChh0f87j/4zR/wrDUP+hh0b87j/wCNUf2Rj/8AnzP/AMBf+Q/7Zy7/AJ/w/wDAl/mcbRXZf8Kw1D/oYdH/ADuP/jVH/CsNR/6GHR/zuP8A4zR/ZGP/AOfM/wDwF/5B/bOXf8/4f+BL/M42iuwf4a3kYy/iXRF+rXH/AMaqA+ApAcf8JRo35XP/AMZprJ8we1Cf/gL/AMhPOstW+Ih/4Ev8zlqK6n/hAn/6GfR/yuv/AIzR/wAIE/8A0M+j/ldf/GaP7GzH/nxP/wABf+Qv7byz/oIh/wCBL/M5aiup/wCECf8A6GfR/wArn/4zT5fh5cQ48zxLo43DIOLkgj/vzR/Y2Y/8+J/+Av8AyD+28t/6CIf+BL/M5Oiup/4QJ/8AoZ9H/K6/+M0f8IE//Qz6P+V1/wDGaP7GzH/nxP8A8Bf+Qf23ln/QRD/wJf5nLUV1P/CBP/0M+j/ldf8Axmj/AIQJ/wDoZ9H/ACuv/jNH9jZj/wA+J/8AgL/yD+28s/6CIf8AgS/zOWorqf8AhAn/AOhn0f8AK6/+M0f8IE//AEM+j/ldf/GaP7GzH/nxP/wF/wCQf23ln/QRD/wJf5nLUV1P/CBP/wBDPo/5XX/xmj/hAn/6GfR/yuv/AIzR/Y2Y/wDPif8A4C/8g/tvLP8AoIh/4Ev8zlqK6n/hAn/6GfR/yuv/AIzR/wAIE/8A0M+j/ldf/GaP7GzH/nxP/wABf+Qf23ln/QRD/wACX+Zy1FdT/wAIE/8A0M+j/ldf/GaP+ECf/oZ9H/K6/wDjNH9jZj/z4n/4C/8AIP7byz/oIh/4Ev8AM5aiup/4QJ/+hn0f8rr/AOM0f8IE/wD0M+j/AJXX/wAZo/sbMf8AnxP/AMBf+Qf23ln/AEEQ/wDAl/mctRXU/wDCBP8A9DPo/wCV1/8AGaP+ECf/AKGfR/yuv/jNH9jZj/z4n/4C/wDIP7byz/oIh/4Ev8zlqK6n/hAn/wChn0f8rr/4zR/wgT/9DPo/5XX/AMZo/sbMf+fE/wDwF/5B/beWf9BEP/Al/mctRXU/8IE//Qz6P+V1/wDGaP8AhAn/AOhn0f8AK6/+M0f2NmP/AD4n/wCAv/IP7byz/oIh/wCBL/M5aiup/wCECf8A6GfR/wArr/4zR/wgT/8AQz6P+V1/8Zo/sbMf+fE//AX/AJB/beWf9BEP/Al/mctRXU/8IE//AEM+j/ldf/GaB4CkJwPE+jkn2uv/AIzR/Y2Y/wDPif8A4C/8g/tvLP8AoIh/4Ev8zlqK6uT4fTROY5PE2jBh1GLk/wDtGm/8IE//AEM+j/ldf/GaP7GzH/nxP/wF/wCQf23lv/QRD/wJf5nLUV1P/CBP/wBDPo/5XX/xmj/hAn/6GfR/yuv/AIzR/Y2Y/wDPif8A4C/8g/tvLP8AoIh/4Ev8zlqK6n/hAn/6GfR/yuv/AIzR/wAIE/8A0M+j/ldf/GaP7GzH/nxP/wABf+Qf23ln/QRD/wACX+Zy1FdT/wAIE/8A0M+j/ldf/GaP+ECf/oZ9H/K6/wDjNH9jZj/z4n/4C/8AIP7byz/oIh/4Ev8AM5aiup/4QJ/+hn0f8rr/AOM0f8IE/wD0M+j/AJXX/wAZo/sbMf8AnxP/AMBf+Qf23ln/AEEQ/wDAl/mctRXU/wDCBP8A9DPo/wCV1/8AGaP+ECf/AKGfR/yuv/jNH9jZj/z4n/4C/wDIP7byz/oIh/4Ev8zlqK6n/hAn/wChn0f8rr/4zR/wgT/9DPo/5XX/AMZo/sbMf+fE/wDwF/5B/beWf9BEP/Al/mctRXU/8IE//Qz6P+V1/wDGaP8AhAn/AOhn0f8AK6/+M0f2NmP/AD4n/wCAv/IP7byz/oIh/wCBL/M5aiup/wCECf8A6GfR/wArr/4zR/wgT/8AQz6P+V1/8Zo/sbMf+fE//AX/AJB/beWf9BEP/Al/mctRXU/8IE//AEM+j/ldf/GaP+ECf/oZ9H/K6/8AjNH9jZj/AM+J/wDgL/yD+28s/wCgiH/gS/zOWorqf+ECf/oZ9H/K6/8AjNH/AAgT/wDQz6P+V1/8Zo/sbMf+fE//AAF/5B/beWf9BEP/AAJf5nLUV1P/AAgT/wDQz6P+V1/8Zo/4QJ/+hn0f8rr/AOM0f2NmP/Pif/gL/wAg/tvLP+giH/gS/wAzlqK6n/hAn/6GfR/yuv8A4zR/wgT/APQz6P8Aldf/ABmj+xsx/wCfE/8AwF/5B/beWf8AQRD/AMCX+Zy1FdT/AMIE/wD0M+j/AJXX/wAZo/4QJ/8AoZ9H/K6/+M0f2NmP/Pif/gL/AMg/tvLP+giH/gS/zOWorqf+ECf/AKGfR/yuv/jNH/CBP/0M+j/ldf8Axmj+xsx/58T/APAX/kH9t5Z/0EQ/8CX+Zy1FdT/wgT/9DPo/5XX/AMZo/wCECkPTxPo/5XX/AMZo/sbMf+fE/wDwF/5B/beWf9BEP/Al/mctRXXp8Nb2Qbl8Q6QB6sLkfzhpv/CurkvsXxLo7N6L9pb+UNL+x8w/58T/APAX/kP+2st/6CIf+BL/ADOSorrZfh1cQ/6zxNooPpm4J/Lyaj/4QJ/+hn0f8rr/AOM0/wCx8xf/AC4n/wCAv/IP7by1f8xEP/Al/mctRXXQ/Di6uATD4k0Zsdf+Pkf+0al/4VfqP/Qw6P8Ancf/ABql/ZGYL/lxP/wF/wCQLOcue1eH/gS/zOMors/+FX6j/wBDDo/53H/xqj/hV+o/9DDo/wCdx/8AGqP7Ix//AD5n/wCAv/If9s5d/wA/4f8AgS/zOMorsv8AhWGoj/mYdH/O4/8AjVQSfD6aJzG/ifRgw6jFyf8A2jQsnzB7UJ/+Av8AyE86y1b14f8AgS/zOUorqf8AhAn/AOhn0f8AK6/+M0f8IE//AEM+j/ldf/Gaf9jZj/z4n/4C/wDIX9t5Z/0EQ/8AAl/mctRXU/8ACBP/ANDPo/5XX/xmj/hAn/6GfR/yuv8A4zR/Y2Y/8+J/+Av/ACD+28s/6CIf+BL/ADOWorqf+ECf/oZ9H/K6/wDjNH/CBP8A9DPo/wCV1/8AGaP7GzH/AJ8T/wDAX/kH9t5Z/wBBEP8AwJf5nLUV00vgfyY2lk8U6OFRSzHbdcAf9saoHQ9N/wChy0f/AL9Xn/xiuavg8RhWlXg4t91b8zqw+Nw+LTlh5qaXZ3/IyKK1v7C03/octH/79Xn/AMYpDoenf9DhpH/fu7/+MVhys6OZGVRWr/YWnf8AQ4aP/wB+7v8A+MUf2Fp3/Q4aP/37u/8A4xRysOZGVRWr/YWnf9Dho/8A37u//jFH9had/wBDho//AH7u/wD4xRysOZGVRWr/AGFp3/Q4aP8A9+7v/wCMUf2Fp3/Q4aP/AN+7v/4xRysOZGVRWr/YWnf9Dho//fu7/wDjFH9had/0OGj/APfu7/8AjFHKw5kZVFav9had/wBDho//AH7u/wD4xR/YWnf9Dho//fu7/wDjFHKw5kZVFav9had/0OGj/wDfu7/+MUf2Fp3/AEOGj/8Afu7/APjFHKw5kZVFav8AYWnf9Dho/wD37u//AIxR/YWnf9Dho/8A37u//jFHKw5kZVFav9had/0OGj/9+7v/AOMUf2Fp3/Q4aP8A9+7v/wCMUcrDmRlUVq/2Fp3/AEOGj/8Afu7/APjFH9had/0OGj/9+7v/AOMUcrDmRlUVq/2Fp3/Q4aP/AN+7v/4xR/YWnf8AQ4aP/wB+7v8A+MUcrDmRlUVq/wBhad/0OGj/APfu7/8AjFH9h6b/ANDjpH/fq7/+MUcrDmRlUVrf2Hpv/Q5aP/36vP8A4xUtv4bsrqZYIfF+js7ZwPLux0Ge8FVClOpJQgrt6JLdsmdWFOLnN2S1beyXdmJRXU/8IE//AEM+j/ldf/GaP+ECf/oZ9H/K6/8AjNd39jZj/wA+J/8AgL/yPP8A7byz/oIh/wCBL/M5aiup/wCECf8A6GfR/wArr/4zR/wgT/8AQz6P+V1/8Zo/sbMf+fE//AX/AJB/beWf9BEP/Al/mctRXU/8IE//AEM+j/ldf/GaP+ECf/oZ9H/K6/8AjNH9jZj/AM+J/wDgL/yD+28s/wCgiH/gS/zOWorqf+ECf/oZ9H/K6/8AjNH/AAgT/wDQz6P+V1/8Zo/sbMf+fE//AAF/5B/beWf9BEP/AAJf5nLUV1P/AAgT/wDQz6P+V1/8Zo/4QJ/+hn0f8rr/AOM0f2NmP/Pif/gL/wAg/tvLP+giH/gS/wAzlqK6n/hAn/6GfR/yuv8A4zR/wgT/APQz6P8Aldf/ABmj+xsx/wCfE/8AwF/5B/beWf8AQRD/AMCX+Zy1FdT/AMIE/wD0M+j/AJXX/wAZo/4QJ/8AoZ9H/K6/+M0f2NmP/Pif/gL/AMg/tvLP+giH/gS/zNmiiiv3M/AAooooAKKKKACiiigAooooAKKKKACiiigAooooAKKKKACiiigAooooAKKKKACiiigAooooAKKKKACiiigAooooAKKKKACiiigAooooAKKKKACiiigAooooAKKKKACiiigAooooAKKKKACiiigAooooAKKKKACiiigC3b/6Tbvan76/PH/UVUp0cjRSLIhwVORU97Gu9biMfu5huHse4pbMrdFaiiimSFFFFABRRRQAUUUUAFFFFABRRRQAUUUUAFFFFABRRRQAUUUUAFFFFABRRRQAUUUUAFFFFABRRRQAUUUUATRXdxCMLISv91uR+VSedZzf6+Axt/ej6flVWilyopSaLRsS43WsyTD0HDfkarujxna6FT6EYpASDkHBqwl9OF2S7ZU9HGf1o1QaMrUVb/0Cfput2/76WmPYzqN8eJU/vIc0cy6hyvoV6KUgg4IwaSmSFFFFABRRRQAUUUUAFTWsHny4Y4RRuc+gqLrwKtz/AOiwC0X/AFj4aU+notJvoikurIbqf7RKWAwo+VF9BUQJByDikoppW0E3fUkW4nX7szj/AIEakF/eD/l4f86r0UWQXZOb68PW4f8AOmNPO/3pnP8AwI1HRSsguwooopiCiiigAqzb3CFPs1zkxHoe6H1FVqKGrjTsS3Fu9u+1sEHlWHRhUVWredGT7Lc8xn7rd0NRTwPbvsfkHlWHQj1pJ9GNrqiKiiimSFFFFABRRRQAUUUUAFFFFABRRRQAUUUUAFFFFABRRRQAUUUUAFWrUCFGvHH3OIwe7f8A1qghiaaRYk6sfyqS7lV2EUX+qiG1ff1NJ66FLTUhZizFmOSTkmkoopkhRRRQAUUUUAFFFFABRRRQAUUUUAFFFFABRRRQAUUUUAFFFFABRRRQAUUUUAFFOVHc4RSx9hmpxp9xjdLtiHq7YobSGk3sVqKteVYxf6y4eU+iDA/M0fa4o+Le0RT6t8xpX7Idu7IY7eeY4jiZvoKm+w7Obi4ji9s5P5CpCuoXC7pJDGnqx2r+VR7bGH78jTt6Lwv51N2OyFAsUOESWdv++R/jVgG4QZ2w2i+pHzf41Va+lA2wIsK/7A5/Oq7MzHLEk+po5W9w5kti5Jc2w5YyXLernC/lUT3tw67FYRp/dQYFV6KpRSFzMKKKKZJJBPJbyCSM89x2IrZttRgnABbY3o3+NYVFTKCkXGbidQDkZHP0pryJGMuwUepOK5sO44DkfQ0hYtyxJ+tZ+x8zT23kal3qowY7Y5P9/wBPpWWSSck80lFaxiorQylJy3CiiimSFFFFABRRQelAFTUj/oFz/wBcX/8AQTXEV2mpt/oVwP8Apk/8jXF1+acdf7xS/wAL/M/U/D//AHat/iX5BRRRXwp+gBRRRQAUUUUAFFFFABRRRQAUUUUAFFFFABRRRQAUUUUAFFFFABRRRQAUUUUAFX9BONWg/wCBf+gmqFXtEONThP8Avf8AoJr0Mo/5GFD/ABx/9KR5uc/8i3Ef4J/+ks7NTS1GhyM1JX7qfz8FFFFABRRRQAUUUUAFFFFABRRRQAUUUUAFFFFABRRRQAUUUUAFFFFABRRRQAUUUUAFFFFABRRRQAUUUUAFFFFABRRRQAUUUUAFFFFABRRRQAUUUUAFFFFABRRRQAUUUUAFFFFABRRRQAUUUUAFFFFABRRRQAUUUUAFFFFABRRRQAUUUUAFFFFABRRRQAUUUUAFFFFABVu1PnxPZt1PzR+zen41UpyMyMHU4KnINJq407MQgg4NJVq9VX2XcY+WbqPRu9Vaad0DVmFFFFAgooooAKKKKACiiigAooooAKKKKACiiigAooooAKKKKACiiigAooooAKKKKACiiigAooooAKKKKACiiigAooooAKckkkbbo3ZT6g4ptFAFoXvmDF1Cko9ejfmKPItJv9RceW392T/GqtFLl7Fc3cmltLiHl4zt/vDkfnUNSw3M8H+qkKj07flUv2m3m/4+bYA/3o+D+VF2gsnsVaKtfY0l5tbhX/2W+VqgkhlhO2WNlPuKE0xNNDKKKfDE88qxIOWNMCe0RY1a8kHyx8KD/E1V3dpHLucsxyTU95KrMsEJ/dRcD3Pc1WpLuN9gooopkhRRRQAUUUUAFFFFABRRRQAUUUUAFWoJ0eP7Ldf6s/dbuh/wqrRQ1cadiSeB7eTY/wBQR0I9RUdWoJ45I/st0fk/gfuh/wAKhngkt5DHIPcEdCPUUk+jG11RHRRRTJCiiigAooooAKKKKACiiigAooooAKKKKACiiigAooqe1hWRy8nEcY3Of6fjQ3YaVx4/0W2z/wAtZxx/sp/9eqtSTzNPK0jd+g9B6VHSSBvsFFFFMQUUUUAFFFFABRRRQAUUUUAFFFFABRRRQAUUUUAFFFSR2883+riZvcDijYe5HRVr7CU5uJ44vYnJ/IUZ0+LoJJj7/KP8aXMug+V9SsATwKmjsrqQZERA9W4H60/7e6cW8UcQ/wBlefzNQSTSynMkjN9TRqw0RP8AZbeP/X3a59IxuP8AhR51lF/qrYufWRv6CoIoZZjiKNmPsKn+yRxf8fVwqn+6vzNSdurGr9EI9/csNqMI19EGKZHb3NwdyoxHdm6fmak+028P/HvbAn+/Jyfy6VFLcTz/AOtkZh6dvyoS7IG+7JfItYf9fcbz/dj5/Wj7YI+LWBI/9o/M35mqtFPl7i5rbD5JZJW3SOzH3NMoopkhRRRQAUUUUAFFFFABRRRQAUUUUAFFFFABRRRQAUUUUAFI1LSP0oAz9TP+hz/9c2/ka46uv1T/AI85/wDrm38q5CvzPjn/AHil6P8AM/VOAP8Ada3+JfkFFFFfDH34UUUUAdB4h0qwsfD3hm/tYNk+o2c8ty24ney3EiA4JwPlUDjHSn6Zo+n3PgTXNbmhJvLK+sYYZN5G1JBNvGM4Odi9fT61u6tb+F5vBvg9td1jVLOUWNyEW002O5Vl+1y8lmnjIOe2D9aFg8Ow/C/xF/YOqajeZ1PTvN+2WCW235Z8bdk0m7vnOMYHXPHoTpKMqrstFpt3Rwqq3BLW/N5/zdzz+iu21FPC3gr7FpF74Wh1vUXt4Lu/mu7qeJI/NjWRYolhdcYVly7bskngAc3E8H+HbrXE02winaLxHojX+irLJ+8trkFiImIwHy0MkYJHIdTgHmsXhJpuKautHvvZ6bdbNK2l/VGn1uNlJp2aunpt337a69Dz2iux8GeDLLxBoGt6lfSyxzwp5GlqnSa6EbzMhHf93Ew+rrVHS9HsI/Ber+JdTgLu00OnaaNxA88nfI/BGdsa454zIKh4eaSb2tf+vN6W9UX9Yhdx6ppff+nf0fYxLFNPkkcaldXEEYjYo0ECykyY+VSC6YBPU5JHoavahoH2Dw5pGv8A2vf/AGrJcx+T5ePL8koM7s853+gxjvVrwVpVhq97qUOoQealvpF9dRjcVxLHAzI3BGcMAcdD3rfutVsdO+G/hZbzw1puqmS41La13JcqYsPF93yZUHOf4s9B05rSFBOm5St8N1v/ADJf5mdWs41Ixjfez2/lb/Q4CitHw7JpEevWD69befpv2hBdRh2UmInDEFSCCAcj6V03h/wNYr4+vvD/AInndNL0bz5r6dDtJhQYRl/3y0ePZqzpYedbl5era9La6+X+TNKteNK/N0V/X08/80cRRXX+HfCtrB4o1e38RwifT/DcdzNfIHZBKYyURAy8jfIUUYPel+zeHvCugaZeapoEWs6nrMJvEjuZ5Y7e2txIyKMQujO7FGOSwAGOCSaI4eThzydl53727dWn9zE8RFS5Ypt+VvXv0WvzRx9WdLijn1O0glXckk8asPUFgCK7i08M+GdX1/wdqdjYSwaV4i1AWl1p7zM/kukqLIqScMUZZFIJO4ZIycZrKutU8Lyaxa6b4b8Lw20EV5Esd/PcTyXcoV/vMN4iG7rgR8dM966KWFdOcJTas5JW11+F32ta0luQ8R7SLUU9vLTdd+6exmeNbK107xjrun2MKw29tqVzDFGvREWRgoH0AFY1em+JPBiR+JPEvjXxdFdW+gx61dRwpEhE1/KZXxHGSMIvynMh4GCBuPFZWkWGiy+HNY8ZR+EI9TaK/W3j08TzmCwhZS3myFHErA42AlgMg5PQVi8NK75tNL9dumye9/1dlqKGKjyK2uy+fbV/f92+hw9FXNUvrXULkT2mjWemIFC+TatMyE/3syyO2fxxx0qnXO9Gdad1cKKKKQwq5o/GpQ/8C/8AQTVOrmkf8hGH/gX/AKCa9DKf+RhQ/wAcf/SkednH/IuxH+Cf/pLOwiORUw6VBD0qcdK/dFsfz89wooopiCiiigAooooAKKKKACiiigAooooAKKKKACiiigAooooAKKKKACiiigAooooAKKKKACiiigAooooAKKKKACiiigAooooAKKKKACiiigAooooAKKKKACiiigAooooAKKKKACiiigAooooAKKKKACiiigAooooAKKKKACiiigAooooAKKKKACiiigAooooAKKKKACiiigC1ZsJVezc8ScoT2aqzKVYqwwQcEUAlSGBwRyKtXgEyJeIPv/K49GFLZlboqUUUUyQooooAKKKKACiiigAooooAKKKKACiiigAooooAKKKKACiiigAooooAKKKKACiiigAooooAKKKKACiiigAooooAKKKKACiiigAooooAKsR3txGNhfev91xkVXooaT3Gm1sWt9jN9+NoG9U5X8qsLaSW9u7W/wC9kkGAV6hPXFVbSFZHMkvEUY3Of6Uya4klmM24qT0weg9Khq7si00ldkbKynaykEdiKSrS38hG24RJl/2hz+dLssZ/9XI0Dej8r+dVdrcmyexUoqeSyuIxv2b1/vIcioKad9hNNbhRRRQIKKKKACiiigAooooAKKKKACiiigAq1BOkkYtbk/L/AAP3Q/4VVooauNOxJNDJBIY5Bz2PYj1qOrUM0csYtbk/L/A/dT/hUM0MkEhjkGCP1HrST6MbXVEdFFFMkKKKKACiiigAooooAKKKKACiiigAooooAUAkgAZJqzckQRrZoeR80h9W9PwotgII2vHHI+WMerev4VWJLEknJPJpbsrZCUUUUyQooooAKKKKACiiigAooooAKKKUAngUAJRU8dlcyDKxEL6twP1p/wBlt4/+Pi7TP91BuNLmRXKyrTlR3O1FLH0AzVjzrKL/AFVsZD6yH+gpGv7kjajCNfRBii76ILLqwWwuMbpdsS+rtil8qxi/1lw0p9EXA/M1WZmY5ZiT6k0lFn1YXS2Ra+1xR/8AHvaRr7v8xqOS8uZeHmbHoOBUQBJwBk1OljORvk2xL6ucUrRW4Xk9ivTlR3O1FLE9gM1Y/wBBh/vzt/3yv+NI99MV2RbYl9EGP1p3b2CyW4CxZBuuZUhHoTlvyFL5tlD/AKqFpWH8UnA/IVWJJOSck0lFu4XtsTy3lxKNpfav91RgfpUFFFNK2wm77hRRRQIKKKKACiiigAooooAKKKKACiiigAooooAKKKKACiiigAooooAKKKKACkfpS0jUAZuqf8ek/wD1zb+VchXYap/x5z/9c2/lXH1+Z8c/7xS9H+Z+qcAf7rW/xL8gooor4Y+/CiiigDpvE95aXHhjwlbwXUUkttY3CTIjgtGxupWAYDoSCDz2Ip2lX1nF8OvENhLdRLc3Go6e8UJcb3VVn3EDqQMjJ7ZHrXL0Vu67bm7fF/mn+hj7FcvLfrf8bnd63pdv47lsvEWk69o8EstrbWt9a39/FaPbSxRLGWHmsPMjYIGBTceSCOOaPijxBbWmtaEPD18Ln/hGrSC2jvFUhZpkkaVnUEA7d7kDI5C571yVFXPFSk3KKs2+Zvz/AE1d/wDgEQwyjZSd0lZLy/XTQ9K8ZeKtF0jU/D03g6ZJLaG4fxBMkbjCXE8gJgYDgbERUx7msr4mXugwzad4W8KXiXOlaXE8yyowYPNO3mNyOpVPKT2KEVxVFKpipVIuNrJv7lZK3ppH7kKnhY03GV27X+bfX8X97Om8BXlpZahqj3l1FAsuiajChkcKGdrdwqjPUk8AdzV5LaLxR4F0jTdP1PTYb7Rrq7M1ve30VqXjm8tldGlZVYAowIDZHHHNcXRSjiLQ5GtLW/HmKlQvPnT1vf8ABr8mFeia34l0i6+HiXkN3E2vauttpeoRZ+cQ2mSJDzn5x9mGe5jb3x53RU060qcJQXX8P6Ta9GyqlGNWUZPo/wCvxSfyPQ/FfiPSp/BVtLp96sureJGgfV0DAtEtpGI1Vh1HmPmX8BVGe0tvGvh3RjYavptrqejWp0+e0vruO1Ekfmu6SxySsqN/rCGXcCCoIBB44qitJ4p1JSc1o7abbdvx+/0M4YVU4pQeqf8AwLP5WXyR6Vp2o6NomveBfDo1mzuV0XVftl/fRyf6Mjyyx5VXOAyosQJfoSTg4Ga4HTZI49YtZXdVRblGLE4AG8c1TopvFybg2vhd190Ul8lFFww6hGUb7r9W/wA5M9D1nx35vxF8Qy6zevq2hapczWNwqyB1NoJD5TxHoDHw6EcZHuazbLw3qWl6leTeFPHmkx3VjP5UUkerJZSTQsAVlSR2VCCDgrv3KQQRXHUVCxDduZXavZ3s1fX+vV/KfqyirQdlpdW0dvL0/Tsdj8Rru2un0n7Tf2F/riWrDVbuxZHilcuTGC6fLJIEwGcZzxySDXHUUVlUm6k3N9TWlT9lBQXQKKKKg0Crekf8hGH/AIF/6CaqVc0f/kIw/wDAv/QTXoZT/wAjCh/jj/6Ujzs4/wCRdiP8E/8A0lnXw9KnHSoIelTjpX7otj+fnuFFFFMQUUUUAFFFFABRRRQAUUUUAFFFFABRRRQAUUUUAFFFFABRRRQAUUUUAFFFFABRRRQAUUUUAFFFFABRRRQAUUUUAFFFFABRRRQAUUUUAFFFFABRRRQAUUUUAFFFFABRRRQAUUUUAFFFFABRRRQAUUUUAFFFFABRRRQAUUUUAFFFFABRRRQAUUUUAFFFFAHqPxp+FmgeAtN8G+I/CWoX95pHivSFvVe8Ks6TjG9cqqgD51wCMjB5NeXV9ASM3xA/ZCVyZJb74e63t9W+yz9P+AgyD/vivn+vOyyrOdKVOq7yhKUW++t1/wCStHp5rRp06salJWjOMZJdtLNf+BJhRRUkEEtzNHbwRl5ZWCIo6sxOAB+Neiebuek6h8LtG0j4C6b8UtSv71NY1rWHs7C1G0QNbIG3Ow27t2VODuxgjjvXndk6sWtZDhJhj6N2Ne6ftVyxeG18DfCS0kYx+FNBiNxzw1xMAWJA/iwmf+BV4H05FedllWeJw/t5v4m2vKN/d/CzPSzWlTwuJ9hTVuRJPzlb3vxuhXRo3ZHGCpwabVu6/wBIhS8H3vuSfXsfxqpXoJ3R5rVmexeI/DPh+2/Zc8J+KrfR7WPWLvxJdW096sYE0kQWTCM3UqNowPavHa918U/8me+C/wDsarz/ANAlrwqvOyyUpQqczv78/wD0pnp5rGMJ0uVW/dw/9JQUUUV6R5YUUUUAFFFFABRRRQAUUUUAFFFFABRRRQAV1vgL4aa/8RY9cl0K4sYl8P6bJqd19qkZd0SdVTarZb0BwPeuSr3v9lf/AI8vib/2KNzXDmWInhcNKrT3VvxaR6GV4aGLxUaNTZ3/AATZ4JRRRXceeFFFFABRRRQB7V8Mfhn8KNQ+D+tfFX4mXfi1YtL1lNMWHQntgzK6RlSVmXBO5zn5hwOlMhj/AGOppVie4+L8CscGSQaaVX3IUE/kK0/DH/JmnjH/ALG62/8ARcFeC14mHozxdSs51ZK02lZ2SVl5eZ7+JrQwVOgoUoPmgm7q7bu138j23xl8CPCN74JvviX8FPHb+JdG0rB1KxvIPJvrJe7sMDcO/wB1eASC2K8e0jSNS1/VbTRNHtHur6+mS3t4Uxl5GOFHPA5PU8DvXu/7ILTDUPHyXJX+yT4VuftoPTP8Ht039a8Btrm4s7iK8s7iSCeB1kiljcq8bqchlI5BBAIIrbBVKyqVsLOXNyWs3v7y2drXt8rowx9OhKlRxcIcqne8Ve3uu11e9r387M2/G/gLxb8ONcPhvxpo76bqKxLP5LSxyZjbO1g0bMpHB6HtXP1f1rXtc8SX7ap4i1m+1S9dQrXN7cPPKQOgLuSSB9aoV6VL2igva25uttr+Vzy63s3Ufsr8vS+9vO1goooqzM6v4cfDfXvihrV1oXh64sobizsJ9Rka7kZE8qLG4AqrHcdwwMY9xXKV7r+x7/yUbXf+xV1H/wBp14VXFRrzni6tF7RUbfO9/wAjvrYeEMHSrLeTkn8uW35hRRRXacAUUUUAFKqlmCqMknAFJVu2At4jeuPm+7ED3Pc/hSbsNK7C6YQRrZIfu/NIR3b0/CqlKSWJJOSeTSUJWBu4UUUUxD45pYTuikZT7GrH2yOXi6t1f/aX5WqpRSaTGm0WvstvNzbXIz/ck4P59Kiltp4D+9iZfftUVTRXdxDwkh2/3TyPyo1Q7pnsHwY+Fvw38VfD/wAX/ED4i3viWO08MPB+60WSASOr5zxMhBOcdx3poH7HhIBPxjGT1P8AZfFdN8HpYZ/2a/i2XiEQ/wBE3lO/PXFfP/2EyDNrMko9AcN+VeHRhPF4ivz1JJRkkknZW5Yv82e9XnDB4bD+zpRblFttq7b5pLv2R7hqPwC8B+OPDN/4o/Z/8cXmuSaRF519oeqwiO/SPGSyFQqv9AuDzhs8V4LXrX7Lmq6jofx38Li2d4xezvZ3CHgSROjZU+2QD9QK5L4taVb6J8T/ABXpVpgQW+r3SxgDAVfMYgY9gcfhXRhJ1aOKlg6k+dcqlFu17XaadrX1Wj8znxlOjXwkMZSgoPmcZJXtdJNNXu1dPVX6DfGfws8f/D2x0zUvGPhyXTrbWYzLZSNLHIJFwDzsY7ThgcNg+1cpWnrHifxL4hitINf8Q6nqUVhH5Vol5dyTLbpx8sYcnYOBwMdBWZXoUVVUF7Zpy8rpeW7fQ82u6Tm/YJqPnZvz2S6hRRRWpidV4z+HGu+BdL8N6vrFxZSQ+KdNXVLMW8jMyRNjAkDKAG5HAJHvXK17n+0Z/wAiR8Hf+xPg/wDQUrwyuLLq88Th1Uqbtv8ACTX6HfmWHhhcS6VPZKP4xT/UKKKK7TgOrtfhZ4/vfAk/xLtfDksnhq2kMUt8JY8KwYKfk3byASASFwPWup/Zy8J+HPiF8UdL8JeMNPN9p0sVw5iEzxElYmIG5CGxkA8HtXnyeJ/EsWhyeGI/EOppo0snmyact3ILZ3zncYs7CcgHOO1erfsf/wDJd9F/697v/wBEtXlZhKvTwVecmk0pOLV00radd/NWPXy2OHq4/DwjFtNxUlKzTd9dLbeTueTeILFNN1zULCKPZHBdSxxjJOFDkDk9eKz63fEEsdx4g1S1uWxi9n8uT+7+8PB9qxZYpIJDHIuGFejSbcVfex5tWKUnba4yiiitDIKKKKAOqs/hxrt98N7/AOKMNxZDSdO1JNLliaRvtBlZVYFV27SuGHJYH2rla9z8Pf8AJnfin/scLf8A9Ew14ZXFg6868qqn9mTS9LL/ADO/G4eFCNJw+1BN+t2v0OrtfhZ4/vfAk/xLtfDksnhq2kMUt8JY8KwYKfk3byASASFwPWuUrTTxP4li0OTwxH4h1NNGlk82TTlu5BbO+c7jFnYTkA5x2rMropKqub2rW+lr7eeu5zVXRaj7JPbW9t+trJaet2FFFFamIVJBC08qxL36n0HrUdWv+PW1x0lnH/fKf/XpN9hpdxl1KsjiOL/VRjan+P41BRRTSsDdwooooEFFFFABRTlR3OEUsfQDNTrp9xjdIFiX1dsUNpbjSb2K1FWvKsYv9ZcNIfSMYH5mj7XDH/x72iA/3n+Y0r9h27kMdvNMcRxM30FTfYSnNxPHF7E5P5Co5Ly5lGHmbHoOB+lQ0asNEWs6fF2knPv8o/xoN+68W8UcQ9QuT+ZqrRRyrqHM+g+SaaU5kkZvqa6v4X/DLxH8WPFUPhbw4sSOUM1zcznENrCv3pHPpyAAOSSPqORr6F/ZuhuG+FXxik0Pzv7aOiRLF5fDiHEu/YRznrnHoK4cyxE8JhZVKe+iV9ldpX+V7nfleGhjMXGnV+HVu275U3ZetrFDV/B37Jvgxv7J1v4g+N/FGpQN5dxN4dt7aO2DjrtM4IYe6u1Zmt+F/wBl/UNCnvfCHxO8VaTqUUTSRWWuaV9o89wMiPfbqFQk8biSBXk32aCL/j5uRn+7H8x/PpR9rii/49bdVP8Aef5m/wAKzjgKkbP282/WNn8uW1vRGs8wpyuvYU0u1pXXz5r39WMis7iUbgm1f7zcCn+VZw/62YysP4Yxx+dQyzzTHMsjN9TUdelZvc8u6WxZN6yDbbRJCPUDLfmagd3kO52LH1JzTaKEkhNthRRRTEFFFFABXVeOvhf48+Gp08eN/D8ml/2rE09pumik81BjP+rZsEblyDg8jiuVrT1rxP4l8Sm3PiLxDqeqm0j8q3N7dyT+Sn91N5O0cDgcVlNVfaR5GuXW+9/K2v33ubQdL2cudPm0ta1vO+l3ptZozKKKK1MQooooAKKKKACiiigAooooAKKKKACiiigAooooAKKKKACiiigAooooAKRqWg80AZ+pr/oVx/1yb+Rrja7q5hWeF4mJAdSpI68jFYz+HLReks35j/CviuKMkxeaVqc8OlZJp3dup91wnn2DymjUp4lu8mmrK/Q56itl9ChXo8n5j/Cojoyjoz/pXyr4SzJdF959euMsrf2n9xl0Vpf2QP7z/pR/ZA/vPS/1TzL+VfeP/XDK/wCZ/cZtFaX9kD+89H9kD+89H+qeZfyr7w/1wyv+Z/cZtFaX9kD+89H9kD+89H+qeZfyr7w/1wyv+Z/cZtFaX9kD+89H9kD+89H+qeZfyr7w/wBcMr/mf3GbRWl/ZA/vPR/ZA/vPR/qnmX8q+8P9cMr/AJn9xm0Vpf2QP7z0f2QP7z0f6p5l/KvvD/XDK/5n9xm0Vpf2QP7z0f2QP7z0f6p5l/KvvD/XDK/5n9xm0Vpf2QP7z0f2QP7z0f6p5l/KvvD/AFwyv+Z/cZtFaX9kD+89H9kD+89H+qeZfyr7w/1wyv8Amf3GbRWl/ZA/vPR/ZA/vPR/qnmX8q+8P9cMr/mf3GbRWmNIB/if9Keuioerv+Y/wo/1TzJ/ZX3h/rjlf8z+4yau6KM6nCP8Ae/8AQTV9NAt2+9JL+Y/wq7ZaHbWs6XCSSlkzgEjHIx6e9d2X8LZjQxdKtNK0ZRb16JpnBmXF2W4jB1aMG+aUZJadWmkakYwKlpqDFOr9SPyUKKKKBBRRRQAUUUUAFFFFABRRRQAUUUUAFFFFABRRRQAUUUUAFFFFABRRRQAUUUUAFFFFABRRRQAUUUUAFFFFABRRRQAUUUUAFFFFABRRRQAUUUUAFFFFABRRRQAUUUUAFFFFABRRRQAUUUUAFFFFABRRRQAUUUUAFFFFABRRRQAUUUUAFFFFABRRRQAUUUUAe9fsn3cGtal4v+Fd+w+zeMNBnhjBbH+kRglMD1wzHP8AsivC57S5tbuSxnhZLiKQxPHjkODgr9c8V0nwr8Vv4H+I/hzxUsgRdP1CJ5WPQRE7ZP8Axxmr2TXPhNHP+2HD4XhgI0zUdUj1xSvK/ZmHnuT6Asrr+NeLOrHAYyrOXwyhz/OGj/Bx+492nRlmGCo04fFGfJ8p6x/FS+83v2gPg34W8LfAfw/daHpWnw654YNnFrtzBbqk05uIs5kYDLfOVxuzjOBXj37OHhIeMvjN4b02aLfa2tz/AGhcnsscA8zJ9tyqPxr2vwt4vHxg+I3xm8ASTs0HiixnbSwx3Iktn8kZUe4Ct+FcP+zwj+CPAXxN+LFwqw3GmaX/AGNYNJwVupzgjHqD5fvzXl4eviMPgK2Hqu9R2t/3Ftb7pN/cetiMPh8TmFHEUo2pK9/Sle/3xUX8zzb4z+LW8cfFPxN4lLbo7nUJEg+bI8mM7I8f8BUH8a9Xk8P/AAw/Zy8NaXd+O/CVr4z8fa1bLeLpd5J/oWmwN93zEwQ7H0IOSDjaBk+C+G1VvEWlqwBBvYAQehHmCvqb9pjwR8H9c+Kt3feMfjofDWo/Y7ZG07/hGbq98pAnykSxsFOeuB0zXbjpQoVKGBfMqfK78qk2+WyS91Npa6/dc4MvjOvTr49KLqcytzOKS5uZt++1FvTT5uxxXhr41/CXxtdDwp8UPgr4R0XTtRk8oar4ctPsMtmSfldsZLAHqc4/2T0rzT4yfDG6+Evjq68KTXi3lsY0u7C6H/Le1kzsY478EH3BrrU+GH7OYYF/2oCVzyB4KvgSPru4pv7SHjrwl471jQ4vA+oT6lpnhvSYNL+3zwtFJcsv8ZVgGA6DkDnNPCONPGRjhFNU5J8ylGaSatZrnS1ezS336BjFKrgpSxjg6kWuVxlBtp3unyN6LdN7bdTS8U/8me+C/wDsarz/ANAlrg/gz8M5vix48tPCv237FZiN7vULrAJgtY8F2GeM8gDPGSDXeeKf+TPfBf8A2NV5/wCgS1c/ZHRfO+IlwMiSLwndbGBwRn/9VQq88NgcRUpu0uedvK8rX+Vy/q8MVmGGpVFeLhC/mlC9vnYZ4h+OHwm8IzSeHfhZ8CvB+o2Fm5iXVPEtn9vmu8HBkwSCoPUfN0PQdK5v4gfEb4Q+PvB7y2/wsj8KeMoJYxBLogRNOniyN/mR5BQ43Y2qxyBlsZFeS0V6NLKqFFxnFy5lrfmld+uut+2x5lXN8RWjKElHleluWNl6aaW6Pfueq/A34U6N43l1bxh461CTT/BnhWEXOqTR58ydj92CPHdsckc9AOSCOiuv2ifh9YX8dl4Y/Zx8BnQYMxhdUsRcX0yDoTOfuse+Q/1PWm+FCV/Y+8bFTgv4ps1bHcBYjg/jXhVc9PDxzGvVliG2oy5UrtJaJt6NXbb36dDpqYmWWUKMMMknOPNJ2Tbu2ktU7JJbLfqe5/Er4f8AgDxj8PG+NvwesZtLtLW4W21/QZHMn2CViMSRt18skj2wRjbgis79lDw7onin4yWGjeINIstSs5bO6Jt7yBZoiwjO0lWBGQeRWr8AXdvhF8ardmJiGg28gQ9A26XnHrVf9jkkfHCwIOCLC9/9FGuWtOpSwWLoczfs07NvWzipLXd2va+52UIUq2OweI5UvaNcyS0upuLstle17bXNzxj8Qfg98Hb658DfD74VeGvFl/YymPUda8RWv2uOS4Bw6RRE/KqnI4YDjoepuaL4V+Gn7UWl3Nv4M8Mad4F8e6aElezs222F9bbgruseAEK7s4Az0yWzx87a6zPreoO7Fma6lJJPJO817P8AsaOyfGXcjEH+x77p/uCnjMEsFgpYqlOXtYrm5m27vrdXtZ9radLE4LHvHY6OErQj7Kb5eVJKy6NO17rvfXrcv+JviF8H/g9dTeBvh98LPDvi+906TyNQ13xLbfa1uJ14kEUWRtUHIBBA46HqbMmi/DP9onwbrWreCPBlr4P8d+HLQ30um6eQLPUbdfveWmAFYewGCRksDkfOs00txNJcTOXklYu7HuxOSa9y/Y1dl+MLoD8smi3yOOxG0HH6CrxuCWBwssVTlL2kFe7bfNbdNXtZ9radLEYHHvMMXHCVIR9lN8vKopct9mna913vr1ueJ6Zp13q+pWmk6fEZbq9njt4EH8UjsFUfiSK+iPEknwi/Ztji8IHwNpPj3xyIUfVrnVh5tjYuy5ESQkYYjI9Dggluw8v/AGf1V/jV4NV1DD+1oOCM969V+Mnw/wDgdqnxS8Tah4h/aJOk6jPqEjXNifCV5cfZ3/uearbXx6jiqzGtGWLhhq3Nycrk1FSd3eyvypuy+5snLKE4YKeKo8vtOZRTk4pJWu2udpXei6tLYqeEPHXwb+NV1D4B+IHwu8PeD9S1FvJ07XPDduLNI7huEWSLkEE4HzFhk9B1Hifjzwbqnw+8Yar4M1ko13pVwYXdPuuMAq49mUqfxr1DSPh7+zhpuqWmoT/tOSzJazJMY4vB19G7bSDgMS208dcGuX/aD8faL8Sfipq3ijw6rnTXWK3tpJEKPMsaBfMKnkZIPB5xj6U8A1DFuGHU/ZOLbUlNJSurW50nqm7paaXJzBOeDU8S4e1Ukk4yg242d+bkbWjSs3rrY84r6G/ZBv8A+yp/iHqf2K0vPsvheab7Pdx+ZDLtOdki5G5TjBGeRXzzXvf7K/8Ax5fE3/sUbmujPEpYCon5f+lI58hbjmFNrz/9JZzms/tAf2xpN5pR+CXwosvtcLw/abPw35U8O4Y3xv5h2sOoPY1B8DPhTpXj+91XxH4z1J9N8H+F4BeavcIDvkHO2FD/AHmwc45A6ckGvLq928Es0f7I3xEaNipbX9PRiDgld0XB9qjGUlgsPyYb3XOUY33tzNK6v1tsVgqssdiOfFe8oRlK21+VNpO1tLrUde/tDfDrTL+Ow8Ifs5+BW0G3Owf2vYi5vp0HRjMfuMfff9TTPiJ4C+H3jz4dTfGr4P6dLo66dMsHiHw87mQWbsRiWE/3Mkegx0C7SK8Kr3b9nhmb4afGiEnMZ8Lhyp6bh5mD9RmssVhIZdCOJw7aacU7yb5k5JO92+9090zfCYyeZ1JYbEpOMlJq0UuVqLatZLTSzWzR4TRRRXunzx9L/CLR/C2ufspeLNP8Y+MP+EY0xvFULPqP9nyXuxhFAVXyoyGOTxntXI2nwv8A2b2uYluP2nmeMsAyr4OvYyf+BsxC/UjFaPhj/kzTxj/2N1t/6LgrwWvAwmGqVqmIcK0oLneiULbR/mi3+J9HjcVSo0sPGdGM37Natzv8UtPdml+B9cePfDXh/wCGvwD1SL4ABfE2l66Vi8SeI0vI5p4YQeImiQAop3EHj5QTnk5r5c8J28F54p0a0uollhn1C3jkRhkMpkUEH2INex/sb6tdR/FhvCzuZNM8Radc2l9bNzHKojLKSO5HIH+8a8x0ywi0r4o2mmQEmOz1+OBCeu1LgKP0FPAwlhJ18LN80rc3N1d7rXzVrK1la2iFj5xxkMPi6ceWN3Dl6Jxs9PJ813e7vfVnY/tT6Bofhn41azpXh3SbTTbJIrZ0trSJYokJhXO1FwBk88DrXpvw98FfB1f2bdG+I/xK0eJotI1W7lmFrCqXeqPuZIbVpBhimTnG4AbeoGa4H9sL/kvOt/8AXC1/9ErV3xRI6/sd+DUV2Cv4qu9wB4OFlxmuWSqV8vwcedpycLtPW3K76+f/AATqi6eHzLGzcE1FTaTWl+dW08v+AKv7RvgGfUzbXv7NngAeH3AjMMFkqX6p0JFyBy2P9kHPfvWP8bvhZ4U0HRtF+KHwvvZrnwd4lLRxRTtulsLkAloGJOT0brkjack8GvH6+g7ICX9irUDJlvJ8VIY8n7uQucfmfzrrr4eGW1KVTDtpSkotXbTT66t6p9fvOOhiZ5pSrUsSk3GLlF2Saatpolo1pb5orfsZz/Zfihq9z5MU3k+GdQk8uVdyPgxnaw7g9CKw7z9on7ZaT2n/AAor4RQefG0fmw+GNsiZGNynzeCOoPrWv+x7/wAlG13/ALFXUf8A2nXhVOOEo4nMazqq9lC2/wDeFLGVsNltBUpWu530X93ue1fsj+FtC8YfFaXRPEGkWOo20ujXhWK8gWaNZMKFfawIyM8HqK2fE/xN+D/wpuJvA/w1+E3hrxTNpr+Rea74ntPtn2qZeHMcfG1cggEED0XHJpfsbMy/Fm8ZSQR4f1Agjsdq14UzM7F3YszHJJOSTSlhVi8xqqrJ8sYw927Su+bV29PQqOLlgsspOlFc8pT95pNpLl0V9t/X8TrI/Gmg3/xCHjPxN4A0m402SXzZ9B0tm060ICbQqbdxjXIDEc5OfWvRT+0l4XjvkW2/Zv8AhmulLwYJdLWS5I/6+COvuUNeZ/D34deKvih4jj8MeEbEXF26mWR5H2RQRjGZJG7KMj1PoDXpd58BvhR4ci8rxn+0v4dtL9Dsmt9K0ubVFjcHBXdG4PB45UVeNWXxnGlWu5JWSXO2l6Rv99r+ZngXmUqcqtCyi3dylyJN9fela/pe3kP+L3w/8B+IPBOj/Gv4UadJpWk6lctZavpTPvXT7oZOVJ6KcHjpyuAAcVN8N/D3hz4lfAzxx4dtNCsB4n8MsmsWF4tsv2qW1A+eLf8AeI+VuM4+YcV1WpeG/BPhf9lLxrZ+CPiGfFttJrdhNLOdJmsPIctEuzZKSTlRnI9cV5X+zZ43j8C/F3Rry8cDT9TY6VfBhkGGfC8/R9h+gNcNKVWvgarpSk3Sl7t7ptRtKzvZ7Pl13R31Y0sPj6SrRilWhaVrOKcrxurXW65tNmeX17bZeGfD/g/9mK98Xa5otjc674y1RbPR5bi2Dy21vEf3jxsRlCdr8jGcr1rlPiT8L9R8N/GbUfhrptuWkm1NYNOG0gNFMwMX4BXAJ9jXXftV6xZWninRfhZokgOl+BNLh01QM83DKGlY+pxsGfUGvQr11jJ0KVF6S99/4VZr721+J5uHw7wVPEVay1j7i/xSun90VL8Dw+iirOmwWdzqNrbahffYrWWZEnufKMnkxlgGfYOW2jJwOTjFew3ZXPGSu7FaivZP+FYfs6/9HRf+WTff/F1W1P4b/AK1065udO/aT+3XUUTvDbf8Idexec4GVTeWwuTxk8CvPWZ0W7cs/wDwXU/+RPReVV0r80P/AAbT/wDkzySiiivQPNPoP4N/8mz/ABe/7dP518+gkHIODX0F8G/+TZ/i9/26fzr58rysu/3jE/41/wCkRPYzL/dsL/gf/pcj1H9m+8nb43+DopH3qdRX7wyR8jd6ofHBbKX4v+MFZnhf+17nJPKk7z+Iqx+zd/yXPwb/ANhEf+gNWf8AHP8A5LF4x/7DFz/6GalJf2q7f8+1/wClMbk/7IV/+fj/APSUdp8e/CWi6N4H+FF9oOh2VrNqPhlJ76a1gVGuZcRnzJCBl25PJyeak+DfgfwNofw81v45/E7RpNasNLul0/StH8zZHd3RxzIRztGQMHjhiQ3Aqz+0bI8fw++C7RuVP/CJR8g/7MVY/wALfi94TtfBeq/CX4s6Xf3nhjVp0uorvTiourG4GPnAbhl4B/A8NnFcNP6xVyyPs7v3nzWfvcvO7pedvO9tj0Kn1ajmkvaWXurluvdUuRWbXa/la++heT9pDwrLeSx6j+zf8NJNLfhYLbTBBcqv/XwAefcIK8i8T6joura/e6l4d0D+xNOuJd9vp/2prj7OuB8vmMAW5yeR3xXr/wDwzp4d8bJJcfBL4saL4mlAeRNIvQ1hqBUdljk++R/e+UV45rWgaz4e1C40rWtOmtLu0kMU0Ui4ZHHUGu/L/qPO/qzalbVNyT+cZfnb5nnZl9f5I/WknG+kkotP0lFfhf5H038TPin/AMIB8O/hPZ/8K58D+JPtXhO2k83xBpH2ySLCINsbb12qepHrXz98QPH3/Cf39tff8IV4V8OfZojF5Ph/TvscUuTnc67m3N2z6V6T+0Z/yJHwd/7E+D/0FK8MrLJsLRVBV0vevLXX+Z/I2zzGVpV5UHL3bR0sv5Y/M+udZ8O/A3wH8Jfh98UPGfhC11K/l0KGK00e2RYF1O8ZQ7T3LKMuFGOWz945DcCvEPH3xntfG2kT6FY/CP4f+HIJZUeO60rRxFexhTnb5wbkHoflGRXWftEMx+G/wXQsdo8LZAzwCfLz/IV4TWeUYKFSmsTVblLmla7dlaTskr2Nc5x06VV4ailGPLG9krtuKu27X/rue0eHfDmgXH7KHirxPPotlJq9t4ot7eG/aBTPHEUhyiyY3BTubjOOad+x6C3x40RR1MF0P/ILVoeGP+TNPGP/AGN1t/6LgrO/Y+JHx30Uj/nhd/8AolqyrylLA4672c//AElGtCMY4/AWW6h/6WzqfHfxA+EPwf1a/wDB3gn4Y+HPGWtQXDnVdb8Q24u4Tdbv3kcUR6KpyOGXkfxHJp+hxfCz9puwuvDWneDNN8DeP7W3efTTpv7uw1AIMmIxgYQ+2Ce+Tgivn7xTI8vifV5ZGLM9/cMxPcmRq7j9mt3j+Ovg1kYqf7QAyPQowP6VpWy6OHwjxEJS9rGPNzXerSvqr2s9rWtbYzo5nLE4xYepCPspSUeXlWibto7Xut73vfc4WDTJ7LxDDpOqWxjlivFgnicdCH2sp/UV6d+1XoOh+G/jDe6X4e0ey0yzSxtHW3tIFhjDGIEkKoAyTya5/wAbSRT/ABk8QWs2FKeJ7sRP6f6W3yn2rr/2xv8Akt99/wBg+y/9FCuhVpVMbQb0vCTt03gcroxp4CulrapFX67TPEK9q/aS8O6BoFp8PH0PRbHT2vvC9vcXRtbdYvPlPV32gbmPcnmvFa97/ao/48vhl/2KNtWuKk1jcOk9Hz/+kmWEjF4HEtrVcn/pRsfCfxd/whP7LHibXP8AhGNA1/b4sij+x65ZfarU7oYRuMe4fMOxzxXl/jj4xf8ACb6IdE/4VZ8PNAzKsv2vQ9D+yXI2/wAO/eflPcYrsPD3/Jnfin/scLf/ANEw14ZXPgMJRqV61aS95VHrr2idOYYytToUKMZe66a0su8j2jw74c0C4/ZQ8VeJ59FspNXtvFFvbw37QKZ44ikOUWTG4KdzcZxzXEfCX4baj8VvHFj4PsJxbpNumu7lhkW9ugy8hHfsAPUivSfDH/JmnjH/ALG62/8ARcFL+yVhNS8e3CDEsfhG92OPvL06Ht0H5Vi8TUoYbF1IP3lNpeV1Ffhe5usLSxGJwdKa91wTdtL2cn+NrXJvEfxe+Dvw8un8J/Cz4N+FfEVrYv5c2teJbX7dJeuDhmRTjap7EHHooHW3/YHwx/aM8Marf+A/CVt4O8faHatevpNk/wDoepwJ94xJgBGHoAMEjO4HI+c69r/Y9kdPjrpCKxAktbtHH95fJY4P5CqxmBhgcNLE0ZS9pBc13Jvmtq1JXs0/TTpYnA5hPMMVHC14x9nNqNlFLlvonFpXTXrr1ueVeFrSG71/T0uo1e3+1QiRWGQwLgbSO+elfWHxxk+BfwM8V3OoL8ONI8R+JdYijlttLnhVNO023CBQzRAbWZ2VjjGfdep+ZZikHxASyhwFTWgXx0z5/T8K9C/a+jubn476wFWSTbbWijqQB5K8e1GMpfXMdRhKTUXGTaTavrHR2/roLBVvqWArThFOanFJtJ20lqk9On6mz4U+I3wb+Lt1D4G+JXwp8O+E7nUX8my13wzbCzFtM3CeZHzuGcDJLDJ6DqPH/iT4C1b4Z+NNT8F6yQ82ny4SZQQs8RGUkX2KkH2OR2rDWyeFg81zHAQcj5ssD7Yr3b9sr7GnxT02SWOSSWTw5YMxzgMf3gyT1zxWtOCwONhRot8k1J2u3Zxtqr7XvqtjKrN4/AzrVkuenKKukk2pX0dt7W0e/Q+fq0dHijh1K0u9S0pr6yhmSS4tjKYfPjDAsm8crkZG4DIzmoPt7oMW8McXuBk/mav+GfDniTx1r9n4Z8PWc1/qN/JshhU9TjJJJ4AABJJ4AFetUkowcpuy6v8ArY8enFymowV3fRW3f6/cewTftBeCtPeG30P9nv4a29hEArRX2n/2jcsP+u52nPuQau+OPDnwy+KHwuvvjD8M/CSeH9V0GeOHXdGifMAjfAE0ajAA6dABgNkZGTnXn7OfgXwmklv8S/2hPDOianAcT2Gn2kmpyQn+64RlYNjtt/Ou3+HXhT4aeHvhb8Wz4E+LP/CYPP4ab7TAdBuNPEAUOUfMpIfJJGByK+Wq1cHQUa2Cc+ZSjrao4yTaTTbXK9Ho297WZ9bRpY3EOVDHKHK4y0vTUotRbTUU+ZarVJbXujxL4N+CLz4rfEPS/Ba3RsrS4ZpbyaFQGit0G5yM9yBgdeSOK9D8V/HH4a+ENXn8MfDr4D+Cb3TdMna2N/4hsft9zeBDgvuJBXJBIyzcY4HQeV/Cr4i6l8K/HOneNdNtkuWs2ZZrdzhZ4WG10z2yDwexA69K9L1XwZ+z98VdTn1jwL8Tj4M1PUHeeTR/EtuVt1lY5IS6Q7EXJOASx57YxXfjoR+tc2KjJ0uXS17KV3dyUddrWb0Wp52AqS+qOOElFVubXm5buNlZRctN73S1em5wvxO+IPgrx5DZT+H/AIUaZ4R1KFj9rn026byLhccAQbQseDzkEmuArsviT8JPG3wqv4LTxXp8Yt7xd9nfWsomtbpeOY5B9ehAPtiuOCljhQSfQV6uDVBUV9Xd4dHdv8W3/wADY8nGuu68vrMbT6qyj+CSX+e4leyWPx38EeHtEtdK8Mfs8+CGnijUT3WuxtqrzPj5m+YIVycnGSBXlFrpN5dTRW6RkSTOscaYy7sTgKqjkkntXuEP7MmleGLOG5+LnxX8O+D7m4iWaPT5ibq7VT/fhRlI/AmuXMamDXLHFN+SXNd/KO/3Ox15ZTxrcpYRLzbUbL5y2v6q5saVbfDP9pbw1rGm6H8PtM8GePtFsnv7NdIAis9RjT7yeUAAp7dCRkHcRkV86fYhHzdTpF/s/eb8hX1f+zr4S+EWkfFXT7rwj8eB4gv1guFTS08L3VkJlMZ3ZldiowOeeuK+WPEihfEWqKoAAvZwAO37w1yZXVX1irh6TlyJRaUlJNXumlzpO2l+29jrzai/q1LE1VHnblFuLi07Wab5G1fWz67XK/n2kP8AqbfzG/vSf4V1nwy+Lfir4V+KovE+gyRSjYYLqzmGYLmA/ejYD9D1B/EHiaK9mrQp14OnUV097niUq9ShNVKTtJapo+gbu3/Zc+Ls5vbTV9R+F+vXTZkt7iH7TpbSHklWXGwe5Maj+7XEfE74B+N/hjZQ6/dNZaz4duyPs2taVN59s4Y/LuPVCeOvBJwCa81r6H/ZE8T3mq+INU+Detym88N+J9OuVazl+ZIpwmQ6Z+6SM5x1IU9q8jEU6+VUnXozcoR1cZa6deWW90u9z2cNUw+b1Vh69NRqS0Uo6a9OaO1m+1vmeD6Domo+JNbsPD+kw+be6jcR2sCeruwAz6Dnk9hX0B4o1P4P/s6v/wAIPpngDR/HnjCCJf7X1PW4/OsrecjPlRwng4z2wemWJ4HFfs86c2mftG+GdKnIdrPV5YGOOCyLIM4+orq/iJ8PPgRqPj/xJfaz+0q1lfT6tdvcWreEL2Y28hmbdF5gbD7T8u4cHHHFRj68KuLjQquXs+XmtFSd23ZX5E3ZW22b9DTL8PUpYOWIoqPtHLlvJwVkld252ld331aS8yz4P8VfBz49XMXw/wDGPw20HwTr98PL0rWvDsAtYDcn7sckPTB4AyWznA2nBrwjxd4X1TwV4n1PwprUape6XcvbS7TlSVPDD2IwR7GvXvDngX9nDQdf07W5/wBpiW5TT7qK68mLwfexO5RgwAclgvIHODXB/G/xnpXxC+KviLxhoiSLYahcqbcyLtZkSNIwxHbds3Y681eXvkxUoYdT9k4395SSUr9OdJ6q90tFbzM8xXPhI1MQ4e1Ure7KDbjb7XI2tHZJvV38j6L+I+i/Aj4U+HvCnj7xB4FsNX1e/wBDtYtP0KGNbe3mlCbpbq42jD/fUfMDn0PVfAfHXxkh8aWUenW/wo+H/h+KG5S4SXSNG8i4YLn928gb5kOeRgZrt/2tHc3Xw+QsSq+ErQgZ4Gev8q8CrPJcFCeHhiarcpu+7emrskr2Nc8x06eJnhqKUYK17Jauyu27X/yPbf2lvCfh6F/CnxL8E6Pa6doPi7SY5Rb2duIoYLpABIuFAAJBHGByrGvLPBfhi98aeLdI8KaerGfVbyO2Ur/CGb5m/AZP4V7R4CA+J/7M3inwIwEuq+Brka9pqhSWNu2TKo9f+WnT+8OKg/ZZ0+18OHxb8a9Xg3WvgzS5DabgMPeyqQiqf72OP+Biili54LBVaT1nTfKr9b/B990vkwq4OGOx1GqlaFVKTtsrfxPuab+aOY/aWHhG0+Kl54f8FaNZafp+gW0Glv8AZYVjWeeMEySsFAyxZtpY8nbW5+074Y8O+G/+EB/4R/Q7LTvtvhi3nufssCx+dKervgfMx7seTXi+oX91ql/c6nfSmS5u5nnmc9Wd2LMfxJNe9/tcf803/wCxTtq19nLC18JQ5m7KSfnaK1fzMlUji8PjMRypXcWtNk5PRfIwvgx8PPBC+EtZ+MvxYhubnw1ocy2lrpsDFH1K8YAhNwwdgyM4I75OFIN2X9pPwquoKtn+zd8NE0lfl8ibS1kuiP8Ar4wBn32GpvEeYv2NPCflsy+f4uuPMAPDYjmxn16D8q8GpYfDQzGdWriLu0nFK7SSWmya1e7e4YjFVMshSo4ayvGMm7JtuWuraeiWiWx3HxX1v4W+IdWtNX+GPhnU/D6TwbtRsLl1eCKfP/LAhi2zr129sAV6F4L8FfDn4W/Dmw+Lfxc0Y6/qOvFj4d8O+dsjljX/AJbzEZ+XocHIwRkEnA8Fr66+NHhD4X674S+Gf/Cb/FkeDXtvDUKWtqugXF+sqFUywMRATBAGDU5jJYZUcJzS5JN3a5pSaSva6vLXS73t1Ky2LxTr4zlhzxSsnyxim2leztHRXstr9Oh57p/7Q3w71S+fT/Gf7OvgRdDuCI2Oj2Atb2BD1YSj7zD22fWuY+O3wp0r4eanpeu+ENSbUfCXii2+3aRcOcui8bonPcruGD1weeQa0/8AhWH7Ov8A0dF/5ZN9/wDF1P8AGzxn8O3+Hfgz4W/DzxLc+Jbfw89zcXGqXFnJbEtI2RGqSAMByeOgAXk1nQ5KWKp/UozUXdSTjNRtZ2d5pJO9lpvc0xHtKuEqfXpQclZwcZU3K91dWg22rNvXax4pRRRX0R80FFFFABRRRQAUUUUAFFFFABRRRQAUUUUAFFFFABRRRQAhFRsgNS0YFAFZoQe1NNuD2q1tFG0UuVFczRT+zL6UfZl9P0q5tFG0UuRBzMp/Zl9P0o+zL6fpVzaKNoo5EHMyn9mX0/Sj7Mvp+lXNoo2ijkQczKf2ZfT9KPsy+n6Vc2ijaKORBzMp/Zl9P0o+zL6fpVzaKNoo5EHMyn9mX0/Sj7Mvp+lXNoo2ijkQczKf2ZfT9KPsy+n6Vc2ijaKORBzMp/Zl9P0o+zL6fpVzaKNoo5EHMyn9mX0/Sj7Mvp+lXNoo2ijkQczKf2ZfT9KPsy+n6Vc2ijaKORBzMqC2HpSiAelWtoo2ijlQczIVix2qRVx0p+BRVWsK9wAxRRRQIKKKKACiiigAooooAKKKKACiiigAooooAKKKKACiiigAooooAKKKKACiiigAooooAKKKKACiiigAooooAKKKKACiiigAooooAKKKKACiiigAooooAKKKKACiiigAooooAKKKKACiiigAooooAKKKKACiiigAooooAKKKKACiiigAooooAKKKKACiiigAooooAK+49B1rT7n4R2v7RzvG2r6R4KuPD7Mx2s12sgjQ+vXOP97jrXw5XRw/EPxlb+CJ/hxFrci+HLm5F5LY+VGQ0oIIbeV3gZUHAbGR0rys1y6WYKmoO1pa+cX8S+Z7GUZnHLZVHNX5o6eUl8L+RqfBTxa/gn4reGfEhciODUI458tgGKQ+W+fX5WJ/Cvev2qNN0/4V/Dm2+HmkyKH8VeJL7X7gKPvQB8xg49N0YH+77V8nV0njb4i+NPiNdWd54z1x9Sm0+2FpbM0UcflxDoMIqgn3OSe5pYrLpYjG0sSn7sfiXe1+X7m2x4TM44fAVsK170vhfa9ub70kjBs7qWxvIL2DHmW8iypkZG5TkZ/KvpT9oHwLqnxmtdL+O/wxtZNcsb6whttVs7RTJc2VzGMHdGPmI5AOBxjPQ5r5lrofBnxB8a/D2/bU/BfiW90mdwBJ5D/JIB0Docq4H+0DW2MwtWpUhiMO0pwutdmna6dtVsmn07MwwWLpUqc8NiU3TnZ6bpq9mr6Pdpp790VNJ8J+J9e1YaDo3h7Ub3UdwQ2sNs7SKT/eUDK/U4q74m8H+Jfh14hk8M+M9LOn3wjRpoDNHJtRxlTmNmX9c13V3+1p+0Le2z2s3xGmVHXaTFp9pE+PZ0iDA+4NeVX+oX+q3s2o6pfXF5d3Db5p7iVpJJG9WZiST7mroPGTn/tCio22Tcnf1ajb0s/UiusFCH+zucpX3klFW9E5Xfndeh7j4wiaD9kLwbE3VfFd5+I2S1nfsp+J9H0f4hXnhzxBfJZ2XizSp9G89zhUmkx5eT2ycj6kV57e+NPE2reB7LwVc6o0mj6TdPdw2nlIAsjggvuC7z1IwSRz0rma5oZe54arh6r+OUnddLu6+aOmeZKniqOJpL4IxVn1srP5M634hfCzxv8ADHWLnSfFWg3dskMpSK78o/Z7hc8Okn3SCOcZyOhwaWL4TfEaTwjeeO28JXsGg2G0zXtztgUhiACiyENIMkcoDXR+Hv2nPjv4X06PSdI+Il79mhG2Nbq3gu2UdgHmR2x7Z4rA8dfGH4mfEtY4vG/jC91KGI7ktzsigDf3vKjCpu98ZrSm8yvGNRQt1d5O68o2Vm/8Tt5mdVZZaUqbqX6Raikn5yu7pf4VfyPSvgIdM+IXw28YfAWbUIbHWNZmi1bRHmfYk9zEFzCT6kIPwLEdK8h1jwH408P68PDGseFdUttVZzGlo1s5klI/uAA7x7rkHtWLBPPazx3NtM8M0LiSOSNirIwOQwI5BB5zXqtj+1b+0Dp1imnW/wAR7poY02KZrO2mkx7yPGXJ9yc1MsPisNWnUwvK4zd2pNqzta6aT0dldW+ZccThMVRhTxfNGUFZOKTvG97NNx1V3Zp/LQ7T+wZvgD8A/EFr4tVbbxZ8RVitbfS3b99b2KElpJF/hPzNx6lQec4wP2Of+S32H/YPvf8A0Ua8i8QeIte8VarNrfiTV7vUr+4OZLi5lMjn0GT0A7AcDtVrwf4z8S+Atbj8R+EtTNhqMUbxLMIkkwrjDDa6leQfSs5ZdVnhK1OUk6lW93srtWSW7skku/U0hmdKGNoVYxapUrWW7sndt7K7bb7dCjrX/IZv/wDr6l/9DNezfsbf8lk/7g99/wCgCvD5ZZJ5XmlYs8jFmY9yTkmtnwd418T+AdZHiDwjqhsL8QyQecIo5P3bjDDa6svI9q68dhp4rBzw8HrKNtdjjy/FQwuNp4madoyT033MOvc/2Nv+Syf9we+/9AFeGVueD/GvifwDrH9v+EtUNhf+TJb+cIo5P3bjDDDqRyO+M+lPMMPLF4WpQhvJNak5biYYPF08RNXUWm7b6Enw+8TnwX440LxX5e9dKv4bl1xksisNwHvtzj3r2L9o34R69rHiW5+L/gCzm8ReFPFG2/S50+MzG2kKjesirllGQTkjAzg4I5+fa63wN8WfiN8NXkbwR4tvtLSU7pIUKyQu394xOGQn3xmssVhazrRxWGa50mmns09d1qmns7P0NsJi6KoSwmKT5G1JONrxaVr2ejTW6uvUo+FPAXjPxxqi6N4T8NX+p3ZfYyQxHbGf9tzhUHuxAqj4g0DV/Cut3nh3XrT7LqGnymC5h8xX2OOo3KSp/AmvRtY/ao+P2uWMunX3xHu0hmUqxtbW3tZMH0kijVx+BryuWWWeV5ppGkkkYs7scszHkkk9TW2HeLlJvEKKXRRbb+9qP3W+ZjiVg4wSwzk31ckoq3kk5fff5DK94/ZJmhvfEHi/wcsyR33iPw1dWliHYASTAZCDPcgk/ga8Hqexv73TLyHUNNvJrW6t3EkM8MhSSNh0ZWHIPuKeOw31zDyop2b6+e6/EWAxX1LEwrtXS3Xk9H+BZ1zw/rnhnUZdJ8Q6Rd6deQsVeG5iaNgQcdD1HuOK9q/Z8m0nx14E8ZfAa+v4LDUfEXlahossz7Ulu4cHyiffYuPUbvSuX1H9p746atoNz4a1Px7Lc6fd27Ws8cthas0kbDBBk8rfyO+7PvXmEM0tvKlxbyvFLGwdHRirKwOQQR0IPeueph8RjKDp17RkmmnFt6p3Ts0uq2106nTSxOGwOIVTD804tNSUko6NWaunLo99Nehu694A8beGde/4RjXPC2p2uqM5jjtmt2Lykf8APPAPmD3XINe2WOgXPwB+BHiaXxmgs/FPxEgTT7DSZGxNDZKTvlkXqhw7cH/ZBwSQOL079qv9oDS7CPTbX4j3TQxLsUz2dtPJj3kkjZyfcnNedeIvE3iDxdq02u+J9Yu9Tv5/v3FzIXYjsBnoB2A4Hasp4fG4zlp4rlUE03yttys7papcqvvq30uawxOBwXNUwvNKbTS5kko3Vm9G+Z2btpFdbGZRRRXrninvXhj/AJM08Y/9jdbf+i4K8HjjklkWKJGd3IVVUZJJ6ADvXdeAPjn8U/hdpdxo3gTxT/ZlndXBupYvsVvNulKhd2ZY2I4VRgHHFdR/w1/+0V/0UP8A8pNj/wDGa8ilRxuFqVfZwhJSk5K8mnqktuR9u57VWtgMXTpe1nOMoRUXaEWtG3e7nHv2Ox/Zw8C6t8Lzqnx3+IthNomj6Lp80dgl7GYpby5kG1RGjYYjsDjksMdDXhnhu+m1P4g6XqVzjzbvWYJ5MdNzTgn9TUvjf4m+PviRdJd+N/FN9qrRcxxysFijPqsSgIp9wBXPWl1cWN1DfWkpjnt5FlicdVdTkH8CK0w+DqqVSvXa55pLTZJXslfV6ttv8DLE42i40qGHT9nBt62u27XbtotEklr6nsn7YX/Jedb/AOuFr/6JWrfin/kz3wX/ANjVef8AoEteReLfF/iPx1r1x4m8V6m1/qd0FEs7Rom4KoVQFQBRgAdAKkuvG3ie98I2XgO51QvoWnXT3ttaeVGBHM4IZt4Xec5PBJHPSs6eX1IYfDUW1em43+UWtNPPyNKmY0p4nFVknaqpJfOSeuvZdLmHX0Hp3/JlWqf9jTH/AOyV8+VvReOfFcHg2f4fx6w40C4uxfyWRjQgzgABtxG8dBwDjvjNdWOw0sSqfK/hnGXyRy4DFQwrqc6fvQlHTu/0PUP2Qb6zg+LM2l3VzHBJrWi3um2xc4BmdVKr+O015R4n8J+I/BmrT6J4n0e7068gdkKTxMm7acblJHzL6EcEEVmQTz2s8d1azSQzQuJI5I2KsjA5DAjkEHnNepD9qX49f2Q+hyfEK4mtJITbuJ7K1ldkIwQZHjLk4PXOfesqlDE0sVLEYdRakkmm2rWvZppS77W+ZtTxGGrYWOHxDlFwbacUnfmtdNNx7b3+Rv8A7G//ACVi9/7F7UP/AEFa8Krc8H+NvE/gLVJNa8JaobC9lt5LRpRFHJmKQYdcOpHOOuMjtWHW1LDyhiqld7SUUvlzX/Mwq4mFTCUsOlrFyb7e9y2/I+gP2W47rV/D3xQ8IeH5xH4k1nw+o0tVk2SSbC/mIh7E70ryLTfAvi+5119CXwpq0mpwMA1itnIZ93YFMZH1rJ0XU9W0bVbbVNCv7iyv7aQPb3FvIUkjb1DDkV6rqH7V3x9e2Olp8Rrjylj8t5EsrVZG9SJBFvB9wc1y1MPi6GIqVMMotTs3zNpppW6J3Vltpr1OuniMHXw1OlinKLp3S5Ummm79WrO73106HpWu/DTVvhl+yb4t03xNdwf25qOq6ffXljE4c2KtJGI43I43kKSQOmR9T8qKzIwdGKspyCDgg10TfETxrJ4e1bwtP4huZ9N1y6jvtRjnCyvczpja7SsDJngdG5xzmucrXLsJWwqqe3kpOUubTTolt8vPTqY5ni6OLlT+rxcYwio2euzbvfzv5a30sfcvhuHQvG9l4O/aj1h4iPC3hy7TV8ggve2w2RnHU8tIR/wGvirX9avfEmuah4g1KQvdalcyXUxJJ+Z2LHr25r3DxFe3fwz/AGWdF8HS3E0epeP799WmgLsPKsU27cDsHKxnHfJr5/rhyTC+zdWre8buMfKMW/1bXokd+fYv2qpUrWlyqU/OcktfuSfq2FFFFe+fOhRRRQAUUUUAfQfwb/5Nn+L3/bp/Ovn0AsQqgkk4AHeu0+H3xm+JXwrgvLbwH4kOlx37q9wv2OCfeyggH96jY6npiuv/AOGv/wBor/oof/lJsf8A4zXkQo43DV6s6UYyjOV9ZNP4UtlCXbue1Ur4HFUKMKs5xlCLTtBST95vdzj37HR/sz/C7WNC8SL8ZvHtlPoXhfwrFJei4vkMP2qbYQixqwBYfNnI4zgDJOK8P8X6/J4q8Vax4llDK2qX095tY5KiRywX8AQPwrY8dfFz4k/Eoxjxv4uvdTiiO5IG2xQq394RRhUz74zXIVthMLWjWlicS1ztJJK9kld2u9Xdu7dl6GGMxVGVGGFwqfJFttu123ZXstEklZK79T3r9pD/AJJ78F/+xRj/APQYq860/wCDfxE1jwPH8Q9D8PTapo7zyW7my/fTQshwS8S5YL74x644zj+IvG/ijxXYaNpfiDVWu7Xw/aCx06MxInkQDGEyqgt0HLZPHWrPgn4leO/hxePfeCfFF7pMkv8ArFiYNFJ6b42BRsdsg4qKGGxOFwqpUnHnTb1vZpybtfdb72foy8RisLi8W6tZS5GktLXTUUr2ej22uvVCeBvDHjrXPFFna+CNK1GXV4LpDE9tE2beUNwzMBhACMkngY5r0z9rzU7R/jVdrp1zG9zBp9pDqLREFTdKnz57ZxtB+lZGpftW/tA6rZS2F18RrlYpVKMbeytbeTB9JI41dT7gg15RNNNcTPcXEryyysXd3YszMTkkk8kk96KWGxFXFLE4lRjyppKLbve17tqPbRW+YVcThqOFlhcM5S5mm3JKNrXtZJy76u/yPof4zaNqHjD4PfC3xnoelXGp6bp2hf2Xfz2SGT7JcR7QRIFztBKtyeOMdxXgBs45ebS4V/8AZb5WrpfAXxd+JHwxMw8DeLLvS47g7pYQqSwu3TcY5FZN2OM4zUPj/wCKHjr4o6hbap471z+07mziMML/AGaGHYhOcYiRQee5GaeCw+Jwj9j7rp3bTu76tuzja3W1+ZegY7E4XGL2/vKpZJqy5dEldSvfpe3K/U9N/aKR0+HfwZV1IK+FgD7H93XhFdFrfxA8W+JNP0jSdd1X7ZZ6Daiy0+F4Y1EMPHy5VQW6DliT71kb7Gf78bQN6pyv5VtgKE8JQVKervJ6ecm/1MMwxEMZiHVp6K0Vr5RS/Q9v8Mf8maeMf+xutv8A0XBWf+x7g/HjRNxwPIus/wDflq87g8UeLbXwdeeBNP1jf4fvrtL+4s0jQ751AAcsV3jhRwDjjpVPwn4u8S+Ateg8SeFtRbT9Ttg6xzeUjlQylWG1wVOQT1Fck8BUnh8TRTV6jk15Xilrp5eZ2QzGnDE4Ws07UlFPztJt218/I7j43/BjxZ8PfEt9qv2GbUfDuoTPeWOr20Ze3kikbcoZhkIwzjBxnGRxXW/s4fDnUfDetD43+PrabRPCvhaN7tJ7tDE17PsIjjiVhl+W6jqcAZOccH4Q/aC+MfgS2lsvC/ju9traWRpTBLFFcRqzHLFFlRgmSSTtArJ8d/Fj4i/EyWKTxx4rvNUWA5jibbHCh9RFGFQH3xmplhswrUfqtWUeVqzkr8zX+G1k2ut2uti44rLaNf63SjPmTuou3Kn09692k+nKn0uZHiLX5tc8V6n4pRfJl1DUZtQA67GklL4/Amvob45eEbr416Do/wAcPAFrJqkNxYQ2er2tqnmXFhcxjB3ouSV9T2wD0OR8x10ngj4jeOPhxqD6n4I8S3mkzyALIIiGjlA6b42BR8ZONwOK6MXg5ydOrhmlOF0r7NO10+q2VnrtscuDxtOKqUcUm4VLN23TV7NX0e7TWl77o0vh18HvHXxL8QxaFoOi3Ij83ZdX0kLC3tEB+ZnfoMDPy5yegrrf2ofGGh+IfHVl4d8L3KXWk+EdNh0WG5XBEzx/fYEdRnA+qntVDxB+0h8aPHGkS+HvEXj+8NvOMMLeGG180f3HMKISp9CcHvXlskbxuY3UhgcYqaOHxFXELEYqy5U1FRbe+7baV+yVtCq2Iw1HDPD4TmfM05Skknpskk3bu3fXQ99+Gmk3/jX9l7xx4R8NWz3+s2Gu2+rtYwjdNJb7I1LKg5bGxuBycYHNeCXFtcWk7213BJBNGdrxyKVZT6EHkVteEfEXi/wbq8fiDwjqt5pV9ECouIH2ZU9VYHhlPGQQQcdK67xv8c/ir8RNEHhvx344XUdP81Jvs6WFsh3r0O6ONW7+tOlRxGGrz5OVwm+Z6tSWiT0s09tNUFath8Vh4e05o1IR5VZJxera1bTW9nozrvDH/JmnjH/sbrb/ANFwVifsweMdF8L/ABDm0rxNcfZ9J8T6dPotxOekJlxsdj2GRjP+1k8DNcTbeNvEOn+D7vwFYzznQr67W+uLV4kKvOoAD7tu4cKvAIHA4rAkvrofKMQj0Rdv/wBeoWXupSr0am1STenS6SXzTVy5ZiqdXD1qa1pxSd+tm2/k07HZ/Ef4LeOfhlrs+la9pkn2QSYtdRVCba6Qn5WRhkZIx8vUGvV/gP4Juvg7Y6j8e/iFDLptjp9jNb6Ra3EZinvrqRcL5aNg4xkAkYOc9BmvOfB37Rfxv8JWEWg+HfiBeQ2UQxHHcQQ3QiUdlMyOVUegOK5rx/8AErxr8SdTXUfGHiO71R4RthEpCxxjuVjUBFz3wBWVXDY/Fw+rYhxUHpJq92u1mrRv11duhrSxWXYOp9aw6m5rWMZWtF9+ZO8rdPdV+pX0fVBd+LrG8Nqnm3GpRSuzcnc0oJI/E16Z+2BPMPjnrMQlYIILXgH/AKYrXi9tcTWlxFd277JYXWSNsA4YHIPPuK1PF3jDxH4712fxN4r1I3+pXIRZZzGke4KoVRtQBRgAdBXbLCN4uFdWtGMl56uNvyOGOMSwc8O780pRflopJ/mjGr3v9s//AJKlpX/YtWH85K8Erd8YeOPFPj7U4dZ8Xas2oXkFtHZxytEkZEMedq4RQDjJ5xk55NVVw0qmKpV09IqSfz5bfkTRxMKeEq4drWTi1293mv8AmYVe4/seXtrbfFuaykuo7e81PRL2y06RzjF0wUrg+uFavDqkgnntZ47q1mkhmhcSRyRsVZGByGBHIIPOavG4b65h50L25la5GBxX1LEwxFr8rTsb2veBvHOkeJpvDet+HNVGtNKwMDW7vLM2eWXgmQE87hkHNfR/wx+EPiH4b/BH4m6x4xKWGqa54alaDSXI+0Q2yBv3so/gLM2Ap54OecgeXaf+1L+0TBYpYWvxCumgjTYHmsrWR8e8rxFyfcnNconxO8dQPr8t54zvLqbxPbfY9WaTbcPcw5PyF5ASoGTjbjA4HFeXisPmGMpqlPkik4t2bd7NPqlyrTz7XPWwuIy3BVHWpqcm1JK6irXTXST5t/7ve3Qz/AHw88T/ABM1uTw74RtobnUI7WW7WGSdYjIqYyqliAWORgVV1HwT4t0bUv7I1rw7qGn3hYoILq3eN2I/uqRlvwzVWx1u80e7iv8AQ5ZLC6gbfFcQyFZkb1Vhyp+lem2v7Wn7QtnbpbRfEaZkRdoMun2kr492eIsT7k5rvrvHKd6Ci49pNpp+qUr/AHI86gsBKnbEOal3ilJNejcbfe/Q7XxNpmq+E/2SbLRfiNDMl7c+IBNoFrcqUmit9mX+VvmVf9YeccMPWvnU30gG2BEhX/ZHP51qeMPHPi7x/qp1rxl4gvNWvMbVed8hF/uoowqD2UAVhUsBhJ4anL2rTlKTk7bJvov61eo8xxkMVUj7JNRjFRV92l1f+XRWR23wX1bS9I+LXhTVdeZTZQarA0rSHhctgMfYEg/hXSftK+D/ABpo/wAXtf1DxBp97LDq9+01heGMtFcxN/q1RxwSFwu3qMdK8lr03wx+0r8cfB+kxaHoPxAu47K3XbFHcW8F0Y17KrTIzADsAcCoxOHrxxKxWG5W+Xlak2tL3umk7fdr8i8NicPLCywmJ5kubmTik9bWs02r+WunzPXf2Rvgv4r0XxpZfEXxfayaFZLHNb6bb3qGK4v5mjbOyNvm2hAzZI5xxkZNfM/ib/kY9V/6/p//AEY1dRN8cPivc+L7bx3deNr6fW7NXS3uJVjdIVddrBImUxqCOoC+/WuJuLia7uJbq4cvLM7SOxH3mJyT+dTg8LiYYmpicTJPmUVZX0s3prvvv3voi8bi8LUwtPC4aMlyyk7u2t1HXTbbborat3I69T+GPwWi+K/grXLrwxrqv4y0mcSw6G5VftlntG5kY4y+4kenABxuBryyrOm6nqWjXsWp6RqFzY3kDbori2laKSM+qspBB+lduJp1alO1GXLLo7XXo12fXqcOFqUqdS9eHNHZq9n6p91ur3Xctap4Y8SaHqA0nWfD+o2F8zbVtrm1eOVj6BWAJr6E/Z28C6r8JoNV+PPxIsJtE0zStPmh0yC8QxT3tzINqhEbDY6gEjndkcAmuFtP2s/2hLK3S1h+I07Ig2gzafaSvj3d4ixPuTXEeNviV48+I92l7428UX2rPH/q0lcCKP12RqAi/gBXm4ihj8dT+r1lCMHpJpttrqknFJX2vd2PTw+Iy/AVFiaDnOcdYqSUUn0balJu29rK5c+G3js+Efipo3j/AFFPMFrqYu7oKD9x2IkIHqAzECvRf2hfgv4hi8UXvxL8E6fLr/hHxNK2p219p0ZnWIy/O6yBclfmLHceOcdcivCK7LwL8YfiZ8NVki8E+ML7TYJDua3G2WAt/e8qQMmffGa3xOFrKtHE4VrmS5WnezV77rVNPZ2foc+FxdF0JYXFp8rfMnG107Wej0aa3V1tuZ/g/wCHnjfx/qI0rwd4ZvtUuC21vKjxHGf9uRsIn1YisnWNI1HQNVu9E1e38i9sJnt7iLerbJFOGGVJBwR1BIr0jXP2ovj34h0+TTNS+I14sEw2v9ltre1cj03wxqw/OvLXd5HaSRizMSWYnJJ9TW+HeLlJvEKKXRRbf3tqP3W+Zz4lYOMUsM5N9XJJL5JOX383yPef2s/+P34f/wDYo2f9a8Erd8V+OPFPjeSwl8Uaq182mWaWFoTFHH5cCfdTCKM49TknuawqWX4aWEw0aM3qr7erZWZYqGMxU68E0nbf0SPVP2Z/G8Xgn4uaS9+4/szWS2kX6tkq0U/yjI9n2HntmvTP2idG0/4I/CnTvg1pEyNPr2sXWs3zKOWtkkIt1Y5/uiPr/cNfMKO8TrJG7I6EMrKcEEdCDW7408d+LPiHq6a74y1h9Svo7dLVZnjRMRJnauEAHc84ySSTXJiMtdbHQxKfur4l3cb8r+V39yOvDZpGhgKmFcbzfwvspW518+VfezAr6D/a4/5pv/2KdtXz5W94q8deK/G39nf8JRq73/8AZNmlhZ7o0TyoF+6vygZ+pyT3NdVfDSq4mlWT0hzX+atocuHxUKWFrUGnefLb5O+p7T8O9Kk+Mf7Oep/C7QTHL4o8LasdbsbEybXu4GUq+zPBYb3GPXb0zXhd14Y8SWWrDQbzw/qUGpsdos5LSRZyfQRkbv0qLRtb1jw7qUOsaDql1p19btuiuLaVo5EPsynNepR/tcftDRwi3X4iyFQNuW02zZsf7xhzn3zXOsPi8JUm8MoyjJ81pNppvfVKV03r0Ol4jB4ynBYpyjOCUbxSkmlto5Rs0tOvocL4y+Gvjn4fQaXceM/D0+kjWYnms0ndPMdFxuLRhi0ZG4cOAa9z8U+Gr/8AaG+CnhHxH4EH9o+IvBFl/ZOr6ShAuGjAG2VE/iztyAOoYgcjFfPnibxX4k8Z6tJrnirW7zVL+UYae5lLsFzkKM8KoycKMAdhTfDnijxF4P1SPW/C+tXml30XCz2spjbHdTjqDjkHIPeqr4TEV4U6nMlVg7rR8ut01vezXXvr5EYfGYahUqUuWTozVmrrm0s007WumttraX6jW8NeI11UaE2gakNSJwLM2snn59PLxu/StPxp8N/G/wAO20+PxroEulSapAbm1jmkQu0YOCWVWJQ5PRgD7V3f/DXP7Q/k+R/wsWTbjbn+zLLd/wB9eTn8c15j4h8Sa/4s1SXW/E2s3mp38337i6maRyOwyegGeAOB2rWg8dKa9soRj1s3Jv71G34mVeOAjTfsJTlLpdRil9zk3+Bm0UUV3Hnh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E1pMIZgzco3yuPUGkuYTBM0ecjqp9R2qKrf8Ax9WfrJb/AKp/9ak9HcpaqxUooopkhRRRQAUUUUAFFFFABRRRQAUUUUAFFFFABRRRQAUUUUAFFFFABRRRQAUUUUAFFFFABRRRQAUUUUAFFFFABRRU1rB58uGOEUbnPoKG7ajSvoSw/wCiW5uD/rJcrH7DuaqVNczm4lLgYUfKo9BUNJLqxt9EFeq/CP4ceANZth41+JPxK0HSNE06ctPpIuN2p3YTB2JDjO1um4ZPXgda8qorHEUp1qbhCbjfqrX+V/zNsNWhQqKpOCnbo72v5239Op3Pxk+Jlx8VfG1z4iFsbPToUWz0yzzxbWsfCLxxk9TjufauGooq6NGGHpxpU1aKVkRXrTxNSVaq7yk7sKKKK0MgooooAKKKKACiiigAooooAKKKKACiiigAooooAKKKKAFVmU7lYgjuDVlb+QjZcIsy/wC0Ofzqsqs52opY+gGasLYXBG6QLEvq5xSdupSv0HbLGb/VyNA3o/K/nTJLK4jG/ZvT+8hyKd5NlF/rLlpD6Rrx+Zpy3yW+RaW4TPUsSSam76FWXUrxwTS/6uJm+gqb7Cyf8fE0cXsTk/kKkGptInl3KFlPdDtNM+zW83NtcgE/wScH86LvroFl01E/4l8X/PSY/wDfI/xqzFffaMxKFhkIxGx5/Ak1Rmtp4D+9jKj17fnVrS7QSuZ5BlUOAPU0pJWuwi3eyJYbC5uDvvZXwD93PJ/wrQit4YRiKNV/DmpAMUVg5OR0Riohj3NNeNHBV1DA9iM06ipKKU1gFikFoAjSDBye3oPSsZlZGKOpDDgg101UNTtBLGZkHzoOfcVtTnZ2ZjUhpdGNRTlRnbailiewGasCxdRuuZEhH+0cn8hWzaRgk2VafHDLMdsUbMfYVP5llD/q4Wmb+8/A/KmS3lxKNhfan91RgUXb2HZLcf8AZI4v+Pq4VD/dX5mo+028P/HvbAn+9Icn8ulVaKLX3C9tiWW5nn/1shI9O35VFRRT2Fe4UUUUC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ltpjbzLJjI6MPUd6iooeo07E13CIJiqnKN8yH1BqGraf6VaGI8yQfMvuvcVWRGkcRoMsxwBST7ja7AiM7BUUsT0AFXI9IuHGZGVPbqa0rOzjtUwoyx+83rVjFYyqv7JtGkupkNo0gHyzqT7jFVJ7Se3P71CB6jkV0VI6K6lWAIPBBpKq1uN0k9jmKKt39n9lk3J/q26ex9KqVummro52mnZhRRRTEFFFFABRRRQAUUUUAFFFFABRRRQAUUUUAFFFFABRRRQAUUUUAFFFFABRRRQAvXgVauD9lgFov32w0p/kKS0VYla9lGQnCA/xN/9aq7uzsXc5LHJNLdlbIbRRRTJCiiigAooooAKKKKACiiigAooooAKKXB9DRtb+6fyoASineXJ/cb8qXypT0if/vk0XHYZRUgt5z0hf/vk05bS5Y4EEmf92i6CzIaKvR6TctzJhB+Z/Sniwjj/AOXa5mP+7tFTzorkkZ1Tx2dzKMrC2PU8D9at7b5eLewWL3C5P5moZLbUpjmUO31YUua4co37JDH/AMfF2gP91PmNHm2UX+rt2kPrIePyFJ/Z13/zzUf8DX/Gl/s657hB/wBtB/jRddWFn0QjX9wRtjKxL6IuKrszOcuxY+pOas/2dP3eIf8AbQUf2fL3mhH/AAMU04rYGpPcq0Va+wEdbq3H/A//AK1H2Je95b/99H/CnzIXKyrRVr7HH3voPzNH2SAdb+L8jRzIOVkcN3cQDCSHb/dPIregQLGo2KpxkhRgZrGFtahhm+Xr/cNbi9KxqtdDakn1FooorE2CiiigAoI4ooPSgDEurmaCV7eLbEqnGEGMj61TJJOSSSe5q1qmPtj49B/KqldcdrnHLewUUUVRIUUUUAFFFFABRRRQAUUUUAFFFFABRRRQAUUUUAFFFFABRRRQAUUUUAFFFFABRRRQAUUUUAFFFFABRRRQAUUUUAFFFFABRRRQAUUUUAFFFFABRRRQAUUUUAFFFFABRRRQAUUUUAFFFFABRRRQAUUUUAFFFFABRRRQAUUUUAFFFFABRRRQAUUUUAFFFFABRRRQAUUUUAFFFFABRRRQAUUUUAFFFFABRRRQAUUUUAFFFFABRRRQAUUUUAFFfpV/wyB+zr/0Tz/yrX3/AMeo/wCGQP2df+ief+Va+/8Aj1fG/wCvGX/yT+6P/wAkfb/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zBM0Eqyr1U/mK07S1Rbtp0GYyu6M/Wv0T/AOGQP2df+ief+Va+/wDj1Txfsnfs/wAKCOPwDhR0H9q3p/8Aa1TPjbL3tCf3R/8Aki4cB5it5w++X/yJ+ew4or9DP+GU/gH/ANCH/wCVS9/+PUf8Mp/AP/oQ/wDyqXv/AMerH/XLAfyT+6P/AMkbf6j5h/PD75f/ACJ+edFfoZ/wyn8A/wDoQ/8AyqXv/wAeo/4ZT+Af/Qh/+VS9/wDj1H+uWA/kn90f/kg/1HzD+eH3y/8AkT86tQiEtrIMcgbh+FYFfpp/wyn8Az/zIX/lUvf/AI9Sf8Mo/AH/AKEAf+DO9/8Aj1aQ42wEFbkn90f/AJIznwHmEnfnh98v/kT8zcH0pdjnop/Kv0x/4ZR+AP8A0II/8Gl7/wDHqP8AhlH4Bf8AQhn/AMGt7/8AHqv/AF4wH8k/uj/8kR/qDmH/AD8h98v/AJE/M/ypD0jb8qPJm/55P/3ya/S8/sn/AABP/MiN/wCDe+/+PUh/ZO+AJ/5kWT/wcX//AMeo/wBeMB/JP7o//JB/qDmH/PyH3y/+RPzSEE56Qv8A98mlFrcnpBJ/3ya/Sv8A4ZM+AB/5kWX/AMHN/wD/AB+kP7JP7Px6+A5P/Bzf/wDx+j/XjAfyT+6P/wAkH+oWYfzw++X/AMifmuLK7PS3k/Kl+wXh/wCXZ/yr9Jv+GR/2fD18Av8A+Di//wDj9N/4ZE/Z5PXwA3/g4v8A/wCPUf68YD+Sf3R/+SD/AFCzD+eH3y/+RPzc/s+9/wCfd6P7OvO8JH1Ir9Iv+GQv2dz1+Hx/8G99/wDHqP8AhkH9nb/onp/8G99/8eo/14wH8k/uj/8AJB/qFmH88Pvl/wDIH5vf2dd90UfVhR/Z1z/0zH/bQf41+kP/AAyD+zt/0Tz/AMq99/8AHqT/AIZA/Z1/6J5/5Vr7/wCPUf674D+Sf3R/+SD/AFCzD+eH3y/+QPzf/s+fvJCP+2go+wSd54B/20FfpB/wyB+zr/0Tz/yrX3/x6j/hkD9nX/onn/lWvv8A49R/rvgP5Z/dH/5IP9Qsx/nh98v/AJA/N/7Ce91bj/gdH2JR1vbf/vo/4V+kH/DIH7Ov/RPP/Ktff/HqP+GQP2df+ief+Va+/wDj1H+u+A/ln90f/kg/1CzH+eH3y/8AkT83/scXe+g/M/4UfZIO9/F+ANfpB/wyB+zr/wBE8/8AKtff/HqP+GQP2df+ief+Va+/+PUf675f/LP7o/8AyQf6h5j/AD0/vl/8ifm/9mte9+v4IaPs9mOt9/5DP+NfpB/wyB+zr/0Tz/yrX3/x6j/hkD9nX/onn/lWvv8A49R/rvl/8s/uj/8AJB/qHmP89P75f/In5v8Ak2H/AD+v/wB+v/r0eVp//P1If+2dfpB/wyB+zr/0Tz/yrX3/AMeo/wCGQP2df+ief+Va+/8Aj1H+u+X/AMs/uj/8kH+oeZfz0/vl/wDIn5v7NO/57TH/AICKfDBYTSCJGuCT7Cv0d/4ZA/Z1/wCief8AlWvv/j1Pj/ZF/Z5i3eX8PsbhtP8AxNr7p/3+pPjbL/5Z/dH/AOSGuA8xvrOn98v/AJE/OGebT2Cw/visXA2kYPvUW7TR/wAs5z+Ir9IP+GQP2df+ief+Va+/+PUf8Mgfs6/9E8/8q19/8eoXG2XL7E/uj/8AJC/1EzL+en98v/kT83/M04f8sJT/AMDo83Tx/wAujn/tpX6Qf8Mgfs6/9E8/8q19/wDHqP8AhkD9nX/onn/lWvv/AI9T/wBdsu/kn9y/+SD/AFDzL+en98v/AJE/N/z7HtYn/v6aPtNn2sB/38NfpB/wyB+zr/0Tz/yrX3/x6j/hkD9nX/onn/lWvv8A49R/rtl38k/uX/yQf6iZn/PT+9//ACB+b/2q27WCfixo+1w9rGL8c1+kH/DIH7Ov/RPP/Ktff/HqP+GQP2df+ief+Va+/wDj1H+u2XfyT+5f/JB/qJmf89P75f8AyJ+b/wBsj7WUH5Gj7cB0s7f/AL4P+NfpB/wyB+zr/wBE8/8AKtff/HqP+GQP2df+ief+Va+/+PUf67Zd/JP7o/8AyQf6iZn/AM/Kf3y/+RPzf+3t2trcf8Ao/tCXtFCP+2Yr9IP+GQP2df8Aonn/AJVr7/49R/wyB+zr/wBE8/8AKtff/HqP9dst/kn90f8A5IP9RMz/AOfkPvl/8ifm/wD2jcdhEP8AtmKP7Ruv7yD/ALZr/hX6Qf8ADIH7Ov8A0Tz/AMq19/8AHqP+GQP2df8Aonn/AJVr7/49R/rtlv8Az7n90f8A5IP9RMz/AOfkPvl/8ifm9/aN3/z0H/fI/wAKUX185wsrE+wr9IR+yD+zspyPh4Px1a+P/taph+yb+z+q7E8AbR/s6rej+U1J8bZd0pz+6P8A8kNcCZn1qQ++X/yJ+b6nVSNzzmNfV2AoNwI/9bqc0h9I/wDE1+jbfsh/s8Ocv8Pix9Tq99/8epv/AAyB+zr/ANE8/wDKtff/AB6j/XXL/wCSf3R/+SD/AFEzJbTh98v/AJE/OQ6q6jEKH6yOWNV5L67lPzTt9BxX6R/8Mgfs6/8ARPP/ACrX3/x6j/hkD9nX/onn/lWvv/j1Nca5av8Al3P7o/8AyQnwJmb/AOXkPvl/8ifmx58x6yv/AN9GjzZD1kb86/Sf/hkD9nX/AKJ5/wCVa+/+PUf8Mgfs6/8ARPP/ACrX3/x6n/rvl38k/uj/APJC/wBQsy/5+Q++X/yJ+a+9/wC+350m5v7x/Ov0p/4ZA/Z1/wCief8AlWvv/j1H/DIH7Ov/AETz/wAq19/8eo/14y7+Sf3R/wDkg/1CzL+eH3y/+RPzWyfWkr9Kv+GQP2df+ief+Va+/wDj1H/DIH7Ov/RPP/Ktff8Ax6j/AF4y/wDkn90f/khf6hZl/PD75f8AyJ+atOWN3+4jN9BX6Wp+yR+z1H9z4eIP+4ne/wDx6nt+yf8AAFhj/hAyB/s6tfD+U1L/AF4wH8k/uj/8kV/qDmP/AD8h98v/AJE/NVbC7YZ8hgPVuP5077Dt/wBbdQp7bsn9K/SJv2RP2eXOX+H7MffV78/+1qb/AMMgfs6/9E8/8q19/wDHqP8AXfAfyT+6P/yQf6hZj/PD75f/ACJ+b/lWCffuXf8A3Ex/OjzrBPuWrv7u+P5V+kH/AAyB+zr/ANE8/wDKtff/AB6j/hkD9nX/AKJ5/wCVa+/+PUf67Zf1hP7o/wDyQf6h5l0nT++X/wAifm/9vK/6m2hT325P61s20vnwpKP4hk/XvX6ED9kH9nYHI+HnT/qLX3/x6rC/so/AFQAvgEADoBql7/8AHqifGmXy2hP7o/8AyRcOBcyjvOH3y/8AkT89KK/Qz/hlP4B/9CH/AOVS9/8Aj1H/AAyn8A/+hD/8ql7/APHqz/1ywH8k/uj/APJGn+o+Yfzw++X/AMifnnRX6Gf8Mp/AP/oQ/wDyqXv/AMeo/wCGU/gH/wBCH/5VL3/49R/rlgP5J/dH/wCSD/UfMP54ffL/AORPzzoPSv0M/wCGU/gH/wBCH/5VL3/49SN+yj8AmBU+AuCMf8hW9/8Aj1H+uWA/kn90f/kg/wBR8w/nh98v/kT80ruQS3Mkg6FuPpUNfpV/wyB+zr/0Tz/yrX3/AMeo/wCGQP2df+ief+Va+/8Aj1dC43y5ack/uj/8kc74CzJ/bh98v/kT81aK/Sr/AIZA/Z1/6J5/5Vr7/wCPUf8ADIH7Ov8A0Tz/AMq19/8AHqP9eMv/AJJ/dH/5IX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5q0V+lX/AAyB+zr/ANE8/wDKtff/AB6j/hkD9nX/AKJ5/wCVa+/+PUf68Zf/ACT+6P8A8kH+oWZfzw++X/yJ+atFfpV/wyB+zr/0Tz/yrX3/AMeo/wCGQP2df+ief+Va+/8Aj1H+vGX/AMk/uj/8kH+oWZfzw++X/wAifmrRX6Vf8Mgfs6/9E8/8q19/8eo/4ZA/Z1/6J5/5Vr7/AOPUf68Zf/JP7o//ACQf6hZl/PD75f8AyJ+atFfpV/wyB+zr/wBE8/8AKtff/HqP+GQP2df+ief+Va+/+PUf68Zf/JP7o/8AyQf6hZl/PD75f/InslFFFflh+u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XOeJ/iJ4J8HTR2viPxHaWt3MMw2YJlupR6pAgaR/wU1jSfG34fWwD6jca5p0JOPtGoeHNRtIB7tLLAqKPdiK2hhq1Rc0INryTMp16VOXLOST82jvKKp6TrGka/YRaroWqWmo2U4zFc2k6zROP9llJB/OrlZNOLs9zRNSV1sFFFFIY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m3xJ/aL+Dfwi1yDw38Q/GP9k6lc2i30UP8AZ91PugZ3QNuhiZR80bjBOeOnIr0mvzd/4KR/8ly0P/sU7b/0svKAPq7/AIbf/Ze/6Kd/5RdR/wDjFH/Db/7L3/RTv/KLqP8A8Yr8o6KAP1c/4bf/AGXv+inf+UXUf/jFH/Db/wCy9/0U7/yi6j/8Yr8o6KAP1c/4bf8A2Xv+inf+UXUf/jFH/Db/AOy9/wBFO/8AKLqP/wAYr8o6KAP3QooooAKKKKACiiigAooooAKKKKACiiigArwSK28a/Hjx14stk+Ieu+FPCHhPUjosEHh+cW13eXcagzSST4JCgsAFwQRjgEEn3uvG/wBnL/j4+KP/AGUHVf5RUopOevRN/O8V+rCTtHTq0vwb/RFDQX8a/B74s+H/AABq3jjVfFfhbxjDdLYTazIJr6xu4EEjK04AMiMvAB7ngDB3e51458Xf+S0/Bz/sI6p/6SitX4b+NfEt18R/Hfw58ZXiT3WkXaajpDiFY9+mTj5FG0Dd5bDaWOSSeTVRfPFJ76/OzX42f3LyCS5HdbNL8W192i+b8z06ivJ/AHxrm8ZfGDxf8PJLGCLT9GH/ABK7pFYNdNCyx3YZiSrbZHUDaBgdc1Ul+I3i3VfiJ8QodCvok8OeB9AMRUwIwl1dkMu7fjdhFXaVzjPUVDklFT6NOXyX9W9WilFuTh1TS+bt/nf0T7HsdFfO/gef9pj4r+A9K8cWHxF0fwp51khtbI6NFdHUWUYM1xIw/ciRwSFjU4UjjNdT4U+Os8nwm8SeNvG2iLZ614KnudP1mxtnyj3cOMeWTnCuWXBOcZPJAybmvZ83N9nV+nf+te6Jh+85eXrovXt/wdvM9forw200P9qLXNIh8awfFHw9p15cwreQ+GBoaSWYUjcsL3RPnZIIDEd84OOaLr9obVLz4MaH400Dw7DJ4p8R6inh+z06R8wR6kZGjYs2c+WCjMOehUEjk0NNXi91ZW66u3pvpv6iTTs1s+vTa/5and/G3UdQ0j4Q+MNU0q+ns7y10e5lguIJDHJE4Q4ZWHKkdiOa1/h9d3V/4B8NX17cST3Fxo9nLNLIxZ5HaFCzMTySSSSa8H+LOgftDeGPhL4l1LxN8Q9J8YWV1pU0Op6aukR2TWSOhBlt5o+ZdhIJEijKA9Divc/hn/yTfwp/2A7H/wBEJRBaT/7d/wDb/wCu33BJ/B/29/7aeWfFTStZ8ZfHvw34Ei8feLfDumXHh26vpRoOqtZs8qTYBbgqeDjkZ96oeP8AwR49+B3hq5+Jfgn4u+MdfTRSk+oaT4mvxfw3dtvUOqMVUxMASdw546in/FfWvFug/tI+Fr/wX4K/4SnUf+EXu0+wf2lFY/uzP8z+bICvHHHU5rM1TxP8Uv2h9Q1n4K6h4R0/wFBpz2z+JPtGqi9u3tXIdUtwkaod20ZbJGD1GcGIczhFU/i13/xPfurb+Whc+VTk6nw+7/6TH7nfbzPo7TL+HVdNtNUts+VeQR3Eeeu11DD9DVmvJfHfinxnL4y0v4K/Cm5sNHv/AOyv7TvtWvYPPWwslcRIIYicSSFh0bgAe+RlQ+JPi58JvGnhvQviP4u0/wAZ+H/Fl7/ZkOpJpqafd2d4ykxqY4yUaNsYz16nIwA2mkpe7om7K/XW356a9TNc0I+9q0rv7r/lroe30V4JL4q+N/jX4t+Ofhx4N8RaZoWk6G9i41eewS5ms1ktw3lRRHCys7ZJLnChTjqK1vBPjD4l+D/iZB8Jvitq9l4gXWbOW+0PXra0W1ecxcywTQp8isF+YFe2OTu+WY+9bzV156X/AC7/ACuVL3b+W/l/V0ey0V4TY+IPjN8ada1y7+H3jWx8D+FtE1CbS7W5bSY9QutRniIEjsspCpHn7uMH1z22vh78UPFkE/i7wX8TrO1l8R+C7UX7XOnrti1OzZGZJUQ/df5cMOmSMAdKXMuXmfa/y3/LW29ug7Pm5Vrrb57fnpfa565XKeINO+Itz438OX/h3xDp1p4Ythcf25ZTQbp7olf3XlttOMN1wy++7pXlPw8/4X58WvD1l8RrL446RoFnqjNLFo9l4cgvordAxAjeV3WTfx8wzwe9dp418YeJ9A+K3ww8JW2pR/YvEH9qJqqLbqBcNBbK6EZyyYck4Dd8Emq5WpJPR32+T36f8Em6cXbaz19O3U3PDfxDTxD8Q/F/gEaSYG8JrYMbrz9wuftMRk+5tGzbjHU59q7GvmqDwx8RPEn7RPxSHgH4of8ACHm3j0X7Uf7Eg1D7VutDs/1pGzbhunXdz0rsvG/i/wCJb+KtB+CvgDVrFfEUukrqWteI72zUpb26kRmWO3B2mR5ASEOVGQOh3LMdYxfVpfldvt0uVJWlJdFb5aL82z2OivEbLxP8WfhR438P+Gvid4nsfGHh/wAV3J0+01iLTksLmzviMpHJFGdhRsEAjnOSSMYOfqfjL43eLPjR4y+FngbWdN0jTNKTT5/7YubJZ306OSAMyxxniWSR2yN5wqo3qKa1so67/ha/539BbXvpa34uy/E9T8aad8Rb7VvDc3gjxDp2m6fa6iJNdiuoPMe7tOMxxnadrde69Qd3GD1deN+LNd+I3w5i+Guhal44XXb7WfFUenarqB0uC2+120gkYJ5S5EeBtG5SCduc8kVL4q8VfEfxv8RNU+GHwv16w8NR+HLa2uNa1u5slvJlknUtFDBAxCH5QSzN64GMfMLa0ddX+CTfy1Xz9dR93povzaXzv+Fj1+ivGvC3i34m+BfiZpXwv+KGvaf4mtvEttcz6PrdvZrZzmWBd8kU0KHYBt5BX2yTk7cHwlrPxp+N0+s+JfC3xc03wZpNhqk+nW2lwaFBqE4WJyN9w0rAo7dcDjHTFG9ra3Tf3Oz/AB0Da99Nl96v+Sf/AA59B0VR0S21az0m0tdd1SLUtQiiC3F3FbfZ1mcdXEe5tmfTJq9TasxLVHj/AMd9Q13V9f8AA/wl0fW7rRoPGl7dDUb+zfZcLaW0Qkkijb+EvnG72xyCQef8bfByXwy3gbwB8KJvFnhvw9qGtXM2u3WhajcLMmbcYkkmYttBKAfN8uegyRW58U/+S/8AwZ/6667/AOka17JUwS5E+7187Pb00/Ucm+a3937m+ZX9T5+8efBmx8C+DdY8Xaj+0F8YI4dLtJLjL+KchnA+RMeWMlmKqBkZJqg/wcu9W+EGk/E7VdW1nSvidpHh5bpdaF/M07GJGlSKdWYq4Kna2Rnk5J6HpPiS7fFX4t6F8H7Y+Zonh7y/EXifHKuVP+i2rf7zfOynquD2r034gf8AIh+JP+wRef8Aol6icnGjKot915ct1f5ttei7M0pxUq0YP0fnzWdvkkn8/IrfC7xVc+OPh14d8XXsKRXOq6dDczogwokKjdj0G7OPauorzr9nX/kh3gr/ALBEP8q9FrprJKrJLuzmotypxb7IKKKKyNQooooAKKKKACiiigAooooAKKKKACiiigAooooAKKKKACiiigDkvizZa/qHw18SW3hbU7nT9W/s6WS0uLZykqyINwCsOQTt25HPNTfDHxdH48+H3h/xejKW1OwimmCnIWbbiVf+AuGH4V0xAIIIyDXj/wAAmPhfUfHXwpnLInhjW3u7ENwBYXgM0QH0bzfzFdtJRqYWpHrFqXy+GX4uP4nJWbp4inLpK8X625ov7oyXzRPq/iPXtb/aP0Lwbour3Nvpfh3RLnVtZhjZhHcPNiKGKQdCRkOM+hxXYfDzTviHpum6hF8SPEGn6veyalPLZSWUHlLFZnHlRsNq5YYbJweoG5sZrgf2eEfxPqfjv4u3Ac/8JRrj2tgzHP8AoFnmKIj0y3mZ/wB2q/hL42atp/wx+Ifj/wAYudR/4RXxJqdhaxxRJEWhjeNYYjtAH3pACx5xyc12V8PNr6vSirwUE9NeaTu0vPmly+iRyUa8Of2tST9+UuXXS0Va78mo83q7nuFFeIP4f/alfS/+EvX4neHItQ8o3Q8Mf2GjWXTIhN1u84nHGR3745qtafHDX9UPwu8fJtsvCviu4m0TWbIxK5ttQLNHEwlxu2+dGyjkAqckZ6YLLZz/AIU4y6O19HZtLVK7fK0mrpvS5r/aUIq9SEoq11e2quk3o3ZLmTadna+mh7xRXlPxj+NE/wAMvE3hDRLSxt7qLWL0Nq7yKxNlp/mRxGfKkBcSSry2RwRjnIt/GXxp4j0O68JeDvBN2tvr3irWYrZJTEkvk2cf7y5k2vkHCDHTucYPNY08DWqezeynez/w7t+S3fkbVMbSp+0T3gk2vXZLzfT1R6XXhn7VnjDxho/hvSPC3w81C5tPEOsXE12kltMY5FtbOFp5uRzztUY78jvXudeN+Hkj8d/tEeKdbmUTad4L0mLw/bgrlWurg+bcEH1VQqH/AHqvLrQrOvJXVNOVntdaRv5czjfyFjveo+yTac2o6b2fxW81BSa80ejeA/FNt438F6J4utQBHq9jDdlQc7GZQWT6q2R+Feb/AAj1nV73W/i/HeapdzrYeI547VZZmYQKIBhUyflHA4FJ+zTLJoFj4t+E90483wVrs8NsmMf6DcEzQN+JMn4AVU+DX/Ie+NX/AGMtx/6IFdNWhCj9ajD4eVOPo5wa/Boww1WdRYX2j95VOWXrGFRS/FG1+yvquqa38B/DOp6zqNzfXcou/MnuJWkkbF1KBlmJJwAAPYAU39qW7urP4M6s9pcSQs89rGzRsVJUzLkZHbiq37If/JvXhX6Xn/pXNT/2rv8Aki+qf9fVp/6OWufOEo4+ultzy/NlZBJzy/DSk7twh+SO6+GE81z8NPCVzczPLLLoVg8kjsWZ2NuhJJPJJPeumrlfhT/yS7wd/wBgDT//AEnSuqrz0ek9z5s/Zn+L3iDV/G/i34eeNNTu7tpNSvbzQri7kLl4o5mSaBWJyQnyMq9hv7AV3XjnXtbsv2hPhloNpq13Dpuo2esteWkczLDcNHAChdAcMVPIz0rxjRfDOqy/CnUviX4Uh3eI/AfjjVtVtQvWe3EoFxAcclWjzkegI716Hq/iXS/GXx1+CfirRZfMstV0jWbqEnqFa1B2n0YHII7EGvqsRh6UsU61OKS5aiku0lSk0/mrP/Epdj5dV6tLCulOTu503F9eV14KS+Tdv8Moo99orxzWvE3xN+I/jzXvA/wy8T2HhTTvCvkw6lq8+nrfXM11Im8RRQuQgRV+8zc5xjPNQ+HfFfxU0Dxnc/B3x1r+marqep6Ncah4f8RW9mtuzyJ8pWe3GUDAkMNvGF5znjxPqE+Tm5lzW5uXXm5bXvtbbW1726Ht/XY+05eV8t+Xm05ea/Lbe/xaXta+lz2mivNPg98S7nxL8J/+Em8YTqmraALqz187Amy5tSfMYqAACyhXwAAN/AFRfAf4vXXxU8D3niTxDYQaXe6fdyxXMKKyKsBRZoZMMSQDDIhznBIYjA4EVcDWpe0bWlNpN+t7Nd07b+a7jp42lV9lunUvZPfTVp9muq9T1CvF/wBoKPWNU8R/Dnwpp3i7xB4ft9d1me2vJ9Fv2tJ2jEBYDcMg8juCK3/gV4v8UfEDw5qvjXXblW07VdYum0GERKhi06NhGmSoBYlkdstk8jnGAOU/aQ1DXNK8W/C3UPDfh/8AtzU4NduGttP+1pbfaG+zn5fNcFU4ycn0rrwGHnQzBUZW5lf0T5XvfTR79E0c+Lrwr4GVVX5X+Kva6tq7rVW1aaG+I/gp418G6Je+J/APx2+IFxq+mwSXUVtr+prqFpcBFLGNo2QAbgMbucZr0/4ZeMf+Fg/D/QPGZgSCTVrGO4liTO1JcYkVc84DBgPavGNf+Kfxu8da3N8FI/hppngXW9Y02S4N9qWuJeqtmTskaEQx4eTBOBk45JAAyOx8Tahqvwl8L+CPhB8NYba413Vh/ZOm3OoZEEKQRb57mULyxCgsFHUnv0O+Jo16tONLEOLqSd4tOL91J8zbjpbS++lpHLhauHp1HUwykqcU1JNSXvXi4pRlre172Wt476W9dorwPxTrHxz+CFlH468W/EHTfHPhuK4ij1e0bRotPuLSF3C+ZbtExDlSRw/UfXI1PiD41+KrfGbTfht8O7nTIrfVPDj30tzfQb0sSLjabnA+aQhQEWPIUs4J4BriWXTm17OcZRfN72qXuq7Tuk9E101vpc7v7QjCMnVhKLXLo7N+9LlTXK2tX56dbHtFFeGp4j+L/wAIvGXh/TfiR4us/GnhnxTfJpUepR6Wlhc6feyZ8pTHFlWjY8ZJz3yMYa/4q8W/Ezxx8SNS+GHwt1qy8N2/h22gn1rXbmzW7lSWYFooYYXIVsqCSW9DyMAMv7Om5LlnFxab5tbJJ2d7rm3aVrX1Vk7oFmEeV80JKSsuXS7b2tZuLvZ63srO7Vmex0V494N8Y/Ebwf8AEe0+FPxV1Wx14a3aTXeh69a2gtXuGhGZYZoVOxWC/MCvGB3zxz/hXWvjP8a7vW9f8KfFrTPBulaZq0+mW+mQ6HBqFxtibG+4MrAozdQBxj0prLZ3cpTioWT5tbNN2Wyct01to072E8xilZQk53ty+7zJ25usuXazvzapq1z1f4gad8RNStdKT4deIdO0meLU4JdQe9g80TWQJ82NRtbDHj0P+0vWo5PH6x/FaD4Yf2US02gya39t87gbZ1i8ry9v+1ndu7Yx3rmfip4m8beAPBvhN4vEUNzqtz4i0vTNQvEsUiS6ill2yARMXEe4ehyOxFcj8RtC8ZeIP2ltMsvA/jv/AIRPUF8FyyPff2XFf74heqDF5cpCjJKnd1G3HetcLhY1ko1HFR/eWeu6ind2V2traProZ4vEyoKU6alz2p6abSny2V3y3eqbvbbXQ+gqK8e8aeLPiR4F0jwl8N9J1qz8TePPE9xPbRave2S2lukceZJJ3hjJA2RkAKOu3OCeDj65r3xr+B7WPirx546sPHHhSe7itdVI0ePT7nTVkYKssflEiRAxGd3OOOM5GVPLpVbcs43k2orW87O2mml3oublu9NzSpmCpayhKyV5be5pf3tdbLV8vNZa7HvNFeJfErx38WIfjLpfwz+HD6cI9Y8PvdvPewho7BxOQ10cDc+EXaqZ2lnXPGag8Xat8XfgzpXh/wATeK/iVH4q0mPX44dekOiQWXlafOojU4j3cRyZfcCCdwB4FFPLp1Iw9+Kc/hWt3q10TS1Vldq46uYQpymuSTUPiatZe6pdWm9H0Tt1PdKK82+PXjrW/BfgeNfB86L4l1+/ttI0UlVf/SJnADbWBUgLuPII6V6JapPHbRR3UwmmWNVkkC7d7Actjtk84rklRlGkqz2baXfS1/lr+Z1KtGVV0lukn8m2l+T/AKaJa4rxnrmu6jrNt8P/AAZdC01G6hF3qWo7A/8AZlluKhlB+UzSEMsYPA2uxBC4Pa1xnw5ga5uvFPiW4w0+p67cwKx6rBan7NGn0BikbHrI3rRRsrzlrZaeb6f5/KzHVvZJdXb00b/S3le5qeFPA3hnwXbyR6FpypcXB3Xd7MTLd3b93mmbLyNn1OB0AAwK2kubaWeW2juInmhCmWNXBZA33dw6jODjPXFc9r/xN+HXhXUDpPibx1oOlXoRZDb3moRQyBT0O1mBwa820H42fCPTfiR4zv7z4jaAltex6Z9nmW+R0l2ROH2spIOCQD9a3hhcRilKq4yel9m76pfr+BhLE4fDtU3KK8rpeZ13ib4dz6VezeNvhekGleIAfNurNf3dlrKjkx3CD5RIedswG9Sedy5FdT4S8TWHjHw9Z+ItOSSOO6Uh4ZRiSCVWKSROOzo6sp91NQ+E/Hngzx3BcXPg7xNp+sR2riOdrSYSeWxGQGx0yAcfQ+lYPgnZpXxD8deG4E2wPNY65GueA11G8cmPTL2rNj1cnvSkpyhKFZPmgk9d7XSt+Ka7W8xqVPmjUpNNSdtNnu7+ulvO+uyO8ooorjOoKKKKACiiigAooooAKKKKACiiigAooooAKKKKAPHv2q9d8T+HvhLLqHg7VLzT9VOqWMUEtpKY5CWlA2ZB5BOAQeCODxXX/CH4gQ/EzwBpniryxDeSIbfUbfGDb3kZ2zRkdR8wyAedpWuP/ap/5Jnaf9jDpX/pStcL8T9S8XfA7x1rtp4F0ua6t/itGF0pIvu2WvFljeT0AZH8z3ZR2BImDaUla7cml6qMbL53fzsOSvJdLJX9HKV38rJ+lx1r8YvEfi/9rPSPDui6neReELAahpYSOQi3v7qGBmndgOHKOyKCc42gj7xr6ar5st/Amn/DX4xfBLwbpxDiw0vWRPNjmedoQ0sh92ck+wwO1dTrfin4qfEn4ia54E+F/iKy8J6T4U8mLU9bn09L2ea7kTeIYYpCE2gfeJ5z0PY2rKEIrV+9r6Sab9P80iW7zlJ6L3fxWi9e/o2e1UV5F8P/ABp8QdB+Icvwg+Kt7Y6veT2Dano2u2luLcX0KttkSWIfKki5z8vGB36nmfCWs/Gn43T6z4l8LfFzTfBmk2GqT6dbaXBoUGoThYnI33DSsCjt1wOMdMUt2ra3TfyTs/x0Hte+lml96uvw1PU/iH8Q08Az+F4X0k33/CSa9baJkT+X5Hmhj5v3Tuxt+7xnPUV2FeAftF6X4pfw98MtIfxVEmvt4wsIRrMWnqFW4KSgTi3ZmXg4OwsQcelepfD3w34/8OW15F49+JX/AAmEszo1tL/Y0On/AGdQDuXERIfJwcnpinFXjLybXrpH/NvX/gCbs15pfnL/ACtocV+0zc6ymg+DtK0fxJrGhnWvGOnaXc3WlXjW1x5EokVwrr+B5BGQMg1U1L9nzxVpVlNqPgr4/fEoa1boZLMaxrK3tm8gGQskLRgMp6ZOcZzg9Kb+1ZqP9j6B4F1b7BeXv2Lxzpdx9ms4vMnn2CVtkaZG5zjAGeSQKfqP7QXirVrKbTvBPwB+JJ1q4Qx2jazoy2Nmkh4DSStIQFHXBxnGMjrWevJLk+K7/wDSY2/Et/HHm2st9t5HafBTx5efEr4Z6L4u1K2S3v7mOSG8jThRPFI0bkDsCUJA7A4ruK8GWbxJ+z18HvCPgDQba01jxlrl8NOtfOJ+zC8nd5ZZHIwTGm4jsTgH1qLxLf8A7QXwZ0pfiD4m8fab450S0ZG1rTF0eKxltYGYBpLeSM5kKk/x447ems3Fzb2V7X6X0/DVa7WM4p2SWvVLra7t89Nt7nv1FeLfFn4j/ETTvG/w/wDDnwuOm3H/AAl1vfMRfJ+5wsUbRzswG4KgZn2qRu6dxWX4g1743/A+603xT458d2Hjfwld3kNlqoGjx2Fxpolbas0flE+YoYgHcSTwMDO4JJtpPS7t872t9/y89xtq11rpf5b3/rU99orzaHxl4gk/aGn8Bm+X+w4/CSaotuIkz9pN1s378bvu8Yzj2zzR8ZvGPiHwjdeBItAvltl1rxbZaZfZiR/NtpA+9PmB25wORg8cGhK/L/edv/JuX8/wG9ObyV/w5vyMix1jVm/as1PQ21O6OnJ4LhnW0MzeSJftWN4TON2CRnGa9grxTT/+TwNV/wCxGh/9KxWj4g8GftFaxqupalpHxm0bw/arPJ/Zum2/h6O5jeEH93500p3q5GN20EDnHpUxf7uH/b3/AKXIbXvy/wC3f/SYnrVFeQeHfix4k174KeLvE9/aW2neK/CUOqWN8kI3wJf2kbHegbOVPytg56kc1j/C+T9oT4m6P4d8fax8QNO8L6VNFbTHSrbRorqTUoRt8ySWVyPJMuGIEfCqy9xVJXlZbaO/SzvZ/h6kt2V3vqrdbrf8/T8D3V+EYj0NfMXwP+FmsfFD4aaZ421745fFa2vtQluhJFZeJmSFfLuJI12qyMRwg79c19Oyfcb6GvkT4N/Fz4ofDn4EWupWHwPfW/DWk/bZ21dPEUEJZPtMhdvs+xpAFYkHg8KW6VCaTk30S/UtpuKS7/oz1b4bar428FfFe/8Agz4u8U3Hiawl0ca3omp3iAXaRCXy3gmYf6wgnO488e4C+z1458I/D3ibxH4lufj747u9MS41rR4bTRrDTpWlistNJE3zyEDfIxwTgYHPrtXJ8O6n8cfjbYSeOvB3xF07wP4cnnmj0i0XRYtQuLuGN2TzLhpSBGWZTgJ0H0ybfMrRlut/LV2v52t9z7NkKzvKOztb7le3le/l+B7zRXh+l/F3xu3w8+JNl4jh0+18a/D62nWW4sl32s5MDSQXCK+cZAyVPGR0GdooeHYP2nviD4N0zx3ZfEbQ/DU13YQ3Fpoo0aO4juwUBD3E7fNEZOSVjXChgOoNLu1tZO/k7tefT1H673a+atf8/Q9/orxK2/aHuV+CF78RNQ8OBPEem3jaHcaSjHZ/aokEYQHOQhLK3UkDIySMmlqlh+1L4U0GX4gXXxB0HWrizha9vfCo0ZIrcRAFnjhulPmsyqDt3dSOp7jajdt6Lr02v+Vn6NdwSbslu+nXt+enqme9UV4l4/8AjXqt34N8B3fw9u7DSrz4iXMdvb6hqgDQ6cpj3OWHRpAcKoPBINdd4E8H/Frw/qrXPjb4xw+K7B4yv2Q+G4LFkfsyyRP29Cpz7U+V3aelnb5pJ2/FCumk1rdX+T0/RkFvqnxE+Hngzxr4s+Imqaf4gOnS3up6XBZJ9n2WKJujgdtgw3BGcORn7zduw8J68vinwto/iZbU2w1awgvRCX3mPzIw+3dgZxnGcDPpXitx4y8Q+L/hF8cU1+9W5GialrulWWIkTy7WKAbEO0DdjceTknua1/gT4T+KGl+G/C/iDX/jD/avh1tEgkj0T/hH7eDykaBTGv2hW3tsGOSPmxz1pQs4tvZKDv6pvXzdl8+o56NW3vJfc1t5K7+R7TRXgPhvWPjt8b7S58c+DfHun+BvDT3EsWi2x0eK/uL6KNyhlnaQ/u9zKcBegzwcBm1dA+LfjC8+HfxDt/EtnZ6f438AWl0t01qN9tM4t3lt7iNWz8rBc7T6ds4Ck+WLlLor262/prTcpRvJRXV2+f8AS9D2muU8Hab8RbLWvEtx418Q6dqOmXV/5mgwWsGx7S1wfkkO0bm6d26E55wPM/hfJ+0J8TdH8O+PtY+IGneF9KmitpjpVto0V1JqUI2+ZJLK5HkmXDECPhVZe4rd8L/FDU4NV+LV74qvDcaV4Kvd1rHHCivHbraiRkBABYkgkFiTk9cdKl+7b5uid/ROP46+u+xEX7RLl6tW9Wn+GnptuetUV4Toln+0p8QNCtfiBp/xN0LwympwLfaf4eXRI7qDyXG6JZ7lz5gZlI3FBx2A6CC//aH8QR/BC48ZDSNOsvFNrrP/AAjN3HNITY2t8JQjzM2c+UFO7qcZxkgZKacdGte3XdL03aW+l9Rqz1W3fps367JvY99orzDwX4M+NmnarZ6v4o+O1p4g05gHn09fDFvCkikdI543DDqMMQc+len02rCTuFFFFIYUUUUAFFFFABRRRQAUUUUAFFFFABRRRQAUUUUAFFFFABRRRQAUUUUAFFFFABRRRQAUUUUAFFFFABRRRQAUUUUAFFFFABRRRQAUUUUAFFFFABRRRQAUUUUAFFFFABRRRQAUUUUAFFFFABRRRQAUUUUAFfm7/wAFI/8AkuWh/wDYp23/AKWXlfpFX5u/8FI/+S5aH/2Kdt/6WXlAHyjRRRQAUUUUAFFFFAH7oUUUUAFFFFABRRRQAUUUUAFFFFABRRRQAV8//Djxr4Z+E3xF+IfgP4g6xa6DNq/iCbxHpl1qEggtru2uVXOyV8JlSu0gkc5Azg4+gKy9f8LeGPFdsln4o8OaXrFvG29Ir+zjuEVvUK4IB96Supcy7W/FP80huzVn3v8AmvybPF9U8W6H8Wf2gPA9n4Cv4tZsPBUd9qOr6jaN5lrEZofLhiWUfKzEjoCeP91sSftEajc/CvxL4d+PGmWL3C2ENxoWrxxjmW3mUtbk+yzqPxYV7Ronh/QfDVkNM8OaJYaVZhiwt7K2SCMMep2oAM1LqelaXrdk+m6zptrf2kpUvb3UKyxsVYMuVYEHBAI9CAaHH3VGPTr67/hp+O4J6ty7Wt6ar8dT5v1nRbz4IfDL4efFK4tJbjUfDMk0viBRw8yakpM4Y9ys7RYz6V1/w18LX3h39nbWdR1tSdb8TafqPiDVHYYZp7mJnwfQhNgx6g17DqmlaXrdhNpWtaba39lcALLbXUKyxSAHIDIwIPIB5Hap5be3nt3tJoI5IJEMbxsoKMhGCpB4IxxiioueM4rTm28k+npezCm+SUJPW2r8339dWjz79nX/AJId4K/7BEP8q8ktvDmreLfh5+0B4f0K2a5v7rxPfeRCv3pWVYn2r6sQpAHqRX0xp+nafpNjBpmlWNvZWdsgigt7eJY4okHRVVQAoHoBTLDSNJ0p7qXTNLtLN76c3N00ECxmeYgAyOVA3MQB8xyeBTrWqym/5k197T/QVG9GEI/ytP7k1+p8peDPBv7DuueE7TV9Xi0jTL+O3UX9nqPiC7trqK4Vf3imJpwzEMD90EHtXVfEW08G6b8IPAXjT4V6RLL4N8J+I7TXHitoZRJ9iR5BLKFl/eNhm3Et1GWzjmvbNV+HHw813UTrGt+A/DuoX5IJurvS4JpiR0+dlLcfWugCIqCJUUIBtCgcY9MVUpNvmWjun5aO/wB35IlRS916qzXnqrfeeCfHX47fCzVfg3r1j4d8X2Ot32u6ZNb2tnp0gmuBuQlnljHzRKi7mYuFwFPfivWPhn/yTfwp/wBgOx/9EJU2n/D/AMBaQ14+leCdAsm1GNorw2+mwxm5RvvLJtUbwe4OQa3IoooIkhhjWOONQqIowqqOAAB0FJWSl52/C/8AmN3bXlf8bf5Hj2v/APJ1vhX/ALFG+/8AR4ql8dYZ/hv4y8NfH/S4m+zac66L4mSMcy6bM4CyEDr5chBHqSvYV7O2laW+px60+m2rahFC1vHdmFTMkTEFkD43BSQCRnGQKdqGn2GrWU+m6pY295Z3KGOe3uIlkjlQ9VZWBDA+hqVeKjbeLf4tu3zTsU7SlK+0rfgkvzV0fM/xw8OfDO7+OOh+KfjHpn2rwVrfh9dPstSE80dvBfrM0i+ZJCylVaNzgk7ec9ASNzwb4O/Y60Dx5oS+Bm0S88SzzM+mix1a51LZIiFizASSRoQASC+MEZHNe9XelaXf6e+kX2m2tzYugia1lhV4mQdFKEYI9sVneH/A/grwnLLN4V8H6Jo0k42yvp+nw27OPRiijI+tVD3HZbK/rq2/137EyvNXe7S9NFb+l+J4f4V+JHhLwN+0X8UdP8XapHpMOqzaWLe+uj5doJEtMmJ5T8qMQSV3EAhW5yMHSTxPpHxY/aM8M3ngW7TVdJ8C6ffSanqlsd9r510gSOFJB8rtgbvlJGM88HFvwDoul678Z/jPpevaTa6hY3E+jCS3u4FlikAtSRlWBB7HpXr+i6DofhuwXS/DujWOl2SEsttZW6QRKT1IRAAM/SiHuqEn0ivxjbX0T/Ic9ZTS6v8Ay/M8O+DHjrwp8LpfFXw1+Iuu2XhzVrPXr3UYTqc628N5aXEm+KWGRyFYHn5QcjHTrif4b+JdM8UfFH4hfGu0aVfB1npVvplvqLQPtuxbhpJ5Y1xudVII4HPbJr2HxB4O8I+LRCvirwro+si3JMI1CxiuPLJ67d6nGcDp6VpWtpa2NtFZWNtFb28CCOKKJAiIo4Cqo4AHoKmKsl3Ssvu5b/d087g7Nvs3d/fzW+/8NPM+X/HSfs02nhzVPiL8L/ifY+EvEX2dry3bQNY8mS5lAJSKSx3cqzYBTy1PPPGa6C81bXdd+IH7O+teJrb7Pq19Y6rcXkezZiVrCMt8v8OSc47ZxXsK/DT4cLqo15fh/wCGxqYk84Xo0qDzxJnO/wAzZu3e+c1tXOk6VeX1pql3plpPeWG/7JcSQq0tvvGH8tiMpuAwcEZHWqjaNvXbto1p63/AUryv6Net+/p+p4hoPi7wv4D/AGjvianjbxBp+grrdno1zp8mpXC28dzHFAyOUdyFOGOMZzwfQ0/xZ4j0jwD+0Fo/xI8R3aQ+FfEvhgaLbawrBrWK6E/nIJHHCq6YKueDz2BI9g8QeEPCfi2OKLxV4X0jWUgJMS6hZRXAjJ6lQ6nH4VZudD0S80n+wLzR7GfTDEsH2KS3RoPLXAVPLI27RgYGMcClG8VHvHT5Wa++z+/XyKlaTfZ2+9Wt+X6eZ4f8RPGPh34s/Eb4feCfh5q1rr8mja7F4i1W80+UT21nbQK2A8qZTc5bAAPXGcZFbXw1/wCTivjD/wBctA/9JHr1DQPC/hnwpbPZeF/DumaPbyPveGwtI7dGb1KoACferFvpGk2eoXerWml2kF9fiMXdzHAqy3AQYTzHAy+0EgZJwOlONo7ef3vl/SK/MmXvJ38l9zv/AJnk/wC0D/yMnwm/7He0/wDRb15t4+8G/CFf2ivEc3x80lY9N8S2djN4e1K5u57a1DwwiOeJpInVVbIU/OcAAcjcM/UV7pOlanLazajplpdSWMwuLV54VkaCUAgSISPlbBIyMHBNN1jRNG8Q2L6Xr+kWWpWchBe3vLdJomI6ZVwQfyqUuX72/k1Ffpcpu/3JfdJv/gHjHwv8Mfsp+H/iDDb/AAqGk3XiYWcs0cljqFzqCxQ8K58wvJEhw2OobBIHWsjxKP2UfGb3vjjTfiNp3hXxAwkL6ppWrtpmoK4J3E25Ks7EjnMZZuxr3Xw/4R8KeE4pYfCvhjSdGjnIaVNPsordXI6FgijP41R1P4bfDrWtSbWdY8A+HL+/ZgzXVzpUEsxI6Euyls/jRJc1tf8Agego6X/r7znP2efE3ifxh8JND17xbM9xfTiZVuni8trqFJWWKZl7FkCn36969HpFVUUIihVUYAAwAKWrk+Z3JirKx4p8a7608P8Axg+EHijWZ1tNJtb7VLOe7lO2KKW4tlWIMx4XcQeT6H0r0vx3400nwB4M1Xxrq0gNpplq0+A3+tboiKfVmKqPdhV3xH4a0DxdpE+geJ9ItdT0+5GJbe5jDocdD7EHkEcg8g1ieGPhN8OfB/hm48G6F4UtE0S7uDdT2NyXu4pJfl+YiYv/AHEIHQFQRWdnyOF7b2fr/T/BeZd1zKW/R/Jt/qcz+zx4Q1XRPB8/jDxWmfE/jW5Ot6oxGDH5nMMIzyFRCPl7FmFdL8W9e0fw38NPEupa3qENpb/2XcxK0jhd8jxMqIuerMSAAOSTXX9K4rX/AIL/AAv8U+LofHXiPwhaalrUEaRJPcvI6bUztzCW8o4yeSpNOqlUXItE9PRWt8wpSdN871e/q73+RW+Alhd6Z8F/BlnfQNDOmj27NGwwy7l3AEdjgjiu+o6UVpUlzzcu7M6ceSCj2CiiioLCiiigAooooAKKKKACiiigAooooAKKKKACiiigAooooAKKKKACvmn9pjXdQ+E/i1PiBo1pJKfF3h288MSrGDkXYw9tIQOpGWUe2a+lqo6roWia9HBFrmj2OopbTLcwLd26TCKZfuyKGB2sOzDkV2YHEQwtdVKkeaOqa7pq3/B9Uc2Mozr0XClLllo0+zTTX4rXyuYvwv8AB8fgH4eeHvB8aIraXYRQzFBw0+N0rfjIWP41886N4c1fxX+z38ZdC0Gze7vp/GWrPFAn3pNksDlVHc4U4Hc8V9XVV0/StL0iOWLStNtbJJ5nuJVt4VjEkrnLyMFAyxPJJ5PetKWYTpznVavKUlL5qXNr8znnl0HGlTi7RgmreXK4nyz4f8G/sI6z4bh165TRtOfyQ1xZX3iG7gu4ZAPnQwtOHLA5Hygg44zXquveAvBfjz9nx/DPwztUt9Jl0/7Z4fMcUkZSZCZYnAkw+Wcfebk7icnOa7nUfhz8PdX1P+2tW8CeHb3UCwf7XcaXBJNuHQ72Utn8a6EAAYAwBXRi80nW5ZwnUbT5lzS5kmtrd/XT01MMFlVPCtxlTp2a5Xyw5XJPe+uz6rW58z/Diyuf2jtH8beNPEVi0D3+hweE7RJRt8meOIS3Tr/sm5ZCD1/d1e+AOpav8WvHs/xJ8R20iHwfo1v4ZhWRcZ1IqGvpB6EEBfdXr6B07StL0e3NppGm2tjA0jzGK2hWJDI7FnbCgDLMSSepJJNJp2k6VpEc0Wk6ZaWSXEz3My28KxiSZzl5GCgZYnqx5PeirmkZKpGnCyaSjr8KtaX/AIEtGVTy2SVPnndp3k7fFqnG/wDhaVvQZrusWnh7RL/Xr99ttp1tLdSn/YRSx/QV84/B74Y/G7U/CA8b6J8b/wDhF/8AhM7mXxBPYHwzbXpV5zlWMsr7jmMRnGABnHufpa8s7PUbSaw1C0hura4QxTQzRh45EIwVZTwQR1Bpba2trK2is7O3jgt4EWKKKJAqRoowqqo4AAAAArlwuNlhKc400rya3SkrK+lpJrV2fyOnF4KOMnB1G0o32cou7sk7xaei5l8z518N6F42+E/7RGlXXjjxyPFK/ELTZtOe+GlxaeEubYB4laONirHYGUHg/PjtW78Gv+Q98av+xluP/RAr2e80nS9RntLrUNNtbmawl8+1kmhV2gkwRvjJGVbBIyMHBNFppOlafJdy2GmWls9/KZ7toYVQ3EhAUvIQPnbAAycnAFbVsx+sUpKcfecFG6SS0kpLRJJWSUdOxGHwCw1SMoSfKp89m238Di1dtvVvm1fdbWPJ/wBkP/k3rwr9Lz/0rmp/7V3/ACRfVP8Ar6tP/Ry16tpul6bo1jFpmj6dbWNnACIre2hWKJASSdqqABkkngdSapeK/Cmg+NtCufDfiWwF3YXW3zI97IcqwZSGUggggHg/pXJjq6xeJqV0rc0m7erubZbh/qGGpYdu/JFK/eysZnwp/wCSXeDv+wBp/wD6TpXVVV0zTbHRtNtNH0yAQWdjBHbW8QJISJFCquTknAAHNWq5jrerPGf2XkSXwP4kjkQMj+LdXVlIyCDKMg15V4X8Lav8Pf2r/Cvw/kVjoFidZ1LQWOfktrq2ZnhHskiP+LE9xX1jp2laXo8L22k6ba2UUkrzvHbQrGrSOcu5CgAsxJJPUnrST6Tpd1f22q3Om2st7ZB1trl4VaWAOMOEcjK7hwcHnvXr0809nWq1OX3akWrdm4uKfqrv5NnkV8s9vQp0nKzhOMr+k1Jr0dvvSfQ+Vdc8DfBSP48eNLX4/wCmQ239uzW9/wCH9QvL64tLWWHytsqebG6IGDAffP0Pr6V8IfDn7MOg+OLm0+Dy6Zca+mntJNNZX1xfpHbF1BxMzvEpLFeAwYj2zXrmtaBoPiSzOneItEsNUtC27yL22SePPrtcEZqPQfC/hrwravZeF/DumaPbyNvaGwtI7dGb1KoACfeqq5rKth1SlOatFRspe47JK9vRarq9brYiGUwp4p14wg7ycruHvpt3evq3Z9FZWdrv5q+LFjrfhf4ja98MNDt51sPjM9m0M0X3bS4EoS+b/gUPzn6CrXxwXWPh54ovvC/guxaNPippNnoNl5YwlvewyLBn2Btpjz/sD0r6UudK0u8vLTUbzTbWe7sGdrSeSFWkty67WMbEZQleDjGRxSXmk6VqFzaXt/plpc3GnyGW0lmhV3t3KlS0bEZQlSRkYOCRRSzWMPZc8LqK97+9ayjfySjH1s+5pVy6UnVdOdnKzi/5Xe8mvOTcvvt0K3hjw/YeE/DmmeGNLTbaaVaRWcIPXbGoUE+5xk+5rzP40/8AJS/hB/2MNx/6TNXsFVbrS9Mvrm1vL3TrW4uLFzJayywq7wOVKlkYjKkqSCRjg4rhw+KdKv7eer1+9pr9TsqYeMqHsIaLRL5Hlf7RnhzVU0PTPip4Tg3+IfAV1/acKr1uLTGLmA452smSfYH1riv2gJPBfj3Svhl8TPEWlXGrfD5Z5ZdXaEyBreG5hURSP5RDgJIBu2nIK45zg/SLokiNHIisjAqysMgg9QRVez0vTNO0+PSNP061tbGKPyo7WGFUiRP7oQDAHtjFb4XMHhlTdruDdneztJNNX6b3i+jbephisAsS566TjZq19V8Lt100kuqSWlj5tj8C/sK6ZPp17aSeH7y4uLmGO1t7bW7u+keV2ARWt0lckEkAhlx61v8AjvxtoPgH9qDRtW8SSyW2nT+DpLOW7EZaK1L3oKySkfcj3KE3dAXXOBkj1zSfh54A0HUv7Y0LwN4f06/5/wBKtNMghm56/OqhufrXn+o2kN5+1Pa293bJPby+AbiORJEDI6m+TKkHgg+ldsMbHE1rzlOaUZ/FK71i9tNPXW+mmmvDLA/VcPJQhCDcqfwRttUjq9dfTS2uuumH8UPHPhr4p+L/AAH8Pfh1rFn4hvLXxHZ6/qE+nTLPb2dnasWZnlTKAnOAM5zgdxmez8S6L8Kv2gPGcvj2+i0bT/Gtrp9xpGpXTiO0ka2jdJYmlPyo4LggMQCPqM+w6B4T8LeFIpYPC/hrStHjuG3ypYWcdusjerBAMn3NTa1oGheJLFtM8RaLYapZsQzW97bJPESOhKuCM/hXIsbQgvYxi/Z2aevvO7i77WVnGOnZPXW663g61RutOS9pdNWT5VyqSs9bu/NLXTdaaa+Lt4l0n4sftC+FbzwLeRarpHgWzv7jVNTtjvtfOuYvKjgSQfK7fxcEjAPoaz/E/wDwyr4wuL7xnZ/ETTPC/iEeYJNU0zWG0zUFkUkMWhJVnbI5zGS3rXvWj6Jovh6wTS9A0iy0yyiJKW1nbpDEueuEQAD8qytT+HPw91vUf7X1nwH4dv77Ib7VdaXBLNn13spP61UMdShOKhzRjGPKmmr7uTvpZ3b22S01FLBVZQk5cspSkm00+XRKKtro0lv1d9unz3qnibxL4u+APw71zxVcPdXkvjXTkju5IvKe7gS8dYpmXAwWQKffr3rt/GHiLQ/Bf7Tei694t1W20jTL/wAH3OnwXt5IIrdrgXaSGMyNhVO0Z5I6gdSK9jvdH0nU4YLfUtLtLuK1ljuIEngWRYpUOUdQR8rKehHI7VHrfh7QPEtkdN8R6Hp+q2hYMYL22SePI77XBGabzGlKd3C0W56K2imktNLaW7WfkJ5fU9nbnvLlpq7vvCTlrrezvbe63uzxz4u+INJ07xf8NPjTBeRal4Q0e5vre/1LT3FzFAlzCYUmzGTujD5DEZxj1wKz/j58QvCHxN8JW/wo+HXiHT/EeveKry2hii0ydblbaFZVeSaZoyQiqq5OcH24Ne62GhaHpekroOmaNY2mmIjRrZQW6RwKjZLKI1AUA5ORjnJqpoHgzwf4VeeTwv4U0bR3uf8AXNYWEVuZf94oo3fjU0cbQpOnJxbdJ+7qrP3nJc2nRvW26003HWwdeqpxUklUVp6N2fLytx17aK+zV9djzmddv7V1gvp4CnH/AJPR16J428LWPjbwjq/hLUlBt9VtJLZiRnaWX5W+qtgj3FaB0nSjqi64dMtDqSwG1F55K+eIS24xiTG7ZuAO3OMjNcn8Uvix4f8AhZplvNqUF7fapqfmRaTptnbSTTX06gfu12qQv3l5OOOmTxXNz1MTKlTop8yVlbe927r7/wALnVGEMM6lWo1ytp67JKMY6/d+J4p8Fb/xH8UPiF4f0zxbaTofhBps1nfebyJ9VZ2gjk5+9+4jL56hvzr6irzn4F+CdZ8I+ErjUvFiKPEvie+l1vWADnyppSNsIPoiBV9M7sZ616NW+bV41sQ1Ttyx002vduVvJybt5WOfKqDo0OaV7y1135UrRT8+VK/9676hXG+BpDpeveKfCdx8skOotq1qMY32t38+4euJxcKfTA9RXZVzXi7wve6rNaeIPDl5FY+INKDi0mlUmGeJ8eZbTgcmJ9q9OVZVYcjB4aUkrxls1b063/T0b3O+om0rdHf81+TfzsdLXGeGbG9g+JPjW+ns547a6j0wQTNGQku2Fw21jw2CQDjpmn2vxO0C2ZLDxnnwpqfCtb6rIscMjf8ATC5P7qcHttbdjG5VPA1b/wAb+C9Ktzd6n4u0W0gHWSe/iRfzLVpGFWknHl+JW/FPTvsTzQnZ321/4fsbdcJ8PDHrfibxh44gyba/vYtKs5AcrLBZKyM6+3nyXC/8BovdZ1z4hRtpHhGK90vRpvkvNeuIWgkeIjlLONwGZmBx5zKEUHK+YeB2Gk6Vp2haZa6NpNqltZWUKwQQp0RFGAOeTx3PNFvYQkpfFLS3ZXT17O6Vl636XTtUkrbLW/yasvv1fou5booormNgooooAKKKKACiiigAooooAKKKKACiiigAooooA8d/ap/5Jnaf9jDpX/pSteuy21vO8Uk9vHI0D+ZEzoCY2wRuXPQ4JGR2JqHUtJ0rWbdbTWNMtL6BJEmWK5hWVBIjBkcBgRuUgEHqCMirdEdIted/wiv0B6yv5W/Fv9TxT4i/8nN/Cf8A68da/wDRAqh4X8WaD8KfjR4/0b4halb6FF4qurfWNHv72QRWl1EsISRBK2FV1bghiM9u2fb59J0q61C11a50y0mvrFZFtbmSFWlgDgBwjkZUMAAcEZwM1Brvhrw74psxp/ibQNN1e1VxIIL+1juIww6NtcEZ5PNKN4pJdFJfJy5vw0/phK022/L70rfirnjmieIdN+Kn7Rln4l8GTrqOgeDdEubO71SEFraW8ncYhjfo+FG4lePfpnJ8Sj9lHxm9744034jad4V8QMJC+qaVq7aZqCuCdxNuSrOxI5zGWbsa9/0rSNJ0Kwi0vQ9LtNOsoARFbWkCwxIOvyooAH4CsfU/ht8Ota1JtZ1jwD4cv79mDNdXOlQSzEjoS7KWz+NDirKK6X166tt/n/wRp6uT62/BJfp/wD501Xxh4h1r4LfCb4hePJpXj03xnaXF7qTwFN1mkkyR3MigfKGXZz3yD/EK+mPD3i7wp4uhlufCnifSdZigYJK+n3sdwsbEZAYoTtOOxrQubKyvLOTT7u0hntZYzFJBJGGjdCMFSp4IxxiqHh/wl4U8JxTQeFfDOk6NHcMHmTT7KO3WRgMAsEUZOO5q+a913d/wS/S/zIts/K34t6ffb5HmP7Sn/Hv8N/8AsoOj/wA5K9kqpqGk6Vq32f8AtTTLS8+yTpdW/wBohWTyZlztkTcDtcZOGHIzVupjpFrzb/BL9CnrJPyt+Lf6njn7RYutHPgj4htYz3Ol+EfEMd9q32dC8kNqyMjTbRyQpIJxzg+mSMb46fF/wF4u+Gd74J8BeJLDxNr/AIujXTtO0/TJ1uJS0jLuaRVJMQVck78dPrj3tlVlKsAQRgg9CKxNE8C+CPDN5LqPhvwdoelXc4Kyz2OnQwSSAnJDMigkZ9anlTThLZu/4JNfNL5aj5mpKcd0rfi2n+Pz8jw74q63p/ww+J/wZv8AxAZmstH07Ura7mt4mk8pBbRRtKVAzsX7zEDhQTjip/j78RPB/wAS/DFh8Kfh34gsPEmu+KNQtFjj0ydblbaCOZZZJpWQkIqhOQSDyTjAOOj+I8Zf9on4TZTcn2fXA3GRj7OvWvStC8F+DvC88914Z8J6NpE11/r5LGwit2l5z8xRQW59a1UnLlnPu39027feRy8l4w/lS/C1zyPxxrVl8L/2h9I8e+LGa08N694cPh/+02U+Ta3izmVVlYfcDL0J46nopIrfEfxl4c+K/wAQfh94K+Her2viC40jX4PEOp3WnzLPbWdpAGyXlTKbmLYABznAOMjPuuo6bp2r2U2m6tYW17aXC7Jbe4iWSORfRlYEEfWqegeFfC/hS3ktPC3hvS9HglbfJFp9nHbo7epCAAn3qYO3Lf7Luvv5tfn+GnmOSunbqrfhy/l+OvkeUWOR+1/qxAyf+EFhx/4FivJfB1t8CPHHh7UvF37R/jB7/wAWQX94l9pWp6xPBJYFJWCw21rE6uRtC8IG5JA6Yr67Gk6WuqNra6bajUXgFs12IV89oQ24Rl8bioYk7c4yc1nzeB/BVxrq+KbjwhokusoQy6i+nxNdKQMAiUrvGBx1qYqySfRP8ZOWn32Kbvd92vwja36nzd8HYNNtf2fvjVbaPpNzpdhFqOvJa2Vzu822iFkmyN9xLblXAOSTkcmvd/gn/wAkd8Ef9i9p/wD6ISuo/sTRvst5Zf2RZfZ9RaRryH7Omy5ZxhzIuMOWHBznI61PZ2Vnp1pDp+n2kNra20axQwQxhI4kUYVVUcKAAAAOBVJ7+kV/4CmvxuTbb1k//Amn+hJJ9xvoa8a/ZStLa/8A2edEsbyBJre4bUYpY3GVdGu5gykdwQSK9n61V0zStL0Sxj0zRtNtbCzhz5dvawrFEmSScKoAGSSeB1JqUl71+tvwv/mNt2Vujv8Ag1+p4r8C57vwTrfin9nnWJ2LaGX1Dw9LIeZ9KnYkAHuY3bB92IHC15H8Jfh1+y+uiTeF/jRp1ho3jfRLma31RNW1m4sRN+8YxyRnzkjZShXG30zjBBP2M2laW2prrTabanUEgNst2YV85YSwYxh8bgpYA7c4yM1neIPBHgvxY8UnirwhomsvACIm1DT4rgoPRS6nH4UK+jertZ/LZ+tt+71G7apaK918916X27aHjCad8EtP+A3xMh+CMNt9gj0++hvp4HuJVknW2JwJZifMAVhjaxUZOOprS+Fvx++E+l/CXRP7f8X2Wj3mi6RbW95p984iuw0cKjMcJ+eVWGGUoDkMO+QOx+L2mafpPwQ8YaZpGn29naQeH75Yre2iWOOMeS3CqoAA+gqD4d+CPB2u/D3wPq+veENG1DULTQdPEF1eafFLNDiFCNrupZcHng9apNy59f5P/bv6t+OmstJKGn83/tv9X/A8TTwp4s1j9nLxB4rtvD135+r+Ln8Z2+mlcXDWX2hH4X+8UQuB3GMZyK9O8YftHfCW4+HF7quh+LrHU77U7J4LDSbeQPfS3EqFUiNuP3incQDkAD8s+yVhWvgPwPY60/iWy8GaFb6vIzO+oRadClyzN94mULuJPfnmplFSi6f2X9+yj+SXz18ioycZKp9r8N2/wbfy+88p0vT/AIZeDPgx4I+GPx4fSrc31iEWDU1KxJOq7nHnY2xOnmY3FlPXBPNc54U1Dwv4N+NHhXwj8EfiJPr/AIf1mG6GraHHqp1Ky02GOPdHNFJlvJO/gqWJPA7ivonV9F0fX7F9M17SbPUrOXG+3u4EmibHTKsCD+VVPD/g3wh4SWVfCvhXR9GE+DKNPsYrcSY6bvLUZ/Gr5r1HUfVt+vk/69LbkKPLTVNdFb081/XrdaHgfhSyu9S+F/7QNhYW8lxcT+JfESRRRrlnYwLgAdyfSvQfgn8QPAnif4b+GPDei+MdHudWTQreCSwS8j+1RvHCqyboc7xtIOeMd+lekWGk6VpX2n+y9MtLP7ZO91cfZ4Vj86ZvvSPtA3OcDLHk4rPsvA/grTdbk8S6d4P0S11eYuZNQh0+FLl933syhdxz355qEly8j2cYr/wFNfjcpt35lveT/wDAmn+Fjxf4AfErwV8O/h+Phn8QvEVh4a8Q+E57m3vbTVLhbcyBpnkSSEsQJVZWBG3J9sEE5WgTy+K/CHx4+K1pazw6J4osJ4tJkmjMbXMNrYyRmcKwzsYnj6Edq9917wP4K8U3EN34n8IaJq89uNsMt/p8Vw8YznCl1JHPpWpPYWN1YyaZc2UE1nLEYJLeSMNE8ZGChU8FSOMYxiipepGXN8Uk199rv8PlqVBqElbZO/8AwPx/I5H4J/8AJHfBH/Yvaf8A+iEryvRNDv8AxLL+0R4e0qMSXuo3TW1uhOA0j2RCjPbJIFfQdnZWenWkOn6faQ2trbRrFDBDGEjiRRhVVRwoAAAA4FRWek6Xp9xd3dhptrbT38gmu5IYVR7iQKFDyEDLtgAZOTgAU61qs5y6STX3tP8AQilenGC/laf3Jr9T5I+Gvgj9jPWfBti/jK10zR/EVjAttrNnq+u3VjcJeIuJf3bzLnLAkbBjnGAcgewaJq37N3hv4Q28dgum2/w/1a+exT7Xa3ElvPcFmBLmZS2MxnEj/KNowwwK9C1v4e+AfEt8NT8R+B/D+q3igKLi90yGeUAdBudSf1rWm0vTLnTm0i4061lsWj8k2rwq0JjxjYUIxtx2xinKTknfr06f127eYRXK15dev9fn5XPmHUp/h38OPFvg8fs7/Eb7TPq2twWN34X0/WTqVhPayE+dKY9z+SyjB35GBnA4NfVFYOg+AfAnhW6e98MeCtB0e4kXY81hpsNu7L6FkUEj2reov7tv66aeml/mFvev/XXX9PkFFFFIYUUUUAFFFFABRRRQAUUUUAFFFFABRRRQAUUUUAFFFFABRRRQAUUUUAFFFFABRRRQAUUUUAFFFFABRRRQAUUUUAFFFFABRRRQAUUUUAFFFFABRRRQAUUUUAFFFFABRRRQAUUUUAFFFFABRRRQAUUUUAFfm7/wUj/5Llof/Yp23/pZeV+kVfm7/wAFI/8AkuWh/wDYp23/AKWXlAHyjRRXffCbRvgzrFzqK/GHxlrmgQxRxmxOmWIuDMxJ37zg7cALjjnJ545aVxN2L3wU+Fnh74uz614UbxUNJ8WtbJN4btpwq2uoTKSZYHc8q5UDZjvnOcYrovBX7LniWW1uvFnxk1Bfh14Q0uZorq91RCLm5dCQ0VrB96VyVIBxjuu/BFblt4T/AGLLK5ivLP43ePoJ4HWSKWPSNro6nIZSI8ggjIIr0X4ufED9kz41WHh9fGvxc8ZS6roFsbT+0otJdWu4yc5kiKGMPnksirnv0GCTt70d9vL1/wA1t17piV21Lb+tP+D6+TXyj4/PgT/hLdQX4aLq48OKyrZHVWRrlwFAZn2AAZbcQOoBGea56ug8fWXgrTvFd9Z/DvW7/VvD6FPsl3fW/kzSAopbcnbDbgOBkAcVz9RH4UXLc/dCiiiqJCiiigAooooAKKKKACiiigAooooAjuLiK1t5bq4fbFCjSO2CcKBknA9qw/8AhPPCn/QV/wDIEv8A8TW9JHHNG0UqK6OCrKwyGB6gjuKo/wD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/8AhPPCn/QV/wDIEv8A8TR/wnnhT/oK/wDkCX/4mtD/AIR7QP8AoB6f/wCAyf4Uf8I9oH/QD0//AMBk/wAKAM//AITzwp/0Ff8AyBL/APE0f8J54U/6Cv8A5Al/+JrQ/wCEe0D/AKAen/8AgMn+FH/CPaB/0A9P/wDAZP8ACgDP/wCE88Kf9BX/AMgS/wDxNH/CeeFP+gr/AOQJf/ia0P8AhHtA/wCgHp//AIDJ/hR/wj2gf9APT/8AwGT/AAoAzZfG/g+eNoZ9RWSNxtZGtpCGHoQV5rOsNU+F2lXBu9MstMs5z1lg00xv+aoDXR/8I9oH/QD0/wD8Bk/wo/4R7QP+gHp//gMn+FNSa0TBq5n/APCeeFP+gr/5Al/+Jq5pfibRNZuGtdNvfOlVDIV8t1woIGcsB3IqT/hHtA/6Aen/APgMn+FTWul6ZYyGWy061t3I2looVQkemQOnApAWqKKKACiiigAooooAKKKKACiiigAooooAKKKKACiiigDL1TxNomjXC2upXvkysgkC+W7ZUkjOVB7g1T/4Tzwp/wBBX/yBL/8AE1rXWl6ZfSCW9061uHA2hpYVcgemSOnJqH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o/4Tzwp/0Ff/IEv/xNaH/CPaB/0A9P/wDAZP8ACj/hHtA/6Aen/wDgMn+FAGf/AMJ54U/6Cv8A5Al/+JroKz/+Ee0D/oB6f/4DJ/hWhQAUUUUAFFFFABX5u/8ABSP/AJLlof8A2Kdt/wCll5X6RV+bv/BSP/kuWh/9inbf+ll5QB8o0UUUAfQf7OPhZvGvwf8AjV4a0KxjvvE1xpWmzWFsoDTywxXLSTLEPvMfkj4HUlB3FeZ+Hvgx8V9d16x0Wy+HfiIXF3cJCpm0yeNEJYDc7FcKo6kngAGt/wDZ4+HfxD8aeKbvWvAvjCPwhD4bt/tup+IZrxraKwgOfvMvJ3BW+U/KQpyQK+q5tC+JOsaVoQk/bzAs/GUs1lpE0Wi+R9tljfy3SKVZFKtv+UHIJJGM5reMpQqxrRWq5dOml7ffb5tNoSk5QdJd27+qV/uSv6HzT+2a+kP+0f4u/sZoWjR7VJzEQV89baISDjjIYEH3B75rxSur+KvhSHwP8Qdb8KxeI5ddOn3Hly38tnLaySykAybo5fnVg5YHOc4z3rlK5KNvZqz6GtW/O01a2n3aa+ffzP3QooorQz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vzd/4KR/8ly0P/sU7b/0svK/SKvzd/wCCkf8AyXLQ/wDsU7b/ANLLygD5RooooA9Y+EXxS8M+EPhv8Tvh/wCJoNQC+M9LgSxuLNQxju7dnaNZAWX92xfkjPAIwc16D4D8TfBj4kfBPwh8OviN8SZPA+reAtYub2C5OnS3P2uzmkMjrG8f+rfcwxnJygIVu2Z+yrYeG9I8O/En4tah4Ys/EeueBtKt7vR9Ou0EkSySM4e5aPPzCPYpJ7AkjBwRo+HP22fjR4g8QafoPijStA8UaNqNzHaXOiPo8O26jkYIYlwM7iGwucjOMgjIrb3nVUE/fag/LRvkfqtvTR9SW2qblL4U5fjFKXys/vPNv2lfiF4e+KXxp8R+NfCkcg0q8khitpJI9jTrFCkfmlTyNxQkZ5wRkA5A8xr1P9p/wV4X+Hvxy8T+FfByiPSraaKSKANuFu0kKSPED6KzkAdhgdq8srlo29mrG9a/Pr5fdbT8O+vfU/dCiiitDIKKKKACiiigAooooAKKKKACiiigAoqC+ufsVlcXmzf5ETy7c43bQTjPbpVP7dq//QOs/wDwLb/43QBp0VmfbtX/AOgdZ/8AgW3/AMbo+3av/wBA6z/8C2/+N0AadFZn27V/+gdZ/wDgW3/xuj7dq/8A0DrP/wAC2/8AjdAGnRWZ9u1f/oHWf/gW3/xuj7dq/wD0DrP/AMC2/wDjdAGnRWZ9u1f/AKB1n/4Ft/8AG6Pt2r/9A6z/APAtv/jdAGnRWZ9u1f8A6B1n/wCBbf8Axuj7dq//AEDrP/wLb/43QBp0VmfbtX/6B1n/AOBbf/G6Pt2r/wDQOs//AALb/wCN0AadFZn27V/+gdZ/+Bbf/G6Pt2r/APQOs/8AwLb/AON0AadFZn27V/8AoHWf/gW3/wAbo+3av/0DrP8A8C2/+N0AadFZn27V/wDoHWf/AIFt/wDG6Pt2r/8AQOs//Atv/jdAGnRVGxvrm4uZrW6tY4niSOQGOUuCGLDuq4+5+tXqACiiigAoorKTVNRmMjQafbGNJZIgXumUnY5XOBGcdPWgDVorM+3av/0DrP8A8C2/+N0fbtX/AOgdZ/8AgW3/AMboA06KzPt2r/8AQOs//Atv/jdH27V/+gdZ/wDgW3/xugDTorM+3av/ANA6z/8AAtv/AI3R9u1f/oHWf/gW3/xugDTorM+3av8A9A6z/wDAtv8A43R9u1f/AKB1n/4Ft/8AG6ANOisz7dq//QOs/wDwLb/43R9u1f8A6B1n/wCBbf8AxugDTorM+3av/wBA6z/8C2/+N0fbtX/6B1n/AOBbf/G6ANOisz7dq/8A0DrP/wAC2/8AjdH27V/+gdZ/+Bbf/G6ANOisz7dq/wD0DrP/AMC2/wDjdH27V/8AoHWf/gW3/wAboA06KzPt2r/9A6z/APAtv/jdH27V/wDoHWf/AIFt/wDG6ANOisp9U1GExtPp9sI3ljiJS6ZiN7hc4MYz19a1aACiiigAooqjfX1zb3MNra2scrypJITJKUAClR2Vs/f/AEoAvUVmfbtX/wCgdZ/+Bbf/ABuj7dq//QOs/wDwLb/43QBp0VmfbtX/AOgdZ/8AgW3/AMbo+3av/wBA6z/8C2/+N0AadFZn27V/+gdZ/wDgW3/xuj7dq/8A0DrP/wAC2/8AjdAGnRWZ9u1f/oHWf/gW3/xuj7dq/wD0DrP/AMC2/wDjdAGnRWZ9u1f/AKB1n/4Ft/8AG6Pt2r/9A6z/APAtv/jdAGnRWZ9u1f8A6B1n/wCBbf8Axuj7dq//AEDrP/wLb/43QBp0VmfbtX/6B1n/AOBbf/G6Pt2r/wDQOs//AALb/wCN0AadFZn27V/+gdZ/+Bbf/G6Pt2r/APQOs/8AwLb/AON0AadFZn27V/8AoHWf/gW3/wAbo+3av/0DrP8A8C2/+N0AadFZn27V/wDoHWf/AIFt/wDG6uWNz9tsre82bPPiSXbnO3cAcZ79aAJ6KKKACiioL65+xWVxebN/kRPLtzjdtBOM9ulAE9FZn27V/wDoHWf/AIFt/wDG6Pt2r/8AQOs//Atv/jdAGnRWZ9u1f/oHWf8A4Ft/8bo+3av/ANA6z/8AAtv/AI3QBp0VmfbtX/6B1n/4Ft/8bo+3av8A9A6z/wDAtv8A43QBp0VmfbtX/wCgdZ/+Bbf/ABuj7dq//QOs/wDwLb/43QBp0VmfbtX/AOgdZ/8AgW3/AMbo+3av/wBA6z/8C2/+N0AadFZn27V/+gdZ/wDgW3/xuj7dq/8A0DrP/wAC2/8AjdAGnRWZ9u1f/oHWf/gW3/xuj7dq/wD0DrP/AMC2/wDjdAGnRWZ9u1f/AKB1n/4Ft/8AG6Pt2r/9A6z/APAtv/jdAGnRWZ9u1f8A6B1n/wCBbf8Axuj7dq//AEDrP/wLb/43QBp0VmfbtX/6B1n/AOBbf/G6lsb65uLma1urWOJ4kjkBjlLghiw7quPufrQBeooooAKKKKACiiigAooooAKKKKACiiigAooooAKKKKACiiigAooooAKKKKACiiigAooooAKKozXl79tezs7SCTy4klZpZyn3iwAACN/cP50edrX/AED7L/wMf/41QBeoqj52tf8AQPsv/Ax//jVHna1/0D7L/wADH/8AjVAF6iqPna1/0D7L/wADH/8AjVHna1/0D7L/AMDH/wDjVAF6iqPna1/0D7L/AMDH/wDjVHna1/0D7L/wMf8A+NUAXqKo+drX/QPsv/Ax/wD41R52tf8AQPsv/Ax//jVAF6iqPna1/wBA+y/8DH/+NUedrX/QPsv/AAMf/wCNUAXqKo+drX/QPsv/AAMf/wCNUedrX/QPsv8AwMf/AONUAXqKo+drX/QPsv8AwMf/AONUedrX/QPsv/Ax/wD41QBeoqj52tf9A+y/8DH/APjVHna1/wBA+y/8DH/+NUAXqKo+drX/AED7L/wMf/41UV1favZ2s13Lp1mUgjaRgt22SAMnH7v2oA06KKKACiiigAoqpqF5Pa+QlvbpNJcS+UA0hQD5GbOQD/d9O9Q/ata/6Bdr/wCBT/8AxugDRorO+1a1/wBAu1/8Cn/+N0fata/6Bdr/AOBT/wDxugDRorO+1a1/0C7X/wACn/8AjdH2rWv+gXa/+BT/APxugDRorO+1a1/0C7X/AMCn/wDjdH2rWv8AoF2v/gU//wAboA0aKzvtWtf9Au1/8Cn/APjdH2rWv+gXa/8AgU//AMboA0aKzvtWtf8AQLtf/Ap//jdH2rWv+gXa/wDgU/8A8boA0aKzvtWtf9Au1/8AAp//AI3R9q1r/oF2v/gU/wD8boA0aKzvtetf9Au1/wDAp/8A43R9r1r/AKBdr/4Fv/8AG6ANGis77VrX/QLtf/Ap/wD43R9q1r/oF2v/AIFP/wDG6ANGis77VrX/AEC7X/wKf/43R9q1r/oF2v8A4FP/APG6ANGiqmn3k9156XFukMlvL5RCyFwfkVs5IH9707VboAKKKKACiisi21XVLq2iuo9NtQkyLIoa7bIBGRn93QBr0VmfbtX/AOgdZ/8AgW3/AMbo+3av/wBA6z/8C2/+N0AadFZn27V/+gdZ/wDgW3/xuj7dq/8A0DrP/wAC2/8AjdAGnRWZ9u1f/oHWf/gW3/xuj7dq/wD0DrP/AMC2/wDjdAGnRWZ9u1f/AKB1n/4Ft/8AG6Pt2r/9A6z/APAtv/jdAGnRWZ9u1f8A6B1n/wCBbf8Axuj7dq//AEDrP/wLb/43QBp0VmfbtX/6B1n/AOBbf/G6Pt2r/wDQOs//AALb/wCN0AadFZn27V/+gdZ/+Bbf/G6Pt2r/APQOs/8AwLb/AON0AadFZn27V/8AoHWf/gW3/wAbo+3av/0DrP8A8C2/+N0AadFZn27V/wDoHWf/AIFt/wDG6Pt2r/8AQOs//Atv/jdAGnRWbHqV8Lq3gurGBEuHMYaO4LkEIzdCg/u+taVABRRRQAUUUUAFFFFABRRRQAUUUUAFFFFABRRRQAUUUUAFFFFABRRRQAUUUUAFFFFABRRRQAUUUUAFfm7/AMFI/wDkuWh/9inbf+ll5X6RV+bv/BSP/kuWh/8AYp23/pZeUAfKNeqfs56b481Xxvd2/wAPfhb4W8eaiNNkaTTfEVrDPbRQ+ZHmZVlkjUOCVUHdnDtxzXldFVCXK7+v5Caufeug2P7YfhW9bUvDH7Ifwh0e7eJoWuLCxsreQxt95CyXoO04GR0NN0nS/wBr7QNVj13Qv2Pvg9p2pQsXjvLTT7GGdGOckSLehgTk9+9ePfsg2EusaB8UNE8G3lra/Ea90ONPDUrusc5QF/tSQOSNkjLsG4EYyDnANc/8MPgX+05bfFLS7zRfBPirQ9Wtr9ZZNXvrSaC3iw48x3nfCyKRnKhjvGQAc1UYXrRg3a6Wvrf8uvYUmlTlPez2+Sf4309Divjs/jGT4q67J8QPCOkeGfEDyRvf6bpUaJbRyNGrblCO4JcEOx3nLMSea4KvWf2q7rwdefH3xdceBTatpjXSBmtQBC9yIkFwyY4wZd+SOpye9eTVz0Xemn5G9ZNTaf8AX/B7n7oUUUVoZBRRRQAUUUUAFFFFABRRRQAUUUUAUdc/5Auof9esv/oBoo1z/kC6h/16y/8AoBooAKKKKACiiigAooooAKKKKACiiigAooooAKKKKACiiigAooooAisf+Qvd/wDXtb/+hS1p1mWP/IXu/wDr2t//AEKWtOgAooooAKx9O/1Mv/X1c/8Ao562Kx9O/wBTL/19XP8A6OegC1RRRQAUUUUAFFFFABRRRQAUUUUAFFFFABRRRQAUUUUAFFFFAFXUf9TF/wBfVt/6OStisfUf9TF/19W3/o5K2KACiiigArMvv+Qvaf8AXtcf+hRVp1mX3/IXtP8Ar2uP/QoqAJaKKKACiiigAooooAKKKKACiiigAooooAKKKKACiiigAooooAKND/5Aun/9esX/AKAKKND/AOQLp/8A16xf+gCgC9RRRQAVR1z/AJAuof8AXrL/AOgGr1Udc/5Auof9esv/AKAaACiiigAooooAKKKKACiiigAooooAKKKKACiiigAooooAKKKKACorH/kL3f8A17W//oUtS1FY/wDIXu/+va3/APQpaANOiiigAooooAKKKKACiiigAooooAKKKKACiiigAooooAKKKKACiiigAooooAKKKKACiiigCjD/AMhq7/69bf8A9Dmq9VGH/kNXf/Xrb/8Aoc1XqACiiigAooooAKKKKACkzQelcR8SdRvbSKztbW4eJJi7PsOCduMDI7c187xZxFR4Tyitm9eDnGnb3Vu3KSitemrV326M6cJhni60aMXa52+fajdXhw1HUcf8f9z/AN/W/wAa7f4balfXRu7O5uHljiCum9ixUknPJ7V+Z8I+NWD4qzellH1SVN1L2lzKSuk5aqy3Sevc9PGZJPCUXW507eR3dFIOlLX7ceGFFFFABRRRQAVR1z/kC6h/16y/+gGr1Udc/wCQLqH/AF6y/wDoBoAvUUUUAFFFFAFHUP8Aj70z/r6b/wBES1eqjqH/AB96Z/19N/6Ilq9QAUUUUAFFFFABRRRQAUUUUAFFFU9U1fTdEspNR1a+htLaIZeWVgqj2+vt1qZSjBOUnZIqMZTkoxV2y5VS/wBV0/TIvNv7uKBe25uT9B1P4V5F4j+PsMsj23ha3CxL1vLgYJA6lUPQe7du1eO2vxD1v4q6jJeaDqUsWhvIVm15eHv2BwYrEY4j7G4xjtECfnHxGb8bUMKpQwEfaSW8npBfrJ+S36M+ho8N4qyliVy32X2vu6fP7j6XuviHHPOLPQtPkupnfy1LnaC3pgc/niul0uLUkgEmqXKSTvyyRqAkfsO5+p61zfw68GQeGtJgkktVhuDHhY/+eKHnbzyWPViec/jXZV6fD9HM60Prua1HzS+GC91RXmlu35t29TycW6MJeyoLRbve/wDwPQKKKK+mOIKKKKAKOn/8fep/9fS/+iIqvVR0/wD4+9T/AOvpf/REVXqACiiigArG0f8A5BFj/wBe0X/oIrZrG0f/AJBFj/17Rf8AoIoAt0UUUAFFFFABRRRQAUUUUAFFFFABRRRQAUUUUAFFFFABRRRQBXn/AOP7Tf8Ar5b/ANEyVrVkz/8AH9pv/Xy3/omStagAooooAKKKKACiiigAooooAKKKKACiiigAooooAKKKKACiiigAooooAKKKKACiiigAooooAKKKKACvzd/4KR/8ly0P/sU7b/0svK/SKvzd/wCCkf8AyXLQ/wDsU7b/ANLLygD5RooooA9d/Z6+FOneObzXfG3inxZeeGvC3ga1TUdT1Cw/4/AzFvKjgPO12KNhsHBAGCTx6b8WprGHwr8NPFfh/wCNvxeuPBPj27urTVLbxBrnnTw20E6RSMqRny+hk+U7hwPcV5h8Bfiv4V8EW3inwJ8RdKu7zwh45so7LUpLHb9qtJIyxhuIg3ysUZycH2Izja3tepeLv2PF8C+AvDN/8SfEmu2fw8uL29t7G30WSGbUmnnEwikaRQigEbTgjIJ5Wtn7Ncrl8N4/rz3X3W8vO4U7e9ff3v8A0n3bP/Fv/kfOvx0+GP8Awp34pa38P49Ra+g06SN7a4ZQrSQyxrIm4DjcFcA44yD0rg67P4x/Eu++L3xJ1v4g31otodUmBhtlbd5MCKEiTPchFXJ7nJwOlcZXNT5uRc25pV5eb3dv6vbyvt5H7oUUUVZmFFFFABRRRQAUUUUAFFFFABRRRQBR1z/kC6h/16y/+gGijXP+QLqH/XrL/wCgGigAooooAKKKKACiiigAooooAKKKKACiiigAooooAKKKKACiiigCKx/5C93/ANe1v/6FLWnWZY/8he7/AOva3/8AQpa06ACiiigArH07/Uy/9fVz/wCjnrYrH07/AFMv/X1c/wDo56ALVFFFABRRRQAUUUUAFFFFABRXmvx7+McnwT8I2niaHwyddlvNQi0+O2+2C2AZ1Y7i5Rum08YrwmT9vnV4xJn4MwkxqzFR4mQk4GT/AMsPQV00cHiMRHmpQbXkcGKzTBYGap4iqot62b6H2BRWB4A8WDx14K0XxgtgbIaxZRXn2cyeYYt4zt3YGceuBW/XMd6d9QooooAKKKKACiiigCrqP+pi/wCvq2/9HJWxWPqP+pi/6+rb/wBHJWxQAUUUUAFZl9/yF7T/AK9rj/0KKtOsy+/5C9p/17XH/oUVAEtFFFABRRRQAUUUUAFFFFABRRRQAUUUUAFFFFABRRRQAUUUUAFGh/8AIF0//r1i/wDQBRRof/IF0/8A69Yv/QBQBeooooAKo65/yBdQ/wCvWX/0A1eqjrn/ACBdQ/69Zf8A0A0AFFFFABRRRQAUUUUAFFFFABRRRQAUUUUAFFFFABRRRQAUUUUAFRWP/IXu/wDr2t//AEKWpaisf+Qvd/8AXtb/APoUtAGnRRRQAUUUUAFFFFABRRRQAUUUUAFFFFABRRRQAUUUUAFFFFABRRRQAUUUUAFFFFABRRRQBRh/5DV3/wBetv8A+hzVeqjD/wAhq7/69bf/ANDmq9QAUUUUAFFFFABTWcKCWIAAyT6CnV86ft1atqelfBRF03ULi1F5rFrbzmGQoZIiHJQkc4JUZHtXZl+EePxVPDJ25mlfscOZY1ZdhKmLavyJu3c+hBeWrkKtzExbgAOCT+tcT8T4ZnjsbhYmMcZkVmA4UnGM/ka/Kb+1NVhBmh1W9jkQbkdbmQFWAyCCDwc1+s/gzW4V+GOg6/4j1FAraNaXF3c3LjBJhUszE9yf1Ncnih4b/wBp5HPKXiLe3sk1HZxlGS0vqm1Z6o8jhDjSOZ4idR0uT2au7yurO6etlax5pmu5+GEEyy3ty0bCJlRAxHBOSSBVRvjt8HVYr/wkMJwcZFlIQf8Ax2nx/H74SArGnidVGcD/AEWUAf8AjvFfifBn0fMx4Vzqjm9WtKp7O7UVSlG7cXHV8z0V+x9XjePsnxdF0FXpq/8A08j3PSB0paqabqdhq9lDqWmXcV1a3Ch4pon3I6+oNW6/bGnF2e5zxlGcVKLumFFFFIoKKKKACqOuf8gXUP8Ar1l/9ANXqo65/wAgXUP+vWX/ANANAF6iiigAooooAo6h/wAfemf9fTf+iJavVR1D/j70z/r6b/0RLV6gAooooAKKKKACiiigAopCcV498eP2ifD3whs20u0MWo+JJ4t8VmG+W2Q/dlnI6Ln7q/eftgZIyrVoYeDqVHZI9DK8rxec4qODwUHOcui/N9kurZ1HxP8Ai94V+F9gJNXuBPqM6FrTT4j+9mxxk/3Ez/EffGTxXyX40+LmteMbmfxB4r1aG2srNWmEbSCO1s4xyTycDA6seeOvavHtb8e6jr2oX3irxZrRnuJt091d3MgUKoHUnoiqOg6ACuP02S6+Ld5BqOtQvB4JtZRNY6fKpVtZkU5W4uFPItwcGOI/fOGYYwK/Os4x1fNW4zfLRXTv6932Wy/E/ecu4Jw/DFOMElVxU1v0Xe38sV1lu9lq1E9O0WfVfjZPGJba6tvA8hAtrMBkufERzw0qj5kszjIj4abq2E+Vvsb4MfDdFig8R6r5QS2IjtLSEDYhTgE44+XoFHAI9sV4l8E/C2u/EPWzplhI9lpVuFbUrmEbWEZPEQbqWbGAM4ABJ6Yr7P07T7PSrKDTtPt0gtraMRxRoMKqgcAVpw5kdPGVVi68P3cH7q6X7+durfXS1lZfC8aY3+zW8FTlerL431S7f3b9Er2Wrd3d2AMUtFFfox+YBRRRQAUUUUAUdP8A+PvU/wDr6X/0RFV6qOn/APH3qf8A19L/AOiIqvUAFFFFABWNo/8AyCLH/r2i/wDQRWzWNo//ACCLH/r2i/8AQRQBbooooAKKKKACiiigAooooAKKKKACgkKMkgAVFdXVtZW8l3dzpDDCpeSR2CqqjqST0FfNfxf+OtxrzzeG/CMrw6byk1yOHuPUD+6nt1Pf0rgzDMaOXU+epv0XV/13O/L8urZjU5Ke3V9F/XY6f4p/H0adcNoPgadJLiNh599gMgwfuoDw3oW6enrWr4B+P2la2sdh4qiWwu8AfaE/1Dn3HJT9R9K+X43LtkseerGtnTgMqSOOwr4lZ/jVXdbm0f2elv667n20sgwXsFR5dV9rrf8ArpsfcMM0NxEs0EqSRuNyujAqw9QR1p9fMvgvx9r3hdljtLoy2xOXgk+aM/Qdj9MV7f4V+I+heJVSEyi0u2wDDI3BP+y3f6cGvq8BnmHxtoS92fZ/oz5PH5JiMFeUfej3X6o6uiiivaPGK8//AB/ab/18t/6JkrWrJn/4/tN/6+W/9EyVrUAFFFFABRRRQAUUUUAFFFFABRRRQAUUUUAFFFFABRRRQAUUUUAFFFFABRRRQAUUUUAFFFFABRRRQAV+bv8AwUj/AOS5aH/2Kdt/6WXlfpFX5u/8FI/+S5aH/wBinbf+ll5QB8o0UV33wh+FJ+K0/imAa8NL/wCEZ8N3viHJtfO+0fZ9n7n767N2/wC9zjHQ00m726Jv5JXf4IcYuclFbtpL1eiPTv2ULez0Hwp8Ufi1Y6Ba6x4o8FaRBPosNzGJUt2laQS3Ow9TGqA5643Ada6v4p+NfHHj/wCHP7PHxD1Axaz4xvNZ1Ly5TaRqbiWK+jWJCkahcfIowB6mvm74d/Enxn8KvEkXirwPrMmn36IYnIUPHNEcbo5EYFXU4HBHUAjBANeyXX7dXxifT4rLTNB8E6TLbLKLS7stECzWpkOZGi3uyKWPJ+Xk9a19qouM0tnF27ct72/xXV/TtYUPd5lbfm19Y2X/AIC9f+Cc5+2JpGg6J+0T4tsfDttb21sZLeaSG3ACJO9vG8oAHAy7MSPUmvGKs6pqeo61qV1rGr3s15fXsz3FxcTOWklkY5ZmJ5JJJNVq5qceSCi+hpVkpyuv68/V7vzP3QoooqzMKKKKACiiigAooooAKKKKACiiigCjrn/IF1D/AK9Zf/QDRRrn/IF1D/r1l/8AQDRQAUUUUAFFKAD1OKXC/wB/9KAG0U7C/wB/9KML/f8A0oAbRTsL/f8A0qC4vrC15ur6CH/ro4X+ZoAlorP/AOEj8N7tn/CRabu9PtSZ/nVq3vtPu/8Aj1v4Jv8ArnIG/kaAJqKdhf7/AOlGF/v/AKUANop2F/v/AKUYX+/+lADaKUgDo2fwpKACiiigCKx/5C93/wBe1v8A+hS1p1mWP/IXu/8Ar2t//Qpa06ACiiigArH07/Uy/wDX1c/+jnrYrH07/Uy/9fVz/wCjnoAtUUUUAFFFFABRQzBQWYgADJJ7VU/tfSv+gnaf9/l/xoA8s8TftY/Arwh4g1Dwvr3i+WDUdLmNvdRLptzIEkHUbljIP4Gs1f20v2dGfy08bXDPjdtGk3ZOPXHl18N/H6aST4z+N5LOYtG2vXB3RMCD07iuQ0Z73+0pNry+Z9hGMfex5hr6XD5HTr0oVHJ6pPbufn2O4yr4TF1MOqcWotrd3076H1T+1n+0V8I/iR4B0nRfCfiKe6uodct7iRZNOuIVWMJICxZ0A6sOOtfLM19pCSTz/wBpWxURy9EbJyhA7VLqrX/9kEXLzY+1xY3nv81Y8hvPMlLNLt2SZz0+6a9jB4JYKm6cHdN31X/B8j5fNs5eaV41qkUmlbSWjV79YvXU/VP9n7n4KeCj/wBQS1/9Ar0CvNvgFqWmw/BfwUkmoWyMNEtQQZlBHyfWvRYLi3uV3208cqg4yjBhn8K+Dlufs8PhRJWLbeNfCV54puvBNr4hsZNesoEubjT1mHnRxN0Yr1x/LI9a0dUvBp2m3V+wyLaGSYj/AHVJ/pX5p6a2sapc/wDCydM1Wa18YXOoz6vbaopw4lLkLE396IqoQr0xXp5VlNbNpzhR3jG/r5fM8HiDiLDcO06VXFJ8s5KOnTRtv0Vj9NaK4T4JfEyL4sfDfSvGRtxbXUytBfW46Q3UZ2yKPbIyPYiu7615kk4uzPejJTipR2YUUUUiirqP+pi/6+rb/wBHJWxWPqP+pi/6+rb/ANHJWxQAUUUUAFZl9/yF7T/r2uP/AEKKtOsy+/5C9p/17XH/AKFFQBLRRRQAUUUUAFFFFABRRRQAUUUUAFFFFABRRRQAUUUUAFFFFABRof8AyBdP/wCvWL/0AUUaH/yBdP8A+vWL/wBAFAF6iiigAqjrn/IF1D/r1l/9ANXqo65/yBdQ/wCvWX/0A0AFFFFABRRRQAUUUUAFFFFABRRRQAUUUUAFFFFABRRRQAUUUUAFRWP/ACF7v/r2t/8A0KWpaisf+Qvd/wDXtb/+hS0AadFFFABRRRQAUUUUAFFFFABRRRQAUUUUAFFFFABRRRQAUUUUAFFFFABRRRQAUUUUAFFFFAFGH/kNXf8A162//oc1Xqow/wDIau/+vW3/APQ5qvUAFFFFABTScU6qWrTS22m3dzC2HigkdTjoQpI/WpnJQi5PoBja38R/BPh28NhrHiG2guV+9ENzsv8AvBQcfjXnfxZvvgj8YvCEvg/xP4reK3aZLmKa2WRZYZkztYZUg9SCCOQa8NaWW6drq4kaSWZjJI7HJZjySfxNGK/Dl4t5tRr+2wlKEbO8b8za7aqSV/kedXnHE05UasU4y0afVDrT9lj9mqW5ijl+LOuSIzAMjBIww7jd5fy59a9p/aHt7PSPhPo+kaI4TTo7u1toVR9ytCkZ2DP8Q+VTmvE2HFdZ4lu7q6+A1lHO7Oln4gMMeedieWSB9Mk4r9M8PPE7NeMeIKGBzVJ2vKLV1Zq17pt/f5HyWd5fg8uyTF/VKSg5Q1t1PJgD3oI4oVqUkYr+qT+ez6i/Zbllk8BXsTyMyQ6pKsak8KCiEgfiSa9nrxb9lnP/AAguokggHVZMf9+0r2mvxbiCyzOtb+Y/p3g5t5Fhr/yhRRRXjH0oUUUUAFUdc/5Auof9esv/AKAavVR1z/kC6h/16y/+gGgC9RRRQAUUUUAUdQ/4+9M/6+m/9ES1eqjqH/H3pn/X03/oiWr1ABRRRQAUUUUAFJS15D+0r+0DonwC8CvrMwiutd1Hfb6NYM3+umA5kcDkRpkFj3yFHLVM5qEXKWx35ZluKzjGU8Dgoc1Sbskv60S3b2S1ZzX7U37Uul/BDTF8N+HfJ1Dxpqkf+i2x+ZLKNuBPMO/P3E/iIycKOfzw1fxjf6zfXF7qmqzX93cytc315cPl7i4P3nYnsOg7Y9K5XV/GOteJvFN94x8TX02o6rqEks89xI3zNMykK3oApxhRwAoAxXBX95N4p1CXwxZzOmlWzBdVnjODKev2ZD7/AMZHQcd6+bxcp42XvaRX4f8ABP7L4c4LwHAOWwo0o+1xdWyv1qTd3yr+WEEm27aRvJpuyO4tbo/E6+Rp2P8AwiFjKCsR6axMh4Zv+ndCOB/Gwz0Fe7fDrw/rnj7xJYeE/DVsJby8bavGEiQfekbHRFHJ/IckV494Vtb/AFW8svD3hzS5rq6nZLa0s7SIs7HoqIo/yK/UT9mf4CW3wa8KC41dY5/FGrRo2pTqdywjqLeM/wB1T1P8Tc9AMefSyx5hVUNoL+vvf9aJI8LjfNcPwNgJVq8lUxlbbzfe3SnC+i693KUpHffDb4faN8NfC1r4a0hd/ljfc3DDD3MxHzSN9egHYACuqoor7OnThRgqcFZLY/kjE4mri60q9eXNOTu2+rYUUUVZiFFFFABRRRQBR0//AI+9T/6+l/8AREVXqo6f/wAfep/9fS/+iIqvUAFFFFABWNo//IIsf+vaL/0EVs1jaP8A8gix/wCvaL/0EUAW6KKKACiiigAoozXK+Lvip8PPAkbP4s8X6ZpzIDmKScGU/SNct+lROpCmuabsvMqEJVHywV35HVUV8u+MP29PAGnrLD4I0K+1yRBgTzkW0OfXHLkfULXz/wCP/wBtL4y+JUlh03VoNAtmJ+TTYtj4/wCujZf8QRXj4jP8FQ0i+Z+X+ex69DIsZW1kuVef+W5+huv+LPDPhW1N74l1/T9LgAzvu7hYgfpuPP4V4Z47/bj+D3hQSw6G194iuYzj/RY/Khz7ySYP4hTX54z+L9Z16efU9c1+51C4YnzBcSmRiOuWJORVbULGe+gMlj+8yMmPPzY9vWvIxXEOJ09nBRT6vV/5Hr4fh/DrWpJyfbZf5n0x4r/bH1j4nyLp2q6Z/YGjlt0cUUjOshzwZXIBOO3GP51Fb3kF2iywTI6ON29TnI9q+F9J+KWuXXig+HL62t0ht9VWxMhVxIIzvAyp4DfKOa9j8MfEAafcwpoWsQXMUytIIfNV1cDGSADx1HI9a8rMsJief2tZ8zaTv5HsZbi8NGHsqSsk7fP9T6QhIHP5Ctiwl56jPf2rzbwx8QNN1crbzP5Fz0MbnB/A9/513dlOjAOjZXtjvXj2sexdSWh19nMCBz9PetW2uWQhlYg+uelc3Yzk455/lWvDIMZ7U0zKSPUPCnxU1bSNlrqJ+2WowAGPzr9G/oc/hXrWheKNG8RQiTTrtWfGWibh1+o/qOK+YYpyD15rT0/Urq0lWeznkjkU5BQ4Ofwr3cBnuIwdoT96PZ7r0Z4WPyOhi7zh7svLZ+qPpmf/AI/tN/6+W/8ARMla1cJ4I1DX9U0/Sb7XVXMtyxgbGHePyJPmYe/Ueo5713dfeUKqr041Emrq+u58NWpOjUdNtO2mmwUUUVqZBRRRQAUUUUAFFFFABRRRQAUUUUAFFFFABRRRQAUUUUAFFFFABRRRQAUUUUAFFFFABRRRQAV+bv8AwUj/AOS5aH/2Kdt/6WXlfpFX5u/8FI/+S5aH/wBinbf+ll5QB8o19DfsXWi6p4p8f6Ct9Z2txrHgPU9PtWup1ijaaV4VUFj7n8ga+eaKuEuW9+qa+9NfqOMnCUZx3TT+53Ps39nj9lPxd8Ovi/oXjDxzrHgi60WwFz9oiTVo52Je3kRMIygHDsp9utefXv7EPxWmvJ5ofEXgVY5JWZB/bqjCknAxtr5zoqZPmtforfjcFJqLj3t+F/8AM6L4geBdY+G3iy98Ha9cWE97YiMySWNyJ4WDoHG1x14YZ9DmudooqVe2oOzeh+6FFFFMQUUUUAFFFFABRRRQAUUUUAFFFFAFHXP+QLqH/XrL/wCgGijXP+QLqH/XrL/6AaKACiiigAoor53/AGyv2xvB37J3gf7dcxx6r4t1VHXRNGD4MrDgzSkcrEp6nqTwKAPWviZ8Wfh38HfDcviz4k+LdP0HTIsgTXcoUyNjO1F+87H0Ar4D+KP/AAV2n1rXF8F/sx/C278Q6jdP5Nte6pE+ZXOMeXbR/N14yzYr86fHHxN+Nv7XPxWsn8V63e+IfEGt3iWenWcYIgtzIwAighHEa9M4GSBkkmv2s/Y0/Ym+H/7K3g63lNpbav47v4g+ra5JGC0bkYNvbZ5jiXJGRhnOS3G1VAPAPDfwM/4KR/tCJ/afxl+PM/wy0a6Mc66XoyiG7VN2GjIg2tGcD+Jm685r0nTf+CXHwPv5Zbj4q+N/iF8RJpSG3a3rsgCN6r5e1vzJNfZQAAwBiigD5N/4dZ/sT+T5P/CrL3H97/hINQ3fn51Yeqf8Es/gfYyJcfCnxt4/+HdxGS2/Rtbdg7f7Xmbm/Iivs6igD8/rf9nn/goT8DtbguPh7+0bceO/C9s0l1PZauPPu2RT8sAWfezEjurD2Fdx4Q/b4vtI1R/Dnxm8AXOmXdtJ5U81krB4iOpeB+fyNfZOAeteK/tHfs1eHPjdoMt5ZxQ6f4ss4ybDUAuPNIHEMxHJQ9M8leoyMqeLF0sQ/wB5h52a6PZ/rc+q4czDJqV8HnWH5qc3/Ei2qkOmnRx62t567HpPgj4geD/iLoya94N1611OzfgtC+Wjb+669VPsa6GvyD8M+MPiN8EfGk8+iajc6LrWl3LW15bk5jd0Yq0UyZKuucjnOOxFfo1+zl+0ZoPx18OkSpFp3ibT1A1LTg+QfSaLPLRt+ang9iebAZpHFS9lUXLNdP8AL/I9vi7w/r8P0lmGCn7bCys1JbxT25raNPS0lp3S0v7FRRRXrH50FFFFAEVj/wAhe7/69rf/ANClrTrMsf8AkL3f/Xtb/wDoUtadABRRRQAVj6d/qZf+vq5/9HPWxWPp3+pl/wCvq5/9HPQBaooooAKKbJIkSM8jBVUEknsBXBfFzxvPoXwc8R+OPCGpQSS2uly3VjdRFZYy3RWB5BppXE3Y3viISPAHiQgkEaReHj/ri1fkNAtqsSIbOFsRg5YnJPPJ5r6JsvjL8ePFmlT6dqHxZnMN7ZhJo00uAllkTDDIX0JrziL4UPHEqx+LiyINgY2SNnHbOetfd5Vw5j8K5SrU007W1i/zZ+O8S8a5TmkIRwdZpxbvdTj+UXfZnGaVaaYkFxIdMtnZ7twS5bgAcAc0mr2enRXtvPBYQxMbViQjMATvPPWu7tPhrd2SyJD4uBWWQysHsEbDHrjngUy/+G87umoX/jNYkij8oM1kiRgE5wcnGcmvYWVYmMf4X/pH+Z8vLPMLN6V9Wrf8vNdP8J53FDa3ctsk9sjL9rjBXzGIIw3B59q2bq10t/tEI0izVTFLggtkEISMc+tdQfhTOrRsPFrxmOQTLixUZYZx35HJq5J8PdSuFkjPixcyqyMU01N2GGDjnjg0/wCysVr+7/8ASP8AMUc8watev3/5+abf3TzBY7OGzTZYQfKqgEk197f8E/Aq/C7XlQbVHiCXauSQo8pOBntXyTbfC7zYALbxkJ4oz5ZZbNHAZeoYg9RXe/D/AFX4l/DDS7rR/BnxQnsLW8uTdyxjTYXBlIAJG4EgYA4rzcyyDGYuio0aavp1ivyZ7vD3FuXZZip1MZXbVmtqj1uujirbM/Ra/tY76znspfuXEbRNx2YEH+dfm7aW7eEtU1rwLqksK33ha+lglCOGDQM5eKQEcEFSPxrb17xp8VPEVtIniz4zeIZrED95DaGOxTHu8ahufrXnl3aM5tvDng7TRDe6zdx2VkuC0s9xKwHmOxyWxksSemK1yDJcZkU543FtRgou6vd236abruZ8ZcVZZxXSpZVl0ZTrSmuV25Um9Nb62s9dPO+gsI1W2N3b2HirxJbWV1dyXYs7TUJLeFHfqQqEAk46mvQ/gV4n+Mk3xO0Xwl8PvHet3iSTCXV7bUbhr20tbIffdy+SjHooBBJIr2Gw/YY8IWVql54w+KfiO4toIg90Ekhto+B8xMm35VznnPSve/hj8N/h18OPD8dh8OtFtLSyulWZriM+ZJdEjiR5Tlnz1GTj0xXj5tnmWYmhKlg8MlKX2mldd7Wvr8/kfScNcI8QYDFxxGZ49yhHaEW+V2VkndJJLsl8zsaKKK+PP08q6j/qYv8Ar6tv/RyVsVj6j/qYv+vq2/8ARyVsUAFFFFABWZff8he0/wCva4/9CirTrMvv+Qvaf9e1x/6FFQBLRRRQAUUUUAFFFFABRRRQAUUUUAFFFFABRRRQAUUUUAFFFFABRof/ACBdP/69Yv8A0AUUaH/yBdP/AOvWL/0AUAXqKKKACqOuf8gXUP8Ar1l/9ANXqo65/wAgXUP+vWX/ANANABRRRQAUUUUAFFFFABRRRQAUUUUAFFFFABRRRQAUUUUAFFFFABUVj/yF7v8A69rf/wBClqWorH/kL3f/AF7W/wD6FLQBp0UUUAFFFFABRRRQAUUUUAFFFFABRRRQAUUUUAFFFFABRRRQAUUUUAFFFFABRRRQAUUUUAUYf+Q1d/8AXrb/APoc1Xqow/8AIau/+vW3/wDQ5qvUAFFFFABWfrpH9jX/AP16zf8AoBq+elcT4w8XyadcXGifYBIk1vgyeZg/OCOBjtUVYSqU5Qju0yZSUVdnyvCf3a/QU/Ndsnw701QF/ta94GP9VHT/APhXenf9BW9/79R1/Oa8N+JLfwF/4HD/AOSPO5WcMcGvdfg/4a0bxb8MNQ0LXbQXFpc38m5c4IICkMpHRgeQa4M/DrT/APoK3v8A36jrvPAmsnwHo76PaW7XiSTtOZJWCEEgDGFGO1fZcC8IZ3kObxxuKp8kVF6qUW09LbNsapU6icKyTi0009U0+jQ0/ss+B9xK6zrQBPA82M4/HbQP2WfA+4FtZ1kjPI82MZ/8drp/+Fn3X/QIi/7+n/Cj/hZ91/0CIv8Av6f8K/ef7dzb/n8/wPH/ANU+H9/q0fxOq8MeGNG8IaNb6DoNoLe0twdq5LMzHqzMeSSeprXyPWvPv+Fn3X/QIi/7+n/Ctfwx4yn8QX0lpJYJAI4vM3CQtnnGOleRU9pOTqVNW9W2fR0VRowjRpJKKVkkrJJdEdXRSA0tZG4UUUUAFUdc/wCQLqH/AF6y/wDoBq9VHXP+QLqH/XrL/wCgGgC9RRRQAUUUUAUdQ/4+9M/6+m/9ES1eqjqH/H3pn/X03/oiWr1ABRRRQAUUUUAZnibxFo/hLw/qPibX71LTTdLtpLu6nfokSKWY+5wOB3OBX47fHj40658cviNqHjTVWkisyxt9Ls2bK2dmpOxPTcfvMe7Me2BX13/wUq+McmkaDo/wa0i62Ta1jVNW2NyLWNsQxn2eQFv+2Q9a/OzVNYtdF02fVLxsRQLuI7seyj3J4rnxNOU4+R/S3g7kmGybAz4hxtlKadm/s01u/Lma1f8AKl3ZD4k1i7R7fw/ojgarqIOxyMi2hH35m+nQeprb8O6JZaXZQ6XayJBBCPmkkOWZj1Y45ZmPPH8q5zwjp11Gk2v6wP8AiZ6piSRT/wAsIv4Ih6ADr719v/sHfs3/APCe6+vxd8Y2Afw9odxt0yCVcrfXqHO8g9Y4jg+hfA52sK8yeHc2qcT9PrcRUMlwFbinNrxbjanB/FGD+GCT2nUaUp9tIvSnc98/Ys/Zqh+G+gJ8RPFemFPEOsRK1pDcxgS2FsckFh/BK4OSP4VwvXdX1MBigDApa9elSjRgoRP414iz/GcT5jUzLHSvOb26RXSK8kv83qwooorQ8QKKKKACiiigAooooAo6f/x96n/19L/6Iiq9VHT/APj71P8A6+l/9ERVeoAKKKKACsbR/wDkEWP/AF7Rf+gitmsbR/8AkEWP/XtF/wCgigC3RWdrviHRvDVg+p65qEVpboPvOeWPooHLH2FeAfED9oXU9W8zTfB6PYWhyrXLf6+Qf7PZB9OfftXn47M8Pl8f3r17Lc9DA5ZiMwl+6Wnd7Hqfj/46fDH4aStaeKvE8MN6qhvscKNLOQenyr0/Eivnzxz+39Y24e38B+DzIckLdapLhf8Av1Hyf++/wrz3xHoVj4tt3g1tGlkdi6y5/eRuerBvX1HQ96+Rf2rPDHiLwN4ZsmjknNtLqcfk39tuUDCOQrEfcY9MHg9s18zTz3F4/ExoU7QjJ+r+9/pY+mnkWFwFCVapebS9F93/AA5774s/ak+Mfj5ZbW+8Y3FjC3BttP8A9GjI9Plwx+jE147ruqXTmR7maR3JLOXYkn1zmvJfBvxKs/DcDWOrpdXMmoX8ypMv7wqcJ1yc4O7t6V6lZXum+LvCtvfTNJCl5bkxS8GWMHI5HRselcePwWIhU9pVbkr2Tep14LE0J0+SklF22Whzvg/4oaP4vvrW20q0ubeWVJSVkjVQuwKSMgnd94fka7O5sY9SSSO0lVZ0GSpPyN+PavnjVvCPiv4VvL56O1qbe7W11a1yImaSMKgPeN8gfK34E103w2+Js+m2t/qfi/WLiWEWlmqu67trNNMpOFHsuTjsK78blVOtF18K7rS3W93Y48LmU6bVDFKz1v0tZXOU+JL3unfEDUIbxZbZk00Ao5KBwI2OfRhk9eRXoukfF+1utYi8OnTZ1khu7a185XXY2/b83r36V16weDfinok0GsWsWpWkExijkKlJIm2qxMb8MOGHse4NeU+I/hT4m8F6yfEGjqda0hrmK4eeIYmtljcNiRO4AGNy5HqBW1Gth8TBYbELlnFWV9m9NvPTZ/iY1aVfDTeIoO8JO7t0Wv8AV/yPYNf8M+GfFd1FJf2vlahGyPHfW+FmUoSVDHHzryeG9eMV5NF4K8UfB69l11Y4dQsba3vnjvIVIj+aNSglXrGSUI7j0NY3wv8AFmqDXrF77Vbqe1828wrzM6qvk7hgZ7YOK9r0D4h+HvEE8cWk6pDdJNEz7ACTtGAdwI4+8AQaxq0sTlrdOPv07arXz2fT8janUw+YWqP3Z30/D7/zOc+HPxBuPGl1P9ptI7VktIrgBZC/WR1JyccfKMcV7Z4T+J2o6PKLa+LXtsmBvz+8UexP3vx5968n8Q/C3SL6w1abwZJHo2o39j9lEaMUts+aJAwC8xnO7lePm6Vyngy/1zwMdaHj+O9jNnZ2k7yTMZtw8x0JRhkOOVPy+vTNcOIw9DHKdbD6SvFKL31svzO2hiK+DcKVfVa3l06v8j7u8L+KdJ123Fxp14kqjG5c4ZT6EdRXX28wIBzzXxN4N8d2+pXM2o+GNUkDWxjPmxgqMOCQOfvDjoRivcvB3xoRill4jVYn+79oX7h/3h1X+X0rxqtGdCbpzWqPWp1oVoqcXoz3JH9+K9C+FnghvFV8dT1CM/2VZvtbPS4kH/LMeqj+L/vn+9jhfhpot18StXSx0mQpaRKs15dqMiGInjaehdsEL9Cx4FfVul6ZY6Np8Gl6bbrBa2yCOKNeigfzPck8k819BkWVfWZfWKy9xbeb/wAkfP57mn1aP1ei/fe/kv8AN/10FmULe6aqgAC4YAD/AK4yVr1kz/8AH9pv/Xy3/omStavuj4cKKKKACiiigAooooAKKKKACiiigAooooAKKKKACiiigAooooAKKKKACiiigAooooAKKKKACiiigAr83f8AgpH/AMly0P8A7FO2/wDSy8r9Iq/N3/gpH/yXLQ/+xTtv/Sy8oA+UaKKKACiiigAooooA/dCiiigAooooAKKKKACiiigAooooAKKKKAKOuf8AIF1D/r1l/wDQDRRrn/IF1D/r1l/9ANFABRRRQBV1bVLLQ9KvNZ1KdYbSwgkuZ5GOAkaKWYk+wBr+cb9pz47eIf2iPjF4g+JOtzSeVe3LRadbMeLSyQkQxAdBhQM46kk1/QP8etF0PxL8FfHHhzxN4rj8M6TqmhXllfaw4BWxgkiZHmIJA+UEnkivzY+H37Hn/BNbTZ1h8YftV2/iSaZgsWNXg02NT77S3HuSKAPGv+CTPhbSNf8A2r9PvtWhEr6PpV7fWiN/z3VVVWHuA7fnX7kAYGB2r4t+C0//AATL+B3iuG7+GnjfwFYeIreKSBdVuNYDyBGGHBndtgBr6b8dfG74SfDTSNL17x38QtD0XTtbG7Trq6u1WO7XaG3RtnDDaynI4ww9aAO3psqyNE6xSBHKkKxXcFPY4714zD+2h+ynNPHbj4/+CkeU7U8zVI0BP1JxXong74l/Dv4hJNJ4D8d+H/ESW+PNOlalDdeXnpu8tjj8aAOCK/tU6f8AFBljPw/1jwBFpagPI1xZ6lNe4+ZtoWRFGcjbkjbg7skgdIfiL4n023kuPEfwr1+2jjbbvspIL3d7hUffj/gNd7Xl3jP9p/8AZ9+HviO78IeNfi74a0bWbHZ9psrq9VJYS6h1DDtlWU/QigDai+M3gFViGqaheaRJMMiPUtPntiv1LoFH510WkeLPC3iCR4tB8S6VqTx8utpeRzMv1Ck4ryG4/bP/AGSZx5dx8dPBso6Ya7Vx/WsDUf2i/wBhTWEf7Z8UPh44lzvaK6SMt9SmDQB80ftz6Fb6P8dLu9tYgi6rYwXUoWPaquFCnp1JKlieuSa8m+FXxE1j4W+OdL8aaJOVkspQJ0A3CaBiBJGQOoI/Xmvp3xo//BNfxjqb6vdfGLSNOvmRYmuNO8QyRkKowBzuHA4rgz8C/wBlbxPcMfh3+2j4dUzHbbWupXdlcuWPAG9nVzyewzXzOMyjEyxLxFBre66M/duGvEbJKGS0snzWE7KPJJ8qcWtezvaztsfopomrWmvaPY63YPutr+3juYjkH5HUMOnHQ1drzj4IeG/H3gjwdpfgzxe+h3tvpVmsFrqGmTSnzkU/KXSQDBKnPykjivR6+ki24rm3Pw/ERpxrTjRd4Juz7q+j+4KKKKoxIrH/AJC93/17W/8A6FLWnWZY/wDIXu/+va3/APQpa06ACiiigArH07/Uy/8AX1c/+jnrYrH07/Uy/wDX1c/+jnoAtUUUUAcF8Svht4i+IdnNpEHxK1bw9ptzGYpotMgRZXUjBUynJAI9AD714xc/sav4Q8A69oXhD4xeMYbO40+dTpheN7ac7SdhQg4BI524PNfUlBGRiqU2tEQ6cZO7Px0spNcvLaK0n8U6pbKY/JdIdqFSvG3PXjGKvaHpeqeHQU0fxZqkMbEsY2KuhJ6nDV6j+1P8Jbz4R/FK7vLWynPh7xVO99pckMbOI7ljma34/i3fMo7huOhrzG21RnHlyaZqolBwVGnS5J/Kv1bLsVl2LoU8RUmlO3WbTT69dj+c8+y/PctxdbBYanJ0nK6UaacWnqnpGzavb1Nd9a8WOu3/AISudfdbZM/zrntZ8NXevBX1zxNrF1G5LIshxG2D1AGAcfpXQ2+heNNSs7jUNK+HXie7tbSIzTznT3ijSNerFnA4rYvfEpudHvdOXUru5tr97aaHT54IxFpjxoFYwyD5iHxyvT8a66ssLjXGnSj7WN7S95tR83rZ+h5OHWZZVGdbET+rzUbwTpxUpu6VlaN16vT8bcxpA1/Q4RbWHjDUjCowscyrKFHoM8/rT9Ul8R6vCba78YaikTDDLAix5/Ec1IPpTJZ4YR+8kC/zr0Vg6Kh7Oz5e3NK35nh/2vjJVfbcy5+/JC9//AdzG0nwtLoMhl0fxPq1oWO5hG4wx9SDkGt9vEPiazjxJ4tuG9N1shY1mTamxyLdcf7R/wAKpMxYtJI/TlmY8Ae9RSwWHw0eWkuVeTkl+Z01s0x+Onz4mak/OMG/vcSPXX1nxMn2fWPE+oS24OfKAVE+pA6/nX0b+yD+zj4o8XRD4rT+N9a0S2sJWg8OzLGkskoKlZpgJARs52qe/wA3pXNfs5/s3638b9Ui1vWYJ7DwPayAz3TKUfUyp/1MP+x/ef8AAc1+jWlaXp+i6bbaRpVpFa2dnEsMEMS7UjRRgKB6AV+ecSZnh6lR0MJr/NK7d/LVu6X57H7fwNkWMo0Vi8y0/khyxXLfeWiVm1p6b+XhXjL9lTVPiFaNp3jH49eN9Qs3BDWu+KKAg9iiKN345rtPhX8Itc+FdjbaHafE3V9Z0a0QRwWepQRyGJB0VJBghR2BzivS6K+Tc21Y/RlTindBRRRUllXUf9TF/wBfVt/6OStisfUf9TF/19W3/o5K2KACiiigArMvv+Qvaf8AXtcf+hRVp1mX3/IXtP8Ar2uP/QoqAJazPE+vWfhbw5qniTUHVbbS7Oa8lLHA2xoWPP4Vp183f8FEPHieAP2RPiBeHeJdXsRocDKSCHum8rOR6AmgD5O+Hf8AwWmt9W8VWtn8SfhJa6D4fKu11e6fqEl5cJhSVVIjGoYk4HLAc9a4fxT/AMFpfijceKPtPhD4T+HbPQI5cLb39zJPczRhuC0ibVRiMZAVgD3Pej/wSA+BXg/4jeN/F/xG8ceEbbV4vCyWcWjtdxiSCK8kZ2dth4LqipgnpvPerf8AwWdsfA2m/Ej4cadoGg6fYa1/Y95LqM1tAsTTWzSoLcPtwCFZbjBxn5jQB9F+Lv8Agrp8ENC+DWh+NtD0e51rxprcLB/C8UuwadOnDi5uGXAjzjaUViwI4HOPB/hn/wAFmfHs/j+xt/ib8ONATwreXkcNzJpryrdWMDOA0o3FhMUBztwu7GMjrX0//wAE0/2fvh34S/Zl8MeN5vCGl3HiLxhbvqN9f3Nmkk7RmRhFHuYZCBVyAOPmJ71+WHxP8C6J4+/bY1/4ceAIrWw0zXPiBJo+mLZxAQwRSXYjTy0HAAzwOlAH9DSsGUMpBBGQR3phngUlWlQEdicVQ13S7jUdAu9J07UHsJZrdoIrhBloSRgMPcV4BqHwS+F2lWckev8AxjMN2WZWmmv4Y8Oc4yGY/qe1eTmeOxWCcXQoqas7uVRQS8tU739EvM9PL8FhsXdVqri9LJQc2/PRq3338j6QV0cbkYMPUGlJA9fyr43/AGedc8R2Xxki8M6N4jm1LRXNyLg7yYpYkjbbIFPQ7gnI55r5f/4LNWuraB8RvAHibSLvULSPU9GubWeSG6kRGkhmUqMKwGdrn649q5+Hs8jxBhHiY03C0nFq6eqts1utdzfPcmlkeJWHc1O8VJOzWjvuns9Nj9aKMj3/ACr5i8UftTaX8Iv2I/Dnx41iVZ9Q1Hwpp0ml28hbN3qFxbL5SHgnG45YnoAc18e/8ExPg74q+JPi/Xv2vfjDr2pyaVpV5dz6a93PKsV5qB3SXN4RuAKRBmAwCpcuOqYr3jxT9X81Sttb0a8uGs7PVrKedM7oop0dxjrlQc1+NPxp/at8Vftq/tAj4Vj4yWPwv+EsN1Kgu7y/FrbyW0Jz9ombcPOlkKjy0zgbh/tGub/ap+Bf7OXwg+Hun+N/2f8A9riLxh4it72G3utNi1mKW4lRgczx+S+5SrBcg8YJ5yOQD9x6Mj/Ir5J/4J8/HrxZ8Sf2SU8d/E/WpL6+8Ny31pPqd0QHnt7cbkeRv4mC8Fupxk81+bf7Ifh39or9qD9pHWfFnw5+Ik3hTUo57vX9R1aSaWeOxW5lbKxxEkMxLsFBGPl5xQB+6r3drHOltJcxLNIMpGzgMw9h1NS1+E37ev7N3jr9ljx7oGqX3xm1bxefF0dxei/uZZYbxJ4mXzC4DkYPmKVIPZuBgV+uP7GfiPxf4t/Ze+HPiLx7e3F3rt9oqSXU9x/rJRvcRs3qTGEye/WgD2ijQ/8AkC6f/wBesX/oAoo0P/kC6f8A9esX/oAoAvUUUUAFUdc/5Auof9esv/oBq9VHXP8AkC6h/wBesv8A6AaACjpzRSN06ZzxQB8G/tlf8FMdU/Zg+Mr/AAq8P/DLTPEyW+mW17cXc+qPbtHNKXzFtWNuiqhzn+KvLPir/wAFnFttD0i0+Enw3trvWbixjm1a61SZ1trS6P3oYYwA8yju7FPYHrXyb8YJV/aU/wCCgOp6dDa3FzaeJPG8GkmJGIf7LDJHbylSemI4pG/Wv1T/AGuvhp8Ffhh+xR8QtDs/h9oNlo2l+HJrfTYY7NB5N0x220gb728TMjbs5J65yaAPEP2Yf+Ctvg7xpp+uWn7RNppvhG+0mye/tLywEskWohfvQJFglZcYKjcQ3qDxXknxG/4LSeO7rxI//CrPhXpFloEUhEba3K013cR56ssTBIm/2QXx6mvNf+CT/wAEfBvxb+Ourax440C01iw8I6SuoQWt5CJYDdyShI2ZTwSvLLnuM17J/wAFo9E8EaOvwwXRtE0uy1qc6iLh7a2SKVrRRF5SsVAyodpSAehLetAH3N+x5+0zpv7V3wat/iXbaJ/Y2oW99PpWq6eJTKlvdRhX+RyAXVo5ImzgYLFeduT7a8kcfMjhR6k4r4w/4JJeCLjwn+yLaazcTF/+Et12/wBZiGMbIx5dsF9+bZjn3r2z4gfCHQvEPiu48ReMfiRPYwTjbbWfnJEsSgDgFj6gnp3rix+Ir4alz4enzu+zkopLu20/wTZ2YKhQxFTkr1ORW3UXJt9klb8Wj2JZoXO1JVY+gOafnvXwt8UrHQvh/rVjd/Db4mtq3mKZG+zXau9uw4+/Gcc88dfwxXqv7WOna74r/Yc8XTagLhtdTwpHqRNvIY5PtMSJIxBQjuG4HBrxsk4j/tfFVsHOlyTpWu1JTi77WkktfK3+R6ucZD/ZeGpYuFTmjUva8XCSt5Nv77n0oDmgnHr+Vfmd/wAEYPHuo6t4c+KPhfVNTuLhdNvdP1JWuJnfYsySoTlicD9wM145+0H8QPHP7f37a2l/CH4U61qFv4W0OaTTLa7tXkRIbaNgb7UHxtxkptXdwSkQB+evpj54/ZTNVL3WNI010j1HVLS0aT7izzrGW+gYjNfnd+3x+1ZN+yH8PvDX7MvwDv307WhpUa3GpCUyXGm2QG1NjMSRPKdz7z0AJHOK8M+Hn7L37MfjPwBH4q+Nv7eekQeO9ctvt9xBb+IbeRLGeQb9kheTdJICcP0Gc49aAP2OR0kUOjBlYZBByCPUUpOPX8q/HP8A4JV/Gn4iaB+0bdfBFvGNzrnhLVIL8mEzNNAJ4MbLmAsSUDAc44YEZ6Vf/wCCufxG8UeJP2jfB3wl8K38wOk6NFsitLp42e9vpypjbaQM7YoMZ/v0Afr1NPBbxtNPMkUaDLO7BVH1J6UscscyLJFIro4yrKcgj1B71+VXx3/YN/aDtv2aZfHnxJ/aTutS1L4f6E11b+HlSVLC3tYk3PEsuQzS7QRuZTlgBnFH/BGHxp4+1PxT498K6hreoXXhi10y3vUgnkaSOG+aYKChYkqWj3ZA4OBQB+q9RWP/ACF7v/r2t/8A0KWpaisf+Qvd/wDXtb/+hS0AadFFFABRRRQAUUUUAFFFFABRRRQAUUUUAFFFFABRRRQAUUUUAFFFFABRRRQAUUUUAFFFFAFGH/kNXf8A162//oc1Xqow/wDIau/+vW3/APQ5qvUAFFFFACGvMviTbhdahnI4mt8dPQ16aelcX8S7Ey6bBfouTby7W/3W/wDrirpu0kZ1VeLOe8SkT6FoV4qj5oWjbA7jFc8B7Vteb9s8FmP+PT7wHH+w4/xrFWt4aKxzT1aYuB6UYHpRRVkBgelGB6UUUABxV/SY9fjjn1DRROBEAsrxc4HXkdxWe1eheFZ7Lw54XGoajKsRuWaYKfvMOigDv0qKjsjSnHmYng3xhd6rc/2XqQVptpaOVRjdjqCPXFdqOleYeA4J73xNJqcce2GISM2Bwpfoor08VhNJPQ6KbbjqLRRRUGgVR1z/AJAuof8AXrL/AOgGr1Udc/5Auof9esv/AKAaAL1FFFABRRRQBR1D/j70z/r6b/0RLV6qOof8femf9fTf+iJavUAFFFFABSMcCgmuS8ZeKvDdtYSWdz4jmspjuAms7eS58lgDzIsasNnXIfAODyCMhxi5OyLp03Ulyo/JX9qP4r+GPjF8VdX8ZaNp+o2N0ty9g4lvBcW9zBATHDNENoaHKrlo/mXLZBHIr55ml/4SrxUun/e03RGEs/8Adluf4VPqF6/nXq/7VfhTQPhB4pvpvB13b3WjXyF9PNvP50aT5w8KsTuwpKsA/wAwVgDkgmuC+GHgzW9SOneFdB06fUdZ1OXd5MQy8kz8sSTwAo6scAAEkgV6dbDKVow2tf8Ay/ryP6UwGPw+Kp4bLKDth4RU53f2Y/BB36OSbkn9mDWzPVvgX8Jtc+N/xI0vwHooeNLl/Ov7oDItLRSPNlPuAcKO7Mo71+y3hDwpofgfwzpvhLw1YpZ6ZpNslrawqPuoo6k92JySepJJPWvH/wBkj9nHSvgF4BUXMkF74o1xI7jV76MZUYGUgiJGfLTJ5/iYlvQD3ivK5Ixk2j8v8RuM5cUY1UKD/wBnpfD/AHpdZfpHy10uwooopn5wFFFFABRRRQAUUUUAFFFFAFHT/wDj71P/AK+l/wDREVXqo6f/AMfep/8AX0v/AKIiq9QAUUUUAFeU/EH4i6j8PvCem3NhoUt01zbxot0wzbwvtGA+DnJ7A4B9c8V6tXPWthZan4ct9P1C1iuLa4s0jlilUMrqUGQQeorHEQnVpShTlyyez7G2HqQpVYzqR5orddz4w8S+LfEHi2/bUNd1CW5lYnarHCoM/dUDgD6VlKST1z716t8Wfghe+Enl17w0st3opy0sZy0tn/vHq8f+11H8WR81eVAbWwwx7V+Y47DV8LWccR8Xfv53P1DA4mhiqKnh/h7bW8rEyevb19ai1bSNK1/S7nRdb063vrC8jMVxa3EYeOVD1DKev9OoqaMn6n+VP79fqa5E2ndHU0mrM+JPjr+yjq/gOaPxf8M7S61bw7ZyG5udO3tNeWXzAsV6mWLAHPLr33DkeJWHi7xNpZg0201S7tIINK2vAGwA6iRs89DgjkYr9TEJBGCR6V85/Hf9kLRPHFxd+Mfh/wD8SnXZVd7vT4iqW+oMVOSmflhlJ6n7jdwD81fU5bnkZ2o435S/z/z+/ufMZhk0oXrYP5r/AC/y+7sedR+OvDV5pr6Zqd/YSM8EQurS5KkMjhcAofvA7hgjPJrhfHvwPmh0+7u/h/588cxRpNKeTcyKhJxAx5YAk/ITn0J6V5lrct5pXinUodbsbnTr6yjjtZLa7j2TRSReX8rDsfkz6HqCRzXr0nxjSLXZ9AfS3Y289uizrKApEjxqSRjII39uuO1drwVbBSjLCPdXa6O1v899ziWLo4uMo4pWton16/12OL8PfELUfBnhm6nsrQNJJrccMkFyGRgv2Ubhjqp3R17R8PvFkms6G9/cpHFKt3PGVQnACtxyeScYzVT4geAvD/xBsg95cPYagjZhvoxuBYcASp0cds8MOx7V454y0zxd4C0rTtJ1Wdre6k1ma7jubORhFNG0ar8rjHfOVPI7isuXD5tFRS5Zt3afp07o05q+WS5m+aCWn3/gz1zXvhN4d166fxP4ZhXSNXKygovy2s7spUl0A+QnP3lH1BryLwvba/8ADjxAul63p0tpfWdhfThZRmOVVRGRkcfK6kqeh+uK9K8DePNL0Lwfaya9qyweZf3Vqk08h+aQSM2Cxz29a7d59H8WaA9tq9tFd2c/mxnzFaNh1UshIDKevzL19xXMsVXwKlTrrmp3cb9dL/f6G7w1HGctSi+We9umtv6uef8AgP4pXvi69hEunJau9u0h2zF9zB1XA4GBzn1r0m9j0vXbCfQNfs4b20uk2ywMTtYZB4I5UggEEYOQK888P/CzRPDGpSXNnrN/dWwilgghkVYyiSEE7pByxG3ggD8666M+REkMRKqgCjkkkD1J5J9zXBmFfCyq8+Gv5dLffqd2Bo4lU+XE/PrcxtN8C2/giTVG8Ka2rR3kECW8N6jO1u8Zb7zLjepD47Nxz61vwXUkWWJ3ysBuY9M+wquzYzzSBhuHNcNXFVa93Ud77/cl+h2UsPTopKCsl/w/6n6V/sPRAfAiyuiqh7nUbx2IAGcPtH/oNfQFeH/sYW/kfs8+G2xjzXvJPzuH/wAK9wr9Hy2PLg6S/ur8j87zF82Lqv8AvP8AMrz/APH9pv8A18t/6JkrWrJn/wCP7Tf+vlv/AETJWtXacQUUUUAFFFFABRRRQAUUUUAFFFFABRRRQAUUUUAFFFFABRRRQAUUUUAFFFFABRRRQAUUUUAFFFFABXyT+1t+yT8R/j18R9N8YeD9b8N2dnZ6JDprpqVzPHKZUnnkJAjhcbcSrznOQePX62ooA/N3/h258cv+hq8C/wDgdef/ACLR/wAO3Pjl/wBDV4F/8Drz/wCRa/SKigD83f8Ah258cv8AoavAv/gdef8AyLR/w7c+OX/Q1eBf/A68/wDkWv0iooA/N3/h258cv+hq8C/+B15/8i0f8O3Pjl/0NXgX/wADrz/5Fr9IqKACiiigAooooAKKKKACiiigAooooAKKKKAKOuf8gXUP+vWX/wBANFGuf8gXUP8Ar1l/9ANFABRRRQB4r+2sAf2TPiyCM/8AFKX/AP6KNfg3+zV4U0Dx18f/AIeeDfFNgL3SNb8SWFhfW5Yr5sEkqq65HIyD1FfvJ+2qQP2TPiySQB/wil/1P/TI1+GP7Hox+1P8J8kf8jfpfcf891oA/ahf+Cd37IEXizS/GEHwc0uK40r/AFdmrMbKY9mmtySkhHbcPrXzD/wWptba0+G/wutbW3jhht9Rv4oo0QKqIIoAFUDoAABj2r9Lq/Nb/gtl/wAk++Gn/YV1D/0XDQB8/wD/AAST+GvgD4qfE/x14W+I3g7SPEelzeHRm31G1WZUPnL8y5+63+0ORWB+3h+zHqP7E3xY0bxd8HPEur6X4e153u9Ikhu3S50y6jPzRCUHJAByrHnGQeldJ/wSM8f+Cvhr8TvHvirx74q0vQNKtPDQeS5v7pYVwJlJ2g8sfZQT7Vn/ALcn7QPiL9u34taL4I+BPg3Wtb8P+HGa205rezdpb+5mYBp2HSNOMLuI4yTQB9rf8Ezf2x/FH7RvhDVfAnxHmN74q8IwQynU9oDX1m52K8uOPNVhgt/EME85J/Or/gpwAP22fiFwOTpvb/pwt6/Sj/gnH+xbq/7MHg/UvFnj+WP/AITTxXDElzaQybk0+1Q7lgLdGkLEsxHA6DOM1+a//BTjB/bZ+IWGHB00Hn/pwt6AP0U/4Jb+CPBes/si6RqGreEdFvbp9Vvi81xYxyOxDKBlmGTwAPwr8uf24LCw0n9q34l6VpWn2tlZWWvz29tbW0CxRRRqF2qqKAABk8AV+sH/AASkIP7HWjgEHGq6gDg5/iWvyn/bvGf2vPipyP8AkZLnv7LQB+tH/BO/wH4G1b9kHwBf6l4M0K6uZrWdpZpdPid5D5rjLErknAxmvxb/AGgEitfjz8RrW0git4LbxVq0EEUKBEijS6kVEVRwAFUAD0FfuB/wTex/wxt8PMEH/RZ+h/6bPX4g/tDj/jID4mcj/kcNa7/9PktAH73fsXzT3H7KvwxmuJ5ZpG8PwZeRyzHrjJPtXtNeJ/sUEH9lD4XlSCP+Efg5Bz3avbKACiiigCKx/wCQvd/9e1v/AOhS1p1mWP8AyF7v/r2t/wD0KWtOgAooooAKx9O/1Mv/AF9XP/o562Kx9O/1Mv8A19XP/o56ALVFFFABRRRQBzfxB8AeHPiX4ZuPC3ia1aW2lKyRSxtsmtpl5SaJxyjqeQR/I14DqWrfEL4MS/2b8VbG413w/Edlp4w060EjBP4RfQqMo4HWQfKcZr6It/GnhS78T3Hgu28QWMuuWkIuJ7BZgZo4zjDFfTkfmK2WRHUo6hlYYIIyCPStIVHTOetQhXWu54noXjaw8U6eJvD3iix1iymTGyG4WRWUjBBU8jjsa+Tvjb8EfE3ga/uPEHhvT57vw7O5ceVFueyJOdjgfw+jelfaPij9mz4MeLLuXUbzwXb2F9Ny93pUj2MzH1LQlcn3Nc4P2UfDcAMWnfEfx9aQkbfKGtvIu30O8HI+tezledzyypzw2e67/wDBPlc+4SpZ7RVKq9V8Muq/zT6o/Oxp7yQYaSTHpjFQSNHEN88qIPV3Fffkf7B3wUa4a41K68SXzSMWffqbIGJ6/cArtfDP7KfwB8KSRz6f8OdPuJoiCkt8WumB9f3hNfS1eNqaX7uk7+b/AOAfEYfwprc377EJLyi3+bR+dHhHwX4z8f3i2Hgbwnqetyk8vBCVhQerSt8oFfV/wd/YUt7eW31/41X0GoyRkSJoVmx+yqQf+W0nWXp0Hy885r6i8LeIfBGpyX2h+D9R0qU6PL5F1a2LIBbv/dKrwK36+bzHiLG5gnCT5Y9lp9/Vn3OScE5VkslVhHnqL7Utbei2X3X8yGysrPTbSHT9PtYra2t0EcUMSBURR0AA4AqaiivBPsAooooAKKKKAKuo/wCpi/6+rb/0clbFY+o/6mL/AK+rb/0clbFABRRRQAVmX3/IXtP+va4/9CirTrMvv+Qvaf8AXtcf+hRUAS1+dP8AwWd8dz6V8JfBvgC0vFA17WJLy6hBO4x28eUP03t+lfotXj/xt/ZI+AH7Reradrnxh8DPr15pNs1pZuNUvLYRRM+9htglRSS3cgntmgDwD/gkL4GHhj9lEeKCo8zxfr17qGT12QkWoH0zAx/E18E/8FMfE2ofFD9trWvDVlbh5NFi0/wvZhTnzGKiT8/MuWH4V+2Pw6+HXg34T+C9L+HvgDRl0rw/o0ZisrNZpJfKUuXPzyMzsSzMckk814/qX7An7KOsfEKT4qap8MpLnxRLqi6y99JrmoHddrIJFfZ5+zAYD5du3AxjHFAHdxz2PwI/Z3kv3tBFb+A/CDXMkKL1+yWZdgB6koePU1+NP/BNjwevxM/bR8N6trFnJeQ6TJeeIp5HOdk0aM8MjHufOKfjX7h+OPBPhr4j+EdW8CeMLB73RNctXs7+2WeSEzQuMMm+NlcAjjgivN/gp+x/+zx+zvr174n+EPw/Gh6nqNp9huJ21K7ui0O8PtAnlcL8yjkAHjGcUAefftf+N/Edlqdl4OsL+S306azW6njiYqZ2LsAHPdRs6dM15m2l/A7TvAE1/wD8JDqmseKprH93bCB4oIbpip5I7KNw+YkHr6V9j+N/hf4H+IaRDxXocd1JBxHMrtHKo543qQSOTweOaytN+Anwk0vTZ9Kh8FWU0VyQZHuC00vH92RyWT/gJFfmmb8H5jmOaVsXzU5QmrR5+ZuGnRLTfW+vex+hZXxVgMBl1HC8tSM4u8uTlSlr1b126adrnhv7GOgRza/r3iKRQzWVpFaoT2Mrkk/+Qv1968f/AOC0fhx774J+C/EcFoXOmeJGhmlA+5HLbSYz7F1UfjX3v4W8F+F/BNpLY+FtGg06CeTzZEiydzYxkkknpWN8XPg78Ofjp4Mn+H/xS8OjWtCuJoriS2+0zQHzI23IweJlcYI7Hnoa+t4ayd5FltPBTacldtrZttv8rL5Hy/EGarOcwni4pqLsknukkl+evzPxD8O+Jvit+3FqHwZ/Zd0aBbLTPB2mrpayfM8aRoMTX0wGPuwqFAHYAdTX7Uf8Ks0bwJ8Abv4Q/DjSvs9lp/hm60jTLdcBnc27qrMeAXdzuZu7MSetY3wT/ZH/AGfP2dtU1DWvhB8P00O+1SBba6nbULq6Z4lbcFHnyPtGeTjGe9ewV7x4p/P/APsc2H7NOkfGDWPBX7YXh2W3sntzZW1zdzzQRabfxyAOlwsZBUEBhuPClR/ezX2z4n8Hf8EdPCui3Gt3Op+F9RW3XcLbStbury5k9ljR8k19X/Gb9h39mL49a43in4hfDO2l1yQYl1LT7mWynnPHzS+SyrK2ABucMwAwDiuP8Jf8Exv2NPCeqQaunwtk1W4tn3xrqmqXVxCD/tRF9jj2ZSKAOP8A2hZPAf7PX/BOnxHD8MfB134X0rxJpawWenSTM09vNqjAMXZiTuAck88YwOleX/8ABFj4fpY/D7x78TZ4JUm1bVIdIgZkwrwwRiQlT3G+Zgfdfavun4v/AAH+Fnx48JweBvij4abVtDtp0uY7OO+uLRBIgwpzA6EgDoCce1XvhL8IPh58DfBdt8Pfhf4eGjaDaSyzxWv2iWch5HLuxklZnbJJ6scdBwKAPyQ/4Kn+JZfir+2Zonwt0q+Zo9E0/TtCMZ5WK8u5i7tj1KTwf98iv2G8E+HYvCHg/RPCsGwx6Pp1tYKVUAERRKmcD1Kk/jXlOs/sU/s0+Ifi03xy1v4cC88aPfRak2oy6peFTcRqqxv5Pm+V8oRcDZj5RxXuAAHSgAo0P/kC6f8A9esX/oAoo0P/AJAun/8AXrF/6AKAL1FFFABVHXP+QLqH/XrL/wCgGr1Udc/5Auof9esv/oBoAK5b4qeKU8EfDbxR4ve5SD+xtHvL1Xc4AdIWKf8Aj22uprnviD4A8KfFHwbqvgDxxprahoWtwfZr62W4kgMsW4Nt3xMrryo6EelAH4q/8Ev/AAxc/Ev9tfTfFOpN5kuhWWpeJZy3RpHHlZ/77ugR9K+4v+Cwfjqbw3+y9a+EYY1Y+L/EFrZyknlY4AbksB3+eFB+NfQ/wT/ZC/Z6/Z31y/8AEnwg+H40LUtTtfsVzOdSu7ovDvD7AJ5XCjcqngDoK0Pjf+zF8E/2jYtLg+MXhGXXotGaR7JBqd3arGz43HEEqBjwOWzjt1oA+P8A/gjH4Dl0n4PeL/H13Yqp1/WktLWYjlobePDDPp5jH8q+XP8Agrn45bxf+1gPCNqJmHhDQ7LTNo+6ZpwbrKjucXCKT/s47V+wnwl+EHw8+Bvgu2+Hvwv0D+xtAtJpp4rX7TNcbZJXLud8rM5yT3PHQV5j43/YM/ZW+I/j+9+KHjP4ZPqXiXUbqO8ub19av03yoFCny0nCAAIowFxgdKAGeCdLuPgP+xp4X0nwzbLYXmkeG7AFSM+Vc3Gx529z5ksh+pr5+8Cw+A/FOqapqXxb8Z6payEhofJiaWW5dslmZznp0x1OfavvjUtI0vWNOl0jVLCC5sp08uSCRAUZewx7YGPTArz/AEz9nL4PaVqKanB4SjlkjbekdxcSyxA/7jMVYezAivheKOG8dnWOo16MoOlBWcJ81r3fvWju7NdVt2Ps+HOIMHlGDrUasZqpJ3Uoct7aaXltqn0e/c+PBo/hnxN8VYtD8HQTQ6HfapDaWazM/mGFnVcsW+YE5PXkV93eOtEtta8Ca94ea3V4r3Srq0EYHGGiYAfyqhpnwj+G2ja4niPSvCFhaahHIZY5YlKhGIwSq52j8Bx2rryARgjIPauzhThupkCryrSi5VJX91WSS2Wvq9OhycTZ/Tzt0Y0lJRpxt7zu23u/wWvU/nP+DH7Qvjf9nrw38TvBHhq1MF/4702LRLm5LESWXlO4dkA6vteRPT5j3xX6tf8ABMD9lQfA34St8SfFmmrH4y8eQxXDb0/eWOm4DQW/PIZifMfHX90CMpXor/8ABOn9jqXxbJ44l+ECPrEuoNqjytrOoFDcmTzC3l+fsxv527dvbGOK+kERY1CIoVR0A7V9cfLn4sf8FX/D95oP7X9j4w8VeHrq68NatpumSRAOYlvYoPluIUkH3W7HuNwNfQXhnwT/AMEePEugWWvLqfhXTRdwrI1nqevXNtdwHHKSRM+Qwr70+Knwd+GPxt8MSeD/AIqeDNO8RaW5LJHdIQ8LkYLxSqRJE+MjcjKcEjNfOg/4JT/sXi7+0f8ACAat5Wc/Z/7eu9n0z5m79aAK/wCxz4G/Yp1H4geIfG37LngmYyeF4xpM/iETXDWssk/MkUPmsd+ERGLgdHAHevg7SQP2mP8Agqh9pmguH0//AITF5GGN4it9MQhSfRS9svt8/vX6/wDwu+Cfwt+C3hF/A3wv8H2nh7RpWZ5YbZnLzOUCF5JWYyO+0AbmYngc8Vxfwq/Y0/Zx+Cnju4+Jfw3+Hx0zxJdQzwS30mq3t0WSZg0nyzSuoJKjkDPXnk0AeWf8FUPiGngb9kDxDpkN49vfeLb6z0S2K9WDSiaZfoYYZR9DXAf8EcfADaB8Adf8dysjP4p110jG0bljtV8rr1wWLGvrf42/s8/CL9orQ9P8N/GDws+u6dpd2b61gF/c2oSfYU35gkQt8rMMEkc1ufDH4XeBPg54MsPh98ONAj0fQdMDi2tUlkl27mLMS8jM7Ekkkkk0AdVUVj/yF7v/AK9rf/0KWpaisf8AkL3f/Xtb/wDoUtAGnRRRQAUUUUAFFFFABRRRQAUUUUAFFFFABRRRQAUUUUAFFFFABRRRQAUUUUAFFFFABRRRQBRh/wCQ1d/9etv/AOhzVeqjD/yGrv8A69bf/wBDmq9QAUUmR60ZFAC1R1awj1PT7iwl+7MhXPoex/Or1NYZFAHisEsunSXum3SlRMjQSg9mByp/Aj9apJnvXf8AjfwlcXs39raVDvlIxPGOrejD1NcQbDUEYqdPucjr+6aumEk9TjnBxdiKipfsV/8A8+Fz/wB+mo+xX/8Az4XP/fpqu6IsyKipfsV//wA+Fz/36anRaZqtxIIoNNuXc9AIj/Wi6Cz7Bp+n3Oq3sdjaIGlkzjJwAMck11Nn8OdTuJUfVtSURrj5UJdsegJ4FbHgnwvPo6SXuooq3UwCqgOdif4mutA4rCdRt6HRCkrXkUtM0uz0m2W0sYRHGvPqWPqT3NXaWisjfYKKKKACqOuf8gXUP+vWX/0A1eqjrn/IF1D/AK9Zf/QDQBeooooAKKKKAKOof8femf8AX03/AKIlq9VHUP8Aj70z/r6b/wBES1eoAKKKKAK2oWQ1C1e0aeWJJMBmiba23PIB7ZHBI5weMUiaZp8cCWyWNusMa7EjES7VX0AxwKtU1/u49eKd2O7tY/MH9rT9nyD9oX9ubSvgt8NdQg0z7D4dXxP4leeIva2ku8rGQqfMWZWi+XoPMBzgkD6s/Z2/ZR8I/s76hHaSz2XibWNRjd5NTa2aCaEKMgeWXdTHnjdkfNjg9RwX7DtkfH3xx/aO+P16jyNqvjJvCmnTM2dtpp42lVPpzF+Qr601a7ewEi+biWRPklUAPgfwn156H61p9ZqKDi3o/wDhkelHN8ZGhLDc75ZWv3dlZXe9l22NppI4hmR1UerHFVm1XT0ODew59mzXGPNNMF86RpNuTljk80qggcVzc55tjsRrGnE4F2n5GnrqVi3S6i/PFcki46fSpV6gDvxQpsLHXLcQv9yVGz6MKfmuVQZOasRPIgysjD6E0+YR0WRS1ix3l0uB5pPseatx3zn76A/TiquBfoqFLmN+M4PoalDA8imAtFFFAFHT/wDj71P/AK+l/wDREVXqo6f/AMfep/8AX0v/AKIiq9QAUUUUAFY2j/8AIIsf+vaL/wBBFbNY2j/8gix/69ov/QRQBbIDAgjINeB/Fr4Et5k3ibwLa5DAvc6ZGvPqXgH84/8Avnn5T75VXUHKW7EDoM1yYzBUcdT9nWXp3XodeDxtbA1PaUX/AJP1PhhTgf7P86lUZIyPwrnv2h/iBe+C/jnqKrbLcabdQW8tzboAreY0Y3Soem89Tn73fnmtTQtc0vxBp0eqaPdpcWsvAYcFW7qw6qw7g1+ZYqh9WrSpXvZtXP03CYhYqjGpazaTsacYI+vr6VKowOc47+9RqCKlXOcDlq5zoZ5v8YfgX4Q+LmnvJfW0Flr8UBhstXW3WSSIdQsiniRPY8jJ2kV8E+Ovhj8Sfhv4svbHxZowE8m2VLyJs21xGrqRJFIcAj5QCpwy9wOp/Qjxb8XPB/hV5LP7WdSv04a1syGKH0kf7qfTJPtXivjfxrqXxLtmstfsLL+yYnE0Vj5QkQSL91mZhlmH4D2r2suzatgVyz1h26r0/wAtjxMwy2jjHzR0n+fqfPtn4m8far4r1Gy0M3Vxp0UkJXZCpRB+7LASkYGQWOM+uK9gvhY6tp9xpGt2FvqFlP8Aft5l3IfQ56gjsRgj1qJVVIlijVURBhUUYVR7AcCgHDHnFY4vMHiHF048vLtbf1ua4bAqgn7STlfvt9xl6F4W0Dw3ZwWOl6egjgleeJrg+fIkj/eYM+SD2yO1bYiuJ90pDMB1djx+ZrhvH3xQ07wQUsba1TUNXdBIsDMRFAp+60pHPPZByRySB18z034leKfEWozQa/qj3KygyRIqiOOLHVVReMYPfJ46100MqxeOg8TVem+u7OetmWGwc1h6a18tkeyeIPG/g7wxKsGteIIY5nTesMMbzvjpnCA96xf+FvfD1rmG1XVb0mXbiQWTFFJ6BjnIPrxxXjHjm5e71G1JJJ8jaB1z8x6Cp/DPw61/xBMjywvZ2uRmSRcMR7Dt9T+Rr1YZLgaVBVcRNr5r8NDzZZvjKtZ06EU/k/8AM+hoL6zv4BdWF5HcQvnDpnqOoIPII9DUiP8AOtZejaVBounpp9uSQgyzE8s3cmrysAwGeRzivl5xgpPk26H0cJScVz7n6s/skw+R+zx4MXGC9pLIf+BXEpr16vJv2YZ4oPgZ4IswwyNHiZvqzMf616z1r9Owa5cPTX91fkfmmLd8RN+b/Mrz/wDH9pv/AF8t/wCiZK1qyZ/+P7Tf+vlv/RMla1dBzhRRRQAUUUUAFFFFABRRRQAUUUUAFFFFABRRRQAUUUUAFFFFABRRRQAUUUUAFFFFABRRRQAUUUUAFFFFABRRRQAUUUUAFFFFABRRRQAUUUUAFFFFABRRRQAUUUUAFFFFAFHXP+QLqH/XrL/6AaKNc/5Auof9esv/AKAaKACiiigDO8SeHND8X6Df+GPE2mQajpWpwPbXlpOu6OaJhhlYehFeZ+HP2R/2a/COvaf4n8NfBvw3p+q6VOt1Z3UNuRJBKv3XU56ivXaKACvhf/gqh8APi98ffCfgDRvhH4KufENzp2pXkl4sM8MQt0dIgrMZXUYJVumelfdFFAH5lfsLf8E0Nf8AA/iTW9f/AGofh94W1XT7jT0i0uzluTdSQ3HmKWcqoCj5QR1PWv0Z8L+BfBfgm2+x+D/Cmk6JDsWMpYWccG5V6BigBb8c1uYA6CigAAA4FeX+N/2YP2f/AIkeI5/F3jn4T+H9Z1m6VEmvbq3LSyBRhdxBGcAAfQCvUKKAOf8AAvw+8F/DLw7F4T8A+G7LQ9IhdpEs7RNsas33jj1NcR4t/ZT/AGdfHfiO98XeL/hB4c1TWNRYPdXk9sTJMwGAWwQCcd69XooAxfBvgvwr8PfDdn4Q8FaHa6Ro2nqUtrO2UrHECSSAD7k1534h/ZE/Zo8V63feI/EPwX8MXupalM9xd3Mlrh5pGOWdsEDJPJNevUUAZvhrw1oPg7QbHwx4Y0uDTdK02IQWlpAu2OGMdFUelaVFFABRRRQBFY/8he7/AOva3/8AQpa06zLH/kL3f/Xtb/8AoUtadABRRRQAVj6d/qZf+vq5/wDRz1sVj6d/qZf+vq5/9HPQBaooooA5L4lfFbwH8JNCPiHx5r0OnWxOyJD80s7/AN2NByx/QdyK8Gsv+Ci/wKu9TFlcad4ltLZ32C7ks4yo/wBplVywH0BPtXnzeF4v2mP20PEmkeOJJLjw34CLQR6aXPlyCNgoXHo77mbuelfWmu/Bz4X+IfDb+FdU8DaNJprR+UIktEQoMYBVlGVI7HNa2jGykYKVSpdx0R8rfCHxDoHi39vvxR4k8M6nbajpt/oxlt7q3OVkXyLcE569sEHnivoT4w/tPfCX4JSJYeLdZluNUkTeum2EYmuAvYsMhUH+8QfQGvkX4H+EovgV+1b4/wBB0+c3UHhnw/qN1as/JaMRxyxq3qQCAfXFdx+xP8JNC+J/9u/H34kQR+IdXv8AVJYbRb0eYkLLhnk2ngt8yqM8AA1c4x3e2hlTnK3Kt22eleBv2+PgT4y1iHRLu41Xw/NcOI4ptSt1WAseAC6M23nuQB719GrNC8SzpKjRMocOGBUrjOc+mO9eP/Hr9nH4d/FbwRqNpL4fsLDV7a1kk0/ULaBYpIJVBKg7QNyEjBB7V8oaH8efGcH7Der2X9ozf2jpmrR+Go7ssfMW0kG/AbrkL8gPpUcimrxNPaSpu09T6K+I37dfwP8Ah/rUvh+C51HxDeW7mOdtLhV4Y2HVfMZgGI/2cj3rrfgn+098MPjxLcaf4Rub221S0j8+awvoRHL5YIBdSpKsASO+eelYP7Ln7PngX4dfDDRtQl0Oxv8AXNasor6/v7iFZXYyqHVF3A7VVSBgd8nvXq2ifDrwN4Z1y88S+H/Cml6fqeoKI7m6trZY5JFznBI7Upci0RUPaOzbXofKP7FU9rZfFb4wXd1NFBDBds8kkjBVRBO5JJPAA5OTX0L8Kv2hvh18Ztd1/QvA1xfXR8PMgmupLfZBOrEgNE2fmGQeoB74r88/DOifEr4k/F/xn8GfAWrR2Fr4n1ad9WkZgg+zQzMxLHqVHXaOW6V9teJfCugfspfs1+IE+HlqEvLCwLG9dR51xdPhPOcj0zwOgwBV1Iq/mzKjOXL5K5e+L/7Yfwd+Dupv4f1TULrV9ZiO2ay0xFlMB9JHJCqfbJI7gVT+FX7a3wV+KWrxeHYb680HVbhxHBBqsaxpO56Kkikrk+hxntmuJ/Yz+CPgTSfhhb/GLxnaWepa/rvnX89/qOJFtYQzDgvwCcFmY85PtXkHx01Dw9+1L8T7H4e/s9eAbKW70yYPeeKYovITYuQSWUACIHkMfmYj5fcUIt8v4jdSokpd+h+h09xBawSXVzMkUMSl5JHYKqKBkkk8AAdzXz1r/wC3d8BNF8SxeGbO/wBW1mR7gWzXOn2YeBWJxwzMpYA/3Qc9s1wH7Z+u+NPBPwY8FfCO38RTXuo+IJYtN1LUT8jXSRqAQcdAzlc+oHPWvd/g/wDs8/DX4S+GbDS9H8OWNzfxxI1zqNxAsk882Ml9xzt56AdBUKMYq8jRznKXLHSx6hRRRWZsVdR/1MX/AF9W3/o5K2Kx9R/1MX/X1bf+jkrYoAKKKKACsy+/5C9p/wBe1x/6FFWnWZff8he0/wCva4/9CioAlooooAKKKKACiiigAooooAKKKKACiiigAooooAKKKKACiiigAo0P/kC6f/16xf8AoAoo0P8A5Aun/wDXrF/6AKAL1FFFABVHXP8AkC6h/wBesv8A6AavVR1z/kC6h/16y/8AoBoAKKKKACiiigAooooAKKKKACiiigAooooAKKKKACiiigAooooAKisf+Qvd/wDXtb/+hS1LUVj/AMhe7/69rf8A9CloA06KKKACiiigAooooAKKKKACiiigAooooAKKKKACiiigAooooAKKKKACiiigAooooAKKKKAKMP8AyGrv/r1t/wD0Oar1UYf+Q1d/9etv/wChzVeoA8u/aH+N8PwB8Bw+OLjw5JrSy6jBp/2ZLtbcgyBju3MpHGzpjvXUfDLxsvxH8AeH/HcentYJr2nw34tmlEhhEgzt3AANj1xXP/Hn4ueF/gr4Ji8YeLtCvNWsZL+CxEFrHE7iSQMVbEhC4G098810fw78XaX478DaH4y0Wxms7HWbCK8t7eZVV40cZCkKSoI9jit3FexUuXrv+lgOmor5t+K/7dvwc+GesXPh2xXUPE+o2UhhuhpgjFvDIDgo08jBWYHghd2Dweap/DH9v34PeP8AXLfw9q9pqXhe5vJVht59QMUlq0jHCo00bERknAG4Ac9apYPEOHPyOwH04Vo2D0qnq+s6XoOl3Wta1qFvY2FlE09zc3EgSOKNRlmZjwABXyr4s/4KQfCLRdTksfDvhzXtfgjYgXieTaxSAfxIJWDsvuVFRRw9Wv8Aw43A+tto9KNo9K8S+CP7XPwo+OF8NB0W6utJ11kMkemakirJOq/eMLqSkuByQDuA5xjmup+OXxq0H4EeDE8beI9K1HULR72KxEVgIzJvkDEH52UY+U980OhUjP2TXvdgPRNo9KNor5l8eft9/B7wXaaattaaprOp39lBey2Np5Q+x+bGHEU0rNsEgDDKLuI74q18If26vhN8U/ENp4UubPUvDep6hKIbIah5b29xKekazRkhXPQBsZPAOeKt4Ouo8/I7Ae/eI/Eeh+ENDvfEniTU7fTtL02Fri6up22xxRr1Ymue+E/xX8M/GTwxJ4x8ILd/2WL64sYpLmHymmMLbTIFPIUnpuwcdQK8O/bo+NvhzwZ4AvvhRqOm6hNqfjTSZxZTw+X5MRSVAfM3MG/75BrzL9iL9pbwf4Z0zw/8BrzR9Vk1rWNZumiuo/J+zr5u6Rd2XD9FOcKea2hgpTwzrJO9/wAOrA+86K85+MHx5+HHwQ0iHU/HOrtHNeZFnYW0fnXd0R12Rj+EZGWJCj1r59s/+CmHwxn1Fbe68A+JYLRn2+estrI4Hr5YfJ+gOawpYSvWjzQi2gPsiiuW+HfxK8GfFTwzB4t8C63DqWnTkoWQFXikH3o5EPzI4yMqR3B6EGvN/Fv7Wvw58D/FnUfhV4ns9SspdK09tRutVdY/saRC38/Aw3mFiMKFC5LEAVEaNScnFLVAe41R1z/kC6h/16y/+gGvmv4bft7eAPiZ8RNN+H+k+CfEkMusXX2azuG+zuCcE7pI1fcigKSTzjvX0nrRzomoH/p1l/8AQDRVoVKDtUVmBfooorIAooooAo6h/wAfemf9fTf+iJavVR1D/j70z/r6b/0RLV6gBMgdTQGB6EV8hf8ABS79pfxF+z18FtPtfh/r76T4w8Wamlnp9zEitJb20I8y5lUMCuceXHyP+Wue1fGH7Fn7f3x11D9o7wn4X+MnxQv9d8MeJpm0WWK7jgVILmcYtpQVRSP3oRTzjEhz0qXJJ2Fc/Y2mt047c0qnIoyPUVQzxj9nj4Nat8IvCfiDwvJKlpHqPjHXtcV4WDPNDdXjyQHP8P7oxqR1+WvVG8P6cYyJIpJHP/LRpCX/ADrTyvqKODSsgOfPhZMZW5ZeejKKVfDDBs/bBgf7H/1638gelG5f7w/OlyILmKvhxR1u2/BKkHh+Mc/aX/75Fa9JkDqaOVDuZY0QAYFwc+60v9klcfv1x/u1p7gehFfLP/BSL4qfEH4O/s2XHjL4Z+KLnQNZXXNOtVvLdUZxFIzh1w6kYOB2oaS1EfSq6awORMp/CpFsmUf6xTXxP/wSw+Onxa+OPgrx5qXxY8b3viO50rWLW3s5LlI1MMbW5ZlGxV4J55r7l3D1FNWeoblUWhX+Mc+1SJCydHFT0hIHUiiwDRuHUin0mQehpaYFHT/+PvU/+vpf/REVXqo6f/x96n/19L/6Iiq9QAUUUUAFY2j/APIIsf8Ar2i/9BFbNY2j/wDIIsf+vaL/ANBFAFuobuPzIWXHapqCARg0AfGP7T37P0fi7V7nxjpWoS2+rNEkfly828ioMAHAyp9+fpXydp2o+LPhj4gkQQNa3CkC5tJ8+VcJ2zjr7OvI9xxX6qeMfDkeqWjjYCSPSvlH4u/CKz1iOS3v7VgUz5M6DDwn1B7j1B4P6185mmSwxDdWlpL8Ge/lmczw1qdXWP4r0PKLr4++DbPSI7xIL6fUZV502OL95Gw/vyH5Avo2Tn07V5R4t+LXjTxhvtpLwaXp78fYrB2XcPSSXh3+g2j2pvi/wbq/hO8+watHuicnyLhQfLlHt6H1HWudis1jfeefSvjZ03Qk4TVmj7KNb6xFThK8X2G2VoABlQiDooGBWqCohZVGMKarKfT8sU/f+7fH90/yrCV5M1ilFFRm4phcEn3FRs/HNRmTBySAPemkNs5DxZ8MdB8U6g+rSyzW91KAJHjbh8DAJ/AAVmab8HdF064Fz/aF1I6Agbm45r0KGOa5mS3t4nllc4WONSzN9FHJrtLT4N+OrjT31K7sIdOUG3KxXcoSZ0lcIrhBkhQWGd2D2HNd0czxNKmqXtHbY4KmCwsp+0lBXPOvD/w5t725kOj6HLfz20DTysqbjFEvLOx7KPUmuh8PeEdf8SQyyeH9Hmube2GZZUAWKP5cgMx4BIxgdTkete3ab4U8JfCrWZZX1yW1lbS9RsrqfVMfZp3xGI2WPALguT8ihhjPJOa5Xxv8W9I1C21PSNC09ppLoaaFv0At4zNa4bzlhAySX4AOBtVc9AK4pYipWff1NIKMdKcbIsaL8DdMt9Ys9I8WeJohfX8U6R2dsfLMVxGgfDyNnKYJ5UDJU445qn8VdV+H2neHbfw18PprXbdXSz3yRJlo/IQooZzkne/z4zjjPeov+EZ+L3xfu4r7UbXyrcszrJJAtrDuYAM4RRl2YAZYg5HGccV6/wDDb9knSxcQ3XiWOXVZFIPlyApAPog5P4n8K9DCZPi8U1Jqy89jgxGZ4fDP35cz7I+jv2ZZ50+G3hiBicR6Vagf9+wf6171GcoK4nwF4Uh0CwgtYLdIooUVERFwqqBgADsAK7gDAxX6NRg4QUX0Phasuebl3K8//H9pv/Xy3/omStasmf8A4/tN/wCvlv8A0TJWtWhAUUUUAFFFFABRRRQAUUUUAFFFFABRRRQAUUUUAFFFFABRRRQAUUUUAFFFFABRRRQAUUUUAFFFFABRRRQAUUUUAFFFFABRRRQAUUUUAFFFFABRRRQAUUUUAFFFFABRRRQBR1z/AJAuof8AXrL/AOgGijXP+QLqH/XrL/6AaKACiiigAooooAKKKKACiiigAooooAKKKKACiiigAooooAKKKKAIrH/kL3f/AF7W/wD6FLWnWZY/8he7/wCva3/9ClrToAKKKKACsfTv9TL/ANfVz/6OetisfTv9TL/19XP/AKOegC1RRRQB8RfG/TvG37MH7QM37QnhfQZdX8KeJPl1mCIH93IwHmBj/CSRvVjxkkV2esf8FEfgzb+G2v8ARLLWr7V2jPl6c1t5eJMcBpOmM9SPwr6nnt4LqF7a6hjmhlUq8cihlYHqCDwRXMWfwn+F2n3qalYfDfwvb3cbb1ni0i3SRW9QwTINac8WveRh7OcW+R6M+ZP2T/hF408a6/4z+PfxZsprK68bWk1jZ2rqVf7PMAHk2nkKFVFTPUAn0riPh18TPE/7EHjbWPhh8TNAvLzwdqN215puo20ZO0HjzE7MCu0MvUFa+/OnAqhrXh/QvElmdO8Q6LY6pak5MF5bpNGT67XBFP2l27rQPY2S5Xqj5C+L/wC3RoPirw7P4H+BOlaxrHiLXYzZQz/ZWT7P5gwSq/eZ8HjsOprQ8N/shavF+yTffDLUGSPxVqso1spuwkd2vMcLH/d+Un1Jr6d0D4f+BPClw134X8FaDpE7ja0lhp0Nu5HoSig1v0ueytEapOTvUdz4f+CX7adp8L9Bh+FXx50HVtL1Xw2osUulty5eNOFWROoYDABHBABr3T4K/tU+Dfjp4w1Twv4R0LWEg062FyuoXEQWKUbgMY6oeRgHrzXp/iHwF4H8WypP4p8G6HrEsY2o9/p8Vwyj0BdTireheGfDnhe1Nj4a0DTtJt2O4w2NqkCE+u1ABRKUXrbUIwqRsm9D8x/C/wAJvHnjnx58RvGnwt1i5tvFPg3Vnv7O3hyr3AMzbgjf3wBkKfvdK+sPhR8VdM/a8+EPiX4a+K7STSvFFvZfYtWhEZVVc5Ec6Z+7868r1BB7Yr6K0zw74f0W4vLzR9D0+xn1GXzruW2tkie4k/vSFQC7e5yaNP8ADnh/Sb691TS9C0+zvNRcSXlxb2yRy3LDo0jKAXPuc05VOYmFDk6+p+Wfi7xF8XPAdhp37M/xT1u98NeE9NvnNxcwWzObi2ZywZWH+tjySVUccjPSvqT9l742fAnTPEem/BP4MeDtbmgvI5JbrXJrcKZpUQsZJ/4gDtIB6AlQK+pNf8LeGfFVstn4n8O6Zq8CHcsV/aRzoD6gOCKZ4e8HeEfCMckPhXwvpGjJKcyLp9lHbh/qEAzTlUUlZoUKEoSumfJn/BQL/kNfC04P/IZPb/bjr7Hh/wBUn+6P5VR1fw54e8QNavruhafqLWMwuLU3dskxglHR03A7WHqOa0azcrpLsbRhyycu4UUUVJZV1H/Uxf8AX1bf+jkrYrH1H/Uxf9fVt/6OStigAooooAKzL7/kL2n/AF7XH/oUVadZl9/yF7T/AK9rj/0KKgCWiiigAooooAKKKKACiiigAooooAKKKKACiiigAooooAKKKKACjQ/+QLp//XrF/wCgCijQ/wDkC6f/ANesX/oAoAvUUUUAFUdc/wCQLqH/AF6y/wDoBq9VHXP+QLqH/XrL/wCgGgAooooAKKKKACiiigAooooAKKKKACiiigAooooAKKKKACiiigAqKx/5C93/ANe1v/6FLUtRWP8AyF7v/r2t/wD0KWgDTooooAKKKKACiiigAooooAKKKKACiiigAooooAKKKKACiiigAooooAKKKKACiiigAooooAow/wDIau/+vW3/APQ5qvVRh/5DV3/162//AKHNV6gD5d/4KJjPwDtP+xksP/QJap6p471H4d/sB6Rr+jXL2+oyeFrDT7SZDho5LjbFvB7FQzEH1Aq5/wAFEv8Akgdp/wBjJYf+gy1z/jjwzf8Aij/gnlpEGmwPNPp3hzTNUEaDJZLdkkk49kDH8K9aiouhSUtucBn7B3wD8Dx/DS2+K3iDQbPVNa1uacWUl5Csq2drHIY1EasCA7FWZn68gdufQP2kv2RvC3xs0m0n8OQaT4c8R2s6A6itnhZ7U5EkUqx439QVJ6EdcE1lfsCeP9D8RfAyx8H219EdV8Lz3FtdWwb955LytJFKB1KMr4z6qRXf/tIfHzTfgD4Hj8RyWlvqOq3l1FbWGmSXHktcZYGVsgEhUTJLYxnaO9Z1Z4j64+Rvmvp/XawHzD+3BrvirwH8Jvhz8DtR8UHVbiW2Mur34iMX25LXZHDvTJJG5gxBJyYwa6r4UfG79iP4UeFLTw9o91590sS/bdQufDk8txeTY+d3doycE5wo4AwAK8z/AGz9V1r4leA/hP8AHe58Jy6VbarbXMElhLN5wi3SLLAGcKvEqI5HA4NfSfw4+A/7JnxP8G6Z418L/C7w5c2WowLIQiyFoZMDfE435V1bIIPpXTN04YaKq31bvy23v1/QD5H/AGnvHXwE1jxBoPxK/Z5vpNN8T2V5517HbabNZRMyDfDcgFVUSB12tj7ytyOK9/8A21fES+MP2UPCniwIE/tnUNHvyo6KZYXcj8CSKd8bdG/Yf+A99pul+MvhHY3d5qSvJ9l022aea3hUf62RDKCqk/KvcnOBwaf+3BbaNZ/steG7Xw7pb6bpUeqaStlZvGY2t4PKfZGUJJUquAQemKcakZzo8qdk9G+qA6D9i34HeBNA+Deg+Nrzw3YXviDxLbf2hc3t1brK8cbsfLhj3A7FCgZx1YknNeKf8FEPh54Z8E694Q8eeE9JttKvtUe5iuzZxiFZZYPLkilKrgBxkjcOTxnoK+s/2XP+Tefh9/2ALX/0E187f8FOP+QD4A/6/dS/9Ex1lhqs5Y/V7t/qB7F+1LYadq/7MfijX9R02zn1CLw8skVzJAjSRMxjLbHIyuSexFcp+wN4e0G4+BlnrU+iafJqEOt6gI7t7WNpkxLgYkI3DAJ712X7SeT+yZ4rwM/8U1Ef0irnf+Cf7A/s8wYOduuajnHOP3orFNrBS/xfoB8q6j4++GXxE/as8Q+Mfj9qdyfCulXVza2NkttLOky20nlQW7LGCRHw8rdmbg9TX0jqf7TX7EesaG/hrUrOwn0uSPyjaHwrKEC4xhQIhtx2IwRXzz8M/Cvw08N/tZeK/hz8dfD+nXen39/e21lJqOViiuZJ/Ot3zkYEkb7QTxkr619oyfsmfs1QxtNL8I9AREBZmZJAAB1JJfAFdmLlQg4qfNayta1gPk79jzxjofhP9qPWfBHw81i7vfBPilLpLH7Qjox8lPOgdlcBt6L5sW4jJGDUPx08FWHxE/b6t/BeqxGSw1S60lLtAcF4EtBJIue2VQj8a9q+CfiH9kHVfjU3hn4S/DE23iXRTdtbazbWRNo0ca7JZUmEhwh3lASvzZ46g15/4mx/w8t0v/ftP/TY9Uql68ppNPke+/qDPtDTfAPgnS5tOudN8IaNaTaSjJYyQWMSPaqy7WWNgAVBU4OOorT1sY0TUB/06y/+gGrq9Kpa5/yBdQ/69Zf/AEA14Lbe4F6iiikAUUUUAUdQ/wCPvTP+vpv/AERLV1jgE1S1D/j70z/r6b/0RLXFftBfFew+CHwZ8XfFLUChHh/S5bi3Rukt0Rsgj/4FKyL+NAH5Cf8ABSn4o6l8dP2tZvAPhYte23hMw+E9Lhj587UJJFM5AHUmZ1j47RCud/bw/Zq/4ZY+JfhC28Lhrew1Pw5YXFvdRE4/tW0VIrqQE/xNIsc31kNeT/BH4v2fwx+OWh/Grxr4dl8Wz6RqM2syWbXot2ub9t7LK0hVvuyv5nTkgdK9y/bP/bx8P/td+C9C8Oy/CB/DmqeH9SN7aakdbW6xG8ZSaEp5SnD/ALs5zwY161jdPUk/Xb9mf4u2nx0+BXg34oW8i+frWmRNfID/AKq9j/d3Ke2JUfGexB71+Uq/8FKf2pPAvxu1ga745uPE3h/SNZ1S1i0B9PsoUuQryx28TSxwCUKr+WTtbcQuOpr2/wD4I1/GbzbLxl8BNUusvbSL4l0dGb/lm5WK7QZ9GEL4H99zXyT8A9N0nV/+CgPhuw1uOOS0f4kXLlJACryJczPGCD1+dV/SqbvYZ7Z8RNX/AOCtth4an+OPiTU/Fuj6PDEb+a002WziFjb43bnsEy4RV67wzKAd/Q19H/8ABO39v3xB+0Dqdx8H/jC1o3jG1tGvdL1S3iEK6tAmPNSSNflWZAQ2VAVlycArz93TwQXVq9vcwpLFMhSRHUFWVhhgQeoIJr8Gv2S5U8J/t7eELbwvJssrTxrf2EZQ/KLHNzG2cfwiEZ9MLntT+FhsfRP7RP8AwUW+PvxS+N0vwO/ZTuo9KtTqzaFYXVrDDLf6vchyjSK8oKQQ7g23AB2jczDoMT4uWf8AwVJ/Zl8Jf8LZ8ZfGfULrRreaGK7e21iHUltGlfanmwyw7dhchdygjLKO4NdV45/4KK+H5PiqnhT9kX9ljwjrurLfSW2maxPo4a81CfLBpLaC2VZFUjcQzSZKkkgCuV/aw1r/AIKQ+PPgRr2v/Hnwxo/g/wCHVi9lNqFhbG2hmu2a6iSBCiySzMFleNtrFANuecYpNgfYH/BP79s7Wf2lPht4lufidBp9hr/gZ4/7T1C3Hk2t1ayRu63BQkiIqI3DgHbwCMA4HyN8Zv8Ago1+0d+0D8VF+F37JUF7pGmXd21npX9n2kcmq6sFzmdnlBW3jIBcAbdq8u45A85/ZF1XU9F/ZD/auv8AR5ZI7keH9Oi3JnIjkMsch4/2Gb8K9G/4IzaRolx8ZvH2q3UUTanp/huCKy3DLJFLc/vivp/q4gT6HHei7dkBg+Nfiv8A8FPv2QpdN8W/FLxLrNxo99cLCp1aa21fT5pSCfIkZMvExAOMMhODgnBr1b9q/wDac0T9qr/gnU3j+y05dK1az8V6Zput6YJPMFreIWYlGIBaN1ZXUnnBweVNfoV8YPB/wo8beBL3RPjTYaJd+FDJDNdrrEyw2qurgxszllCkORg5HJx3r4N/bx8A/s4+Af2OPEVp+zvZ+FLe1uvFWiSaougX63KmUGURmTbI+07d2OmefSm1ZAfLn7F3xa/aX0XwX4t+Dn7KXgqfUvF/iLUYdVvdYEcLppdjHCYuPOIiSRnPDvkYBCqzHizrX7WH/BQP9lv4nR6P8VfGWvnUogl5LoviLybyzvrdiR8joCAjbWXdE4KkHuMV9M/8EWNPtF8F/FDUxCv2mXWdPgaTHPlpbuyr9Mux/GuG/wCC0dtAvj74YXSxKJn0jUomfuVE8RA+gJP5mpt7tw6H2d8Rf23/AAB8Pf2WPD/7St5p8s//AAllhbSaLoolAlub6aMsbcvj5VjKyb3xwqEgEkA/BHhj4u/8FPP2xptS8Y/CfVdT0vw/aXDQqujTW+k2EUg5MMcsp8ydwCM5Zsd9ucV5H+0jqusP+yx+y7osjyf2XH4e1y6jGTtNwdRZG+pCKv0B969m/Zt8Wf8ABTPRPgl4WsPgL8O9Hu/AgtpH0i4On6e7TI0zl3ZpJ1dmMm/JYA8U73YGx8Ef+ChX7Rn7P/xfX4PftiR3V9p0d1HZ6hcahbRJqOkeZjZcCSEBLiDBDE/MSuWVjjaf1lgmiuIknhkWSORQyOjAqykZBBHUEV+Kvx4/Zo/4KJftHeK7bxp8T/gik+rWunrpqzaedPtA8Cu7KHCzncQZGwTzjjtX60fs56X4y0L4EeAdD+INg9l4j03w9Y2epW7urtFPFEqFSykgkbRkgmnFvYEdxp//AB96n/19L/6Iiq9VHT/+PvU/+vpf/REVXqsYUUUUAFY2j/8AIIsf+vaL/wBBFbNY2j/8gix/69ov/QRQBbooooAbIiyKVYda5PxP4OtdVifMSkkelddQQDwRmk1fcD5S+JXwdtb6zuLS8sFuLaUfMjL+RB6gjsRXx98Qvhjq3ge5eeJZLrSy2Fmx80Posg/keh9ulfqzq2h22oQsrRg5rxL4g/CmO5WZorZZEcEMrLlWB6gjvXk5jldPGw10fRnp4DMqmCneOq6r+up+b/uP50jt+7cj+6a9d+K3wP1HwxLPq/h60kksxl5rQAl4h3Kf3l9uo9x08fdlaJmVgQVNfC4nCVcHU5Kq/wAmfc4XF0sXT9pTf/AM5mO1gCM9vrX0D4X8DeF9Nt7e80O0tbjUbzwhNqkUV4rXN2LhgNsqgjyo0U/KO5J9s18+MCVYZxxjNd5bL8UviTDbWVkly+nW1utnCsS/ZrVIRjCnGN44B5zzWHsKmIahSV/QdecYLmnKy8zvIfFvwy+HK6U2knTtS+yz2l3aTaYge9KC3Pnm4lOMGSRtoXPCjpxXJ6p8UvFni2M+HPCWhmCKa1FiwjU3V3LD5hcBpMYU7ieQAfeu98B/ssy3rxzeI7iW6JIJgtwY4/oW+8f0r6f8A/AjStDto7ex0qC1jxysUYXP1PUn617eD4bqVHzVnb8X/keHic7oUv4S5n3ex8h+Gv2dfiB40u01Pxjqk8DSABjLIbm6K+m4nC/mfpX0N8Of2XvDOgGOeDSBLcDk3NyPNlz6gnhfwAr6R0XwDY2Kr+5Xj2rqbXSrW2UBIxx7V9RhMpw+F1jHXu9/69D5/FZpiMVpKWnZaI8/8P8Awt0+zVWa3UkdSRXa2PhuyswNkSjHtWwFCjAGKK9RRS2PPbbGxxJENqDFOoopiK8//H9pv/Xy3/omStasmf8A4/tN/wCvlv8A0TJWtQAUUUUAFFFFABRRRQAUUUUAFFFFABRRRQAUUUUAFFFFABRRRQAUUUUAFFFFABRRRQAUUUUAFFFFABRRRQAUUUUAFFFFABRRRQAUUUUAFFFFABRRRQAUUUUAFFFFABRRRQBR1z/kC6h/16y/+gGijXP+QLqH/XrL/wCgGigAooooAKKKKACiiigAooooAKKKKACiiigAooooAKKKKACiiigCKx/5C93/ANe1v/6FLWnWZY/8he7/AOva3/8AQpa06ACiiigArH07/Uy/9fVz/wCjnrYrH07/AFMv/X1c/wDo56ALVFFFABRRRQAUUUUAFFFFABRRRQAUUUUAFFFFABRRRQAUUUUAVdR/1MX/AF9W3/o5K2Kx9R/1MX/X1bf+jkrYoAKKKKACsy+/5C9p/wBe1x/6FFWnWZff8he0/wCva4/9CioAlooooAKKKKACiiigAooooAKKKKACiiigAooooAKKKKACiiigAo0P/kC6f/16xf8AoAoo0P8A5Aun/wDXrF/6AKAL1FFFABVHXP8AkC6h/wBesv8A6AavVR1z/kC6h/16y/8AoBoAKKKKACiiigAooooAKKKKACiiigAooooAKKKKACiiigAooooAKisf+Qvd/wDXtb/+hS1LUVj/AMhe7/69rf8A9CloA06KKKACiiigAooooAKKKKACiiigAooooAKKKKACiiigAooooAKKKKACiiigAooooAKKKKAKMP8AyGrv/r1t/wD0OaruapQ/8hq7/wCvW3/9Dmq2+e3tQB8vf8FFHUfAWzUsAW8SWIHPX5Ja9Q/Zphjn/Z48AQTxq6SeHbRXR1BDKY8EEHqCK+X/AIjfs6ftkfG7xLJofj3xLpkHhVNWuLuzMmoRyRWkTOwRlijQPI6xttUN0yeRkmvtvwh4asPB3hfSPCel7vsejWMFjAW+8UiQKCfc4yfrXoYhwp4eNJSTd76AfJvj/wD4J/SR+KZPFvwM+Ik3g+SV2cWTiUJbbjkrDNCwkWPPRGDAdjjAEXgz/gn/AKnqfiiHxL8ePidceLUtyubKFp2+0qDkJJPMxcR56ogGfWvs/FGKj+0MRy8vN8+v3gcv42+G/g/4g+C7rwB4n0aG40W6hWH7Og8vyQmPLaIj/VshAKkdMV8h3H7AHxM8JatczfCT46z6XY3JyVm+0Ws5HYO1u2yQj+9tBr7kxRisqOKq0E1B6P5gfI3wj/YI03w94qh8c/F3xi/jHUreZbmO08txbvMpBWSZ5WaSbaQCFOFyBkHpXrn7TPwU1P47/DuHwTpWvW2kTRanb6h9ouIGlUrGHyu1SDk7uua9dxRinLF1p1FUk9VsBx/wj8E3Xw3+GnhvwJe6hFfT6Fp0NjJcRRlElZAQWCkkgH0JrzL9rD9m/Wv2idO8O2Wj+KrLRW0Se6ldrm1eYSiVEUAbWGMbT+de+0YrOFedOp7WL1A5TxP4A03xj8Ob74c69K7WepaUdMuJYflYAxhd656EEAjPpXy98Jv2L/jH8JviBpGr6R8aLZ/Ddhqsd7d2EQuoPt0S8MskKt5W5l4ySRkD0r7MxRirpYmpSi4RejA8J/aJ/ZM8E/H0xazLeS6H4ltofs8epwQiRZ4hkrHPGceYoJODkMuTg44rwd/2EPj7dWI8NX/7QSSaCP3ZtjPfunl+nkl9uP8AZJxX3dijFXSx1elHki9F31A8h/Z+/Zq8E/s/aTcw6JLNqes6iqrf6tdIqySqv3Y0QcRxg87RnJ5JJxjldW/Zi1vUf2qbT9oRPF1ilhbNCTphtHMzbLRoD+83beS2enTivojFGKzWJq80p31as/QAXgYqlrn/ACBdQ/69Zf8A0A1eqjrn/IF1D/r1l/8AQDWAF6iiigAooooAo6h/x96Z/wBfTf8AoiWvzx/4LB/ELxLceFfCHwQ8LaRql6urXLa/rBs7OWUCGElLaNigI+aUu+D/AM8lPpX6Hah/x96Z/wBfTf8AoiWruKTV0B+ef/BNH9j7wBP8A5PH3xj+F2j6zq/ivUprizi13SkmktbGH91GFWVcpvZZH6DIKmvqrWv2Qf2ZtW0i+0r/AIUX4GtvttvJb+fb6Fbxyxb1K70YKCrDOQRyCK9ixS0JJAfgf8BYfiR+yd+11o9/qPhrXTD4U8RzaFrMsWnTPHPYNIbedwwXaw2ESg5xlVPYVwdtonjXxP8AtQXOi/DG7Efiq68bXjaFOJRFi8S7lkhYM3AyUGM8cgHjNf0VEe561+HfwG+FnxPsf28/DWu33w28V22mRfEW4uXvZtFuUt1hNxMRIZCgULgg5zjmocbaCsel/Er/AIKpftN6f4Sv/hbrvwj0/wAHeNzAbC91WVLmO5hcja0kVnIoEch5wd7qCcgEYq9/wTX/AGJPHmr+Irv45/EjRr7w9pUGl3ll4dS+haO6u7q6geFrsRuNyxxxyPtZgC7PkZCkn71+PvxS8ZfD/W9NGgeG9Gm06z0m51W+1W+06fUBavG6hI5ltiZrOBkEzNdmORE8sgjg5yX/AGhvHg0qD4mQWPhefwZqXiW68NWNjA8smo/u5JoIrppg3ltumh3GEJlYW3byQRTtrqB+Sfw61P4q/wDBPf8AaTs/EHjb4bzT33h/7Vp7214rwwahayoYzNbXAUqcqAysu4dVYDJx9AftN/tefHD9tP4Mav4e+GP7Pmu6H4E0jydV8R6pJI10Z1ikBjhRgioR5hVyqb3OwHCgEn7Wtvip8dvEvw18M+OZ4/BHla/qGhWLWWqeEdRt/KfUZYI/MjMtxiVE+0ZDAANtIyKztc/a98YeCb698Oa14X0Oe88NHV9L1qW182KJNVO9tCijjLEqt4kT5BJIZkAPNFugHyz/AMEoPAVv4m0T42/DH4geG9SgsPE+k2NvPHdWkkHm27i4ik2F1HzLvByOhwa8Svfh/wDtN/8ABNP45nx1pPh2bU9Gg86zg1b7NJLpes6c7A+VO0fMMnyoxViCrqCu4df0V1r9svXLHWPiN4Xs7Hw7PqPhSwVtKkj8+b7ReW1xbWupiWFSGKJPcjylRtzrG+eamT9o/wCLmo623g600jSXuodZ1DTZb5fCWqTNNHBY2lwD/Z3mrPF813t3sxRwFZeGosrAfnx8f/22vj7+3No1j8FfB3wk+yWFzdxXN1pmhrPqVzfyocxiSQooSJWw2NoGQCzYGK9P+LX7JPiH9nP/AIJw3XhvVdKN3408TeLdL1jWoNOiM/2fG5Y7cGMHcI0HzMON7vjIwT94+PPiH448IePvBvw78GaXo9u2vaLdapqFyvhu7vNskM1pFgQW8iNCh+0MS8hO3aAa4rxX+1B8TvCvw6T4wy6J4VuPD+ttrNnpGmxGdr21ntYLyW3lnkDbJUb7E4mRFQxBhhm2tkt3Cx4p/wAEa9G1jRvh98SI9Y0i+sGl12yZFuraSEsBbEEgOBmuE/4LKaDruseNPhi+j6HqV+sWmamHNpZyTBCZocAlFOPxr7M+LP7RPjXwD4lsNI8OeC7XX1eHQ7y5tImcXklvdG/N15ABw0iR2O6NT99ty5yRjmU/aj+IPilNb1/4fR+DLrw/oOg6z4l8+6FyV1Gzs9SubeIRzI4WEvDbbi7KwDt93AIosrWA+eF/ZD139pL/AIJt/CjTfD9n9k8d+Dbe9vtJt70GD7Qsl1OJ7Ry4HlmRQjKxwNyJnAJNeB/Ar9uT9oX9iLQZPgl46+Ef22w06eaSy0/XVuNOu7IuxZ0jlCMskRclh8p5Y4bBxX39qn7Ymraz4v8AFfhLwSnhy0k0vw++q6U2pxzzyzXdnaxXeoWk0cbJsIjuY0jYNw9vc5B2gVrP8aPiTqGtaD8NtV0vwZda94nt9HuLK/ksZxYWn2qDUbmXfC0jPIyw6eFjUOu93JJABFFuwHwT4f8AHv7cv/BQP4x2F/4W1fxT8P8AwhGUt7i60C9vdP0rTbPdmRzKGX7XcsM46knaMIoNfsDoumRaLpFlo8E9zNFY28VsklzM00zqihQ0kjEs7EDJYkknJNfML/tZ+LvC3iW+8OeLvC+gpp/huDU7LW9YspZFtba+imjjspgjElLaUyJFICSYZXUFioLV9HeBNduvFHgnQPEt9BHBc6tpdpfTRR52o8sKOyjPOAWIGaaGX9P/AOPvU/8Ar6X/ANERVeqjp/8Ax96n/wBfS/8AoiKr1UAUUUUAFY2j/wDIIsf+vaL/ANBFbNY2j/8AIIsf+vaL/wBBFAFuiiigAooooAKr3djBdoUkQHNWKKAPMvGfw4tdTicxwgMfQV8sfEb9kga3qjajod0dLnkY+cFh3xSZ6ttyMN9OD+tfeTxrIMMM1Sl0e0lOWiX8q5cRg6WKjy1VdHRh8VVw0uek7M+LPA/7JHh7R3jmvbJtTuVIJlvAGUH2T7o/HNe7eHvg7Z24TfbphQABt4H4V6/FpNrERiNeParaRJGMKuKdHCUqC5aashVsTVrvmqSbZzGkeCrDT1XbAox7V0cNnDAAEQDFTUV0JWMAooopgFFFFABRRRQBXn/4/tN/6+W/9EyVrVkz/wDH9pv/AF8t/wCiZK1qACiiigAooooAKKKKACiiigAooooAKKKKACiiigAooooAKKKKACiiigAooooAKKKKACiiigAooooAKKKKACiiigAooooAKKKKACiiigAooooAKKKKACiiigAooooAKKKKAKOuf8gXUP8Ar1l/9ANFGuf8gXUP+vWX/wBANeRUAeu0V5FRQB67RXkVFAHrtFeRUUAeu0V5FRQB67RXkVFAHrtFeRUUAeu0V5FRQB67RXkVFAHrtFeRUUAesWP/ACF7v/r2t/8A0KWtOuJ+G3/MR/7Y/wDs9dtQAUUUUAFY+nf6mX/r6uf/AEc9bFeQ65/yGtQ/6+pf/QzQB6hRXkVFAHrtFeRUUAeu0V5FRQB67RXkVFAHrtFeNXl9DY+T5yXDefKsKeTbyS4Y9C2xTsXjlmwo7kVYoA9dorw6x8RWOoa9qnh2COYXOkpA87MoCMJlYrtOcnhTnIH41qUAeu0V5FRQB67RXkVFAHrtFeRUUAep6j/qYv8Ar6tv/RyVsV5Dof8AyGtP/wCvqL/0MV69QAUUUUAFZl9/yF7T/r2uP/Qoq064n4k/8w7/ALbf+yUAdRRXkVFAHrtFeRUUAeu0V5FRQB67RXkVFAHrtFeRVi+D/Eg8WaGusiz+y7ri5t/L8zf/AKqZ485wOuzPTjOOetAeZ7vRXgmq+JJtP8X6F4bW2R4tXgvJXlJO6MwiMjA753n9K1rC+h1G1S8t0uEjkzgT28kDjBxykiqw6dxz16Ubq/8AXYD2WivIqKAPXaK8iooA9doryKigD12jQ/8AkC6f/wBesX/oAryKvXdD/wCQLp//AF6xf+gCgC9RRRQAVR1z/kC6h/16y/8AoBq9VHXP+QLqH/XrL/6AaACivIqKAPXaK8iooA9doryKigD12ivIqKAPXaK8iooA9doryKigD12ivCfFXiWHwxYwTmzlvLq9uY7KytYyFaed87V3HhRgElj0AJ56VjXnxEGleJPD/g7VNNiGs6yzmeO1uWlhtIwrsrGRo1LFvLIC7V6Me3Itdu9vmD0V36n0fRXgGm+KbxvEbeFtf0iOwvZIHu7N4bnz4bmFWCthiiMrqWXKlehBBPNdFR0uHWx67RXkVFAHrtRWP/IXu/8Ar2t//Qpa8nrtfht/zEf+2P8A7PQB21FFFABRRRQAUUUUAFFFFABRRRQAUUUUAFFFFABRRRQAUUUUAFFFFABRRRQAUUUUAFFFFAFGH/kNXf8A162//oc1Xq88+If/ACGoP+vVf/Q3rl6APasUV4rRQB7XRXilFAHtdFeGXN9DaS28MqXDNcyeWhit5JFBwT87KpCDj7zEDPGc1YoA9rorxSigD2uivFKy/DfiGx8UaUur6fHMkLTTwYmUBt0UrRtwCRjKHHPTHTpQB7/RXilFAHtdFeKUUAe10V4pRQB7XVHXP+QLqH/XrL/6Aa8iooA9rooooAKKKKAKOokC600k4H2pv/RMtXN6f31/OuZ+If8AyBYP+vpf/QHrzygD2nen99fzo3p/fX868WooA9p3p/fX86TfH/fH/fVeL0UAdz43+Evwz+I93aX3jbwlpurXFlFJbwyzqQ/kyEF4WKkF4mKqWjbKEgZFVv8AhSfwjHiibxkPAujrq85kZ7hYsfPJD5LyBAdiyNF+7MgUOVJGcGuPooA9Qfwj4Vk0XTfDr6PZnTNHks5bC1K/u7drVka3KDsY2jQr6bRWZqPws+GurX2o6nqXg7R7m71a+0/U76aSAM1xdWJU2kznu8RRdp7YrgqKAO3vPhD8Lr/SNL0G98GaTNYaJLLNp8Dx5W3eVi0jKc5yzMS2epOTzVbxZ8EPhP441CXVvE3hGzu76ef7TJcrNLDK0nkrDu3xup/1UaJ15Cr6CuRrO8R6v/wj/h7U9e+z/aP7Os5rvyt+3zPLQtt3YOM4xnBpNqKuxpOTsj2K38KeGLXU9P1qHS7YX+l6e+lWdySWlitHMbNEGJztJhjJzySgrn7X4KfCKy8RX3iu38BaIup6iLkXExgDK32gYuCEOUUyjiQqoLgncTk1wml3o1PTLTUhH5Yu4I59mc7dyg4z361aqnHldmSmpK6Ov8L/AAR+EfgwRf8ACNeCNKsWgu4b6N0DM6TQxvFCQzEsAiSSKi52qHbAGaoXX7OfwJvbizubn4Z6C5sHneCPySIR51011KGiB2OrXDvLtYEbmJxXP0UhnfT/AAu+HNzo9poE/hPTH0+xurq+t7cx/LHPcrMtxIOc7pBc3AY9xK2etRa18Jfhl4is5rDWfCGl3UM8FjbMHTDKlmzta7WBDIYjLIUZSGXe2DzXDUUAdnafBf4S2Wiz+HLfwJoi6Zc6XPos9qYA0c1lPI0k0Lg53iR2Z2LZLMxJJNdZpdhpui6baaPpUENtZWMEdtbwx8LFEihUUewUAD6V5BRQB67pxButSIOR9qX/ANExVerl/h5/yBZ/+vpv/QErqKACiiigArG0f/kEWP8A17Rf+gitmvFKAPXaK8iooA9doryKsTwz4lHiOXWYhZG3/sjU5dNJ8zd5uxVO/oMZ3dOenWhau3z/AC/zDZX/AK/rQ94oryKigD12ivIqKAPXaK8irEfxKF8aR+D/ALESZNMfUvtHmdNsoj2bcf7Wc5/Cjd2/ra4dL/12PeKK8iooA9doryKigD12ivIqKAPXaK8iooA9Vn/4/tN/6+W/9EyVrV5f4M/5GWz/AO2n/otq9QoAKKKKACiiigAooooAKKKKACiiigAooooAKKKKACiiigAooooAKKKKACiiigAooooAKKKKACiiigAooooAKKKKACiiigAooooAKKKKACiiigAooooAKKKKACiiigAooooAo65/yBdQ/wCvWX/0A15FXruuf8gXUP8Ar1l/9ANeRUAFFFFABRRRQAUUUUAcd8RdY8R6bL4csPDV/BZz6tq62Uss0AlURGGVidp7jaCORyADxkVS8TT+LNFv/C/h3S/FtxLLrN/PDcXl7a27yCJbdnwqxxogI25Ukdcbtw4rd8VeHbzXdR8OXdrNCiaPqgvphITlkEMiYXAOTlx1xxn6Vz/xLTVH8VeBRo0tvHeDUrlo/tCkxti0kJVscjcARuGcZzg4wUtFr3/D3f8AghLrb+V/f73/AACR9Z8ReGfEV14a1DW5NWhutHuNTsbq4hiSeGSEqrxv5SKjKd6sDtBGCDnisGbxB8QNL+GWn/Ex/FKXt29ra3M2myWcKWkqS7FwCqiVX+cHdv25B+UDgdQnhXxBrGr3niPxGdPt7r+zJtMsLS0meaKFZMF5HlZELMxVBgIAoXuTmodR8Capd/CW18Ax3VqL+Cws7VpWZvJLwmMsQdu7B2HHHpTj/e8vzl+lrg/iVttfyj+txL+88U+ENX8PSaj4kfV7fW75dNureW1iiWGR43dZIDGoYKChBWRnOD1yOe6rnvF3h288QXHh+a0mhQaTrEWoTeYSC0axyKQuAfmy464HXmuhoW2vf8LL9bi2fy/G7/SwUUUUDCiiigAooooA7X4bf8xH/tj/AOz121cT8Nv+Yj/2x/8AZ67agAooooAK8h1z/kNah/19S/8AoZr16vIdc/5DWof9fUv/AKGaAKVFFFABRRRQAVwHgq68W+Jr7WNR1PxTLb2Wl65d2VtaWltAPNiilIxM7oxPHyjZsOBkkk8d/XPeDPDl34cttVhvZoZDf6veagnlEkLHNIWUHIHzY69vc0le7fk/vuv+CD2t5/hZ/wDAPO4vigup+HbnxhH8UtF06+AmuLTQJJrQx+WhbZFMGHnmRwoyVZcFhhTjnqINd13xj4iXSNP1e48P2sGjWmpyeRDC9zJJcF8IfOR1CoE5wuSSOR3l0bQPHPg7TD4b8NxaHfadA8n2G4vrqaGW3jZiwR40jYS7c4BDpkADjrWDrem33iT4l3hsdLOoyaPpdvZ3Ui6tPpXkSSEybY3gLPIHUglWAVdo+Ykmnpolt/wH+tvK+w31/rqv0v59xtl4u8WxWdm91rz3M7eMk0Gd/s8KxSQIzKxQBcqWAG7LEhgdpUcVoab4mn1XxXqWka749uPD99b6i8Flo6xWsQuLcHEcitPE7zGQc5RhjOMDGSlnp9v4qsNN0PQtHTQn8H+ILaS8spmDKoRfMPlum4OWEoOTgkk7sHrf8Y+G/GXjDTL3wxe2Xh02N1L+51EzS+fbJuyrrAYyDKo6MJQM84HSnHS39aWjr27vtqxPXT+lrLT8vuRT0nTby9+LXi2a21+/sEgi0tpIbdIGS4Hlv8r+ZG7AcEfIVPJ56Yk8IzeM/Flxrl5eeL5rK207Wr2ws4LS0t/njjkIBmaRGJxwAF2nAySSeNZPD+v6R4yvvEWjx2F5a6zFaw3aXVy8EkBh3LvTbG4kyrfdO3kfe54t+C/Dt54bttVivJoZGv8AWLzUE8okhY5ZCyg5A+YDr29zSSu/Kz++6/S4NvfzX5P9Tkx478Qy/DOJ0njTxbJejw8SUUhdQ83y2fbjbjaDLjGMdsV6XGrJGqvIXYAAsQAWPrxXmun+G47z406nqFtcM+nabDFfTwbfkTVJYzFuH+15Cgn3cHvXplO91d7v+vzu15NCas7LZf8AD/lb53CiiikMKKKKALuh/wDIa0//AK+ov/QxXr1eQ6H/AMhrT/8Ar6i/9DFevUAFFFFABXE/En/mHf8Abb/2Su2rifiT/wAw7/tt/wCyUAcVRRRQAUUUUAFFFFAHBrdeK/EHj/xD4ft/FEulabpUFlJH9ltYHnMkqMSN0qOu35ckbSemCMHOWvjnxPHbWOnXV3Cb+y8Xw6Be3EcKhbuArv3bTnYWVkzjoQcYHFSWR8URfFfxjP4eh025UWumrLb3szwZJjfa6yIj4xyCpTnI5GOdBfhveP4flWfVYf7fm1dfEBuliJt0vFI2oEJyYgihOu4jJ4PFEdGm9tP/AEpfpccuqW//ANr/AJ2NTxRrWpab4q8I6bZ3Hl2+qXtzDdJsU+Yi20jqMkZGGUHjHSuJ8Bab4wbwJearo/iw2bW19qUllZi0ie3k23UpInLKZDubcMo6YGOCQc9jBoHiTWvEmmeIPFSabaR6IsrWlrYXElx5k0ibGld3jTACFgECnliS3GKxtF8J/EbQfDt34Ws7rQXhvJ7qRL1pZRJZpNK7ECLy8TEBiQS6cnHIGTMlLXl3s7fhb/P/AIOgJptX2TV/xv8AmkQxa6vibxb8NvESw+T/AGjpOoXJjznYXigJXPfBOKh0bxr4n1nwv4Ps01JItV8TXV1FNfmBCYYYTKzMiY2b9qKoyCOckGuhg8BtpuseEJdLmjGneGdPubErKx81w6RKhGBg/wCrJPI68Vmab8Otb0nwx4ZhtL2xOt+Gbme4iLlzbzrKZA8TNjcoKSD5gpwVHBrSXL02v+HM/wBLEwvy672/G3+Z1+iaXrOmSXC6l4nuNXgk2GD7TbQxyxEZ3ZaFUVgeMDYCMHk541aydFfxVLNcS+IrXSbWLCiCCynkuGB53M8jpGDnjChOMHk541qkEFFFFAwooooAK9d0P/kC6f8A9esX/oAryKvXdD/5Aun/APXrF/6AKAL1FFFABVHXP+QLqH/XrL/6AavVR1z/AJAuof8AXrL/AOgGgDyKiiigAooooA5P4la1reiaJZS+HrqG3vLvVrKyEksQkQLLKEOV7jB7EH0IrG1abxxonivRPDFv4we9t/ESzh7m7s4PPsmhUOzQ+Wio25SVAdW2nBy3IPSeNfDt54lsdOtbKaGNrTVrK/cykgGOGZXYDAPzEDjtnuKTW/Dl5qXi/wAN+IIJoVg0b7Z56OTvbzYgi7cDBwRzkjiiPn3f3WX63B7/AC/G7/4Bn6Jqeu2Xi7U/BOp6y2orHpsWpWd/NDGkyK7vGySCNVRsMgIIVeDg561gt41j0HxLoWn23xPtPE41O+Gm3ti72ZmgZ1YrLGLdVZQHUKQ+7hhyD12PFXgDUfEes65eRanHaQat4dGjI67jJHL5ruWIwAUw4HXJ5+tUrzwb401s+GIb6Lw9pNn4d1G3vWt7GSWUT+WpHykxoIxgnCYbr97jBIauN/K/pzP9LefXzFL7VvO33L9b+lhIfHuq6L4Q8TnW5Rda74du5bJP3aqblpSDZnYuAN4kjHHoaqXPjK4g1xfCHiT4j2Xh2XSdNtZL29d7SKe+upVJbyxMpjVF25OEJy4GRjnX8QfDmbWPiFpXiuK+SLToQkuo2nObmeDcbV+mDtMjZyR91eva/f8Ah7XtN8U3PivwsLC4fUreK3vrK+meBXMW7y5UlRHKkByCpQgjHIxylsr/ANWVr/N6/cU93b+rtafJafechL8QfEt54ai/sXXNOuLuPxRBoa6rDEstvdwvtIlCg4zhwGCkDcpwQOnSrfeIPC/jHRtC1LxBPrVjr6XCI1zBDHNbTxJvyDEiKyMuRgjcCB8x5FSaz4d8VeJtO0ldWfSre6sdcttSeO3eRo1gibOwOygu/vtQc9BjJv694cvNV8U+GddgmhWDRZbp51ckOwlhKLtwMHBPOSOKpba73/Rfrf5ier07fq/+AZfxL/4/fBf/AGM9t/6JmqDx+qjxt4AYKMnVZwTjk/6LJW5408N3fiG00+XTbmGG+0jUItStfPBMUjoGBR8chSrsMjkHBwcYNPVvDuva/qfhTWb2PT7ObRb2a5u4Yrl5lKtC8aiNzGpY5ZScqvfrjlR0X/byfy93/JhLr/ha+fvf5ora7/yVrwp/2DNT/nBXbVytp4f13UPGEPivxD9gtl061ms7G1tJnmz5rIXlkkZE5wigIFwMn5jXVUL4UvX82w+0/wCuiCiiigArtfht/wAxH/tj/wCz1xVdr8Nv+Yj/ANsf/Z6AO2ooooAKKKKACiiigAooooAKKKKACiiigAooooAKKKKACiiigAooooAKKKKACiiigAooooA88+If/Iag/wCvVf8A0N65euo+If8AyGoP+vVf/Q3rl6ACiiigAooooA5fxvrep6PdeGI9OuPKXUddhsrkbFbfC0UpK8g45VTkYPFZml3Hifxtda5eWXiu50S107UZtMs4bW1t5d7Q4V5JTKjFsvnCqUwB1JOam+JCl9Q8FIvLf8JLA2M84EE5J/KltdB8Y+F73V18Lw6NfWOq3kmoIL66lt3tZpAPMGEjcSoWG4DKEZIyetKOzv3f5Q/4IS3Vuy/OX/AMvWvGqL4rn8J6r8QbDwxHpVlby3F0WtoZr2eUE4jFwHVY1C5IAY5cDIxzmy/EHxLeeGov7F1zTri7j8UQaGuqwxLLb3cL7SJQoOM4cBgpA3KcEDp1Uvh3xRpfiCTxVoT6XeXeo2cFtqdpcvJbRSSRbtssTqsjJ95htKtkY5BHKaz4d8VeJtO0ldWfSre6sdcttSeO3eRo1gibOwOygu/vtQc9BjJqO6v3V/8AwJfpf5eYPZ27af8AgP8An+JGt94g8L+MdG0LUvEE+tWOvpcIjXMEMc1tPEm/IMSIrIy5GCNwIHzHkVz3w+uLjw18PdS8Yz61qFxaWMmr3H9mFYBBlLmY/Kwi83JK93I+Y8YwB2mveHLzVfFPhnXYJoVg0WW6edXJDsJYSi7cDBwTzkjisrRfBeq2Wi6n4G1KKxuNBvje7buO5dbrZcO7lDEYyuR5jDcJOwO2oldp8u9mPS6vtdX/AB/4BzA+IrWGm6dr0fxR0fWtQuJrYXehQS2pQrK6qyW4T98HTdkFmfO05Azx0Gl3Pi3xJ4z8T6cfFMunaXot3BFbx2ltAZnLwRuys8qONmSTwu7LH5gABWhpNr8R9MtbLRXTw9cQWnlwtqTTzCWWFcDP2YJgOVH/AD2xnnGOKu+HPDt5o+v+JdWuJoXi1q8huIFQksipAkZDZAwcqemeMfStLrmdttbffG367+ZCvaz30v8Aj/Wh0NFFFSUFFFFABRRRQB7XRRRQAUUUUAcv8Q/+QLB/19L/AOgPXnleh/EP/kCwf9fS/wDoD155QAUUUUAFFFFAEF8srWVwsF2LWQxMEnKhhEccPg8HHXB44rzrT/G0Wn+NNE0Cz+JFp4qt9YM1vPEZLRp7SVIy6uPs6rhDtKkMDyRg11vjzw3ceLvCWo+HrW7S2mu0UI7qShKurbXA5KNt2t7E1hT+FfGOt+IPDOr6ouiaZaeH7iSU2VlLJP5gaFk3B2jj24JACbcYJO48CiPxf1sD+H7/APgFLw5L498WafrOpx+M2spbLVL60sIIrKBomWKZgvn7kLMOAvyFDgZySSauQ+KY/EXg7QvFl/43XwhDewb59rWqh5SACoe5RgACG6DJBHNYngKPx22k+IIPD7aM0Fzr2prFPdySJJZn7QwYhFRhN/eALR88ZIrVtPh5qvhTVNG1DwtHp2pRaZo/9k+TqU7wFDv3meN0jkwzEkMu0ZwOeKUfhV+qj/6S2/vdvz6A/ifq/wA7fgr/AHehmWHxM1W58LXkVjqun6nqUXiCLw/aanGqtBMJShS4KodpIRzkKQCy9gcVs+L9F17TfBXieW+8Y3erWr6Feq0N3aW6MsnlHDI8KJhcZBVg3UcjHNOD4Y69Jp2uHUNbsv7Vv9ch12ynigbyoZYlj2qyE5K5RlODnac5zxWzqunePfEmh6xoup2ugWEV9pdxaR+RdzXDPPIhVWLNFH5aDJyArk56jHMzTdNrrb/21frcqDSmn0v/AO3P9LHPrd+LfBngrRPFlx4mbUIY47GO801rWJIPKlMcf7llXzFZd4OXdg2DwMjE+r+ObW68X6voF78RbHwlbaMIYkDS2qz3czxiQsftCsBGoZVwq5Jz8w4FbnibwhqGs+AIfCdrcW63US2KmSQsIz5MsbN0BPIQ447jpRNoHiPRPEupeIPCyabeRa0InvLO+uJLfZNGmwSRyJHJwVCgqU6rkNzitptObfS7/S36mVNNQV97Im+Hnia58VeH2vrua2uJLa7uLM3Vr/qLoROVE0fJ+Vhg8EjOcHFdPVLR/wC2vsCHX/sQvSWLrZ7zEgydqgvyxAxlsDJ7DpV2pZSCiiikMKKKKAPQ/h5/yBZ/+vpv/QErqK5f4ef8gWf/AK+m/wDQErqKACiiigArxSva68UoAKKKKACvLPB2j+JNS1LxtJpfi2bSI08RXQgSC0hl3S+XHlpTKrEr90bUKHr83Ix6nXPeEPDl54fm1+S7mhkGq6xNqEQjJO2N1QANkD5vlPTI96F8Tfk/ziNv3bea/JnK2Pj3X/FOn+E9OsXi0u/8QfbPtl1Ggl8hbU7ZDCr5GXbG3eGCgnIYirUviPxB4e1bXfCt9qzalJb6FJrWn30sMaTLtLIySBFWNsMFIIVeCQQetR6T8Odc0TRtAnsryxbW/D1xevGrs/2a4huZGLxswXch2lCGCnDL0YVfHg7XNVvNa8Q69JYQ6nqGkvpFpb2sjyQ20J3NlpWVWdmZgSdi4AAAPWpldxduz/J2t87fc/m42Ulfuvz1v8r/APDnO3mu/EDR/h5pnxE/4ShL67nhs5Z9Nms4ktHWcogClVEqsDIp3FyCQflAIA6C7vfE3hLX/D8eo+I5NYtNdujYXEU1tDF5EpieRXhMaqQmUIKuXOCPmyOX6t4I1O++GNj4JhurUXlrBp8TSsWERMEkTNggZwRGccdx0rU8VeHbzXdR8OXdpNCiaPqgvpxISCyCGRMLgHJy464GM81rK3Pptzfhp/wTKN3DXe342/zOFT4ixazDqmrH4q6P4fuLa6uILHSZpbTaywuyA3IkHmkuVJwjJhWGMnkpaXus+MvH/hzVrC/fRG1Hwh9quWjiSSZFadDtj8xWQfMRyytxnjJyOn03QfGfhFb3TPDEOjahptxczXdr9uupbeS0aVy7oQkUglUOxI5Q4OD603UfDfjQeMNP8Y6bcaNPLbaOdPuraZpYUuJGkDsUYK5jUEZBIc8YI53DOGji3/Xutfnby7GktpJf17ya/Awte8Z+LfDeh+NNLfU47vUvDsNrdWOoPAitLFO2FEqKAm5SrglQARg4BrV8S6zrvgPwyNV1XxWt3falc21kkl3DDDY2Mkr4aQBVV/LUEnDyMTtHIyTUOrfDvXdd0LxRJf3limueJVgi2xu5trWGFv3cYYruc8uS20ZLdABXUeL/AAyfE+jJYw3gtLu0uIb2zuCm9Y54nDIWXI3LkYIyOCeab6X8r+nX52/HZh6ef5K34/gcdZ+MHHiHTvD2hfE2y8TjWoriFnRrSSewmWFnSYCBVUx5Ugh1JyV+Y8imz/FHV9P+H2k6u9mt1rhuzY6jb7QCHttxvG2jGPkhkYY/vLx2rstLl8dzX0I1qw0G0s0VvOa1u5riWVsfLtDRxiMZ5OS/p71jWPw6a2+IOp+KJrqKXSryB2hsSD+7upVRJ5MYxhkiTv1Z+B3Nb/101t6PVP5C0t/XXT71p5b9y7/b2oal8QYND0q6X+zdP0w3uoFVVhLJM223TdjIwEkfgjPFdVXI/DjwVdeDNNvIdSvkvb27udzTjJPkRqIrdCSAfliRc/7Rbk9T11N2srf11/Db5C16/wBf8PuFFFFIZt+DP+Rls/8Atp/6LavUK8v8Gf8AIy2f/bT/ANFtXqFABRRRQAUUUUAFFFFABRRRQAUUUUAFFFFABRRRQAUUUUAFFFFABRRRQAUUUUAFFFFABRRRQAUUUUAFFFFABRRRQAUUUUAFFFFABRRRQAUUUUAFFFFABRRRQAUUUUAFFFFAFPWEeXSL6KJGd3tpVVVGSSVOABXlv9h61/0B73/wHf8Awr16igDyH+w9a/6A97/4Dv8A4Uf2HrX/AEB73/wHf/CvXqKAPIf7D1r/AKA97/4Dv/hR/Yetf9Ae9/8AAd/8K9eooA8h/sPWv+gPe/8AgO/+FH9h61/0B73/AMB3/wAK9eooA8h/sPWv+gPe/wDgO/8AhVK98FXGo31hqV54evZLjTJHltX8qQeW7IUY4HByrEc5617XRQB5D/Yetf8AQHvf/Ad/8KP7D1r/AKA97/4Dv/hXr1FAHkP9h61/0B73/wAB3/wo/sPWv+gPe/8AgO/+FevUUAeQ/wBh61/0B73/AMB3/wAKP7D1r/oD3v8A4Dv/AIV69RQB5D/Yetf9Ae9/8B3/AMKP7D1r/oD3v/gO/wDhXr1FAHkP9h61/wBAe9/8B3/wo/sPWv8AoD3v/gO/+FevUUAch4Asb2y+3/bLOeDf5W3zYyu7G/OM9eorr6KKACiiigAry3WNH1eXV76WLSrx0e5lZWWBiCCxwQcV6lRQB5D/AGHrX/QHvf8AwHf/AAo/sPWv+gPe/wDgO/8AhXr1FAHkP9h61/0B73/wHf8Awo/sPWv+gPe/+A7/AOFevUUAeQ/2HrX/AEB73/wHf/Cj+w9a/wCgPe/+A7/4V69RQB5D/Yetf9Ae9/8AAd/8KxdV+GUWs3w1S60DVob3yxE1zZS3VnK6A5Cs8LIzAHOASQMnFe8UUAeJ6N4Hl8P2ZsdH8N3dvEztK+IJGaSRvvO7NlnY92Ykn1q9/Yetf9Ae9/8AAd/8K9eooA8h/sPWv+gPe/8AgO/+FNl8P6xNE8L6TqAWRSpKRSKwBHZhgg+4ORXsFFAHiWi+BpfD1mbDSPDt7DE0jTOWjlkeSRjlnd3yzse7MSav/wBh61/0B73/AMB3/wAK9eooA8h/sPWv+gPe/wDgO/8AhR/Yetf9Ae9/8B3/AMK9eooA8h/sPWv+gPe/+A7/AOFH9h61/wBAe9/8B3/wr16igDy3R9H1eLV7GWXSrxES5iZmaBgAAwyScV6lRRQAUUUUAFch4/sb29+wfY7OefZ5u7yoy23OzGcdOhrr6KAPIf7D1r/oD3v/AIDv/hR/Yetf9Ae9/wDAd/8ACvXqKAPIf7D1r/oD3v8A4Dv/AIUf2HrX/QHvf/Ad/wDCvXqKAPIf7D1r/oD3v/gO/wDhR/Yetf8AQHvf/Ad/8K9eooA8UtvBVxZ6pe6zbeHr1LzUViW5l8qQ+YIwQnB4GAx6Ae9Xf7D1r/oD3v8A4Dv/AIV69RQB5D/Yetf9Ae9/8B3/AMKP7D1r/oD3v/gO/wDhXr1FAHkP9h61/wBAe9/8B3/wo/sPWv8AoD3v/gO/+FevUUAeQ/2HrX/QHvf/AAHf/Cj+w9a/6A97/wCA7/4V69RQB5D/AGHrX/QHvf8AwHf/AAo/sPWv+gPe/wDgO/8AhXr1FAHkP9h61/0B73/wHf8Awo/sPWv+gPe/+A7/AOFevUUAeQ/2HrX/AEB73/wHf/CvUtHR4tIsYpUZHS2iVlYYIIUZBFXKKACiiigAqnrCPLpF9FEjO720qqqjJJKnAAq5RQB5D/Yetf8AQHvf/Ad/8KP7D1r/AKA97/4Dv/hXr1FAHkP9h61/0B73/wAB3/wo/sPWv+gPe/8AgO/+FevUUAeQ/wBh61/0B73/AMB3/wAKP7D1r/oD3v8A4Dv/AIV69RQB5D/Yetf9Ae9/8B3/AMKP7D1r/oD3v/gO/wDhXr1FAHkP9h61/wBAe9/8B3/wo/sPWv8AoD3v/gO/+FevUUAeQ/2HrX/QHvf/AAHf/Cj+w9a/6A97/wCA7/4V69RQB5D/AGHrX/QHvf8AwHf/AAo/sPWv+gPe/wDgO/8AhXr1FAHkP9h61/0B73/wHf8Awo/sPWv+gPe/+A7/AOFevUUAeQ/2HrX/AEB73/wHf/Cj+w9a/wCgPe/+A7/4V69RQB5D/Yetf9Ae9/8AAd/8K6/wBY3tl9v+2Wc8G/ytvmxld2N+cZ69RXX0UAFFFFABRRRQAUUUUAFFFFABRRRQAUUUUAFFFFABRRRQAUUUUAFFFFABRRRQAUUUUAFFFFAHCeO9O1C81eGW0sLidBbKpaOJmAO5uMge9c5/Yetf9Ae9/wDAd/8ACvXqKAPIf7D1r/oD3v8A4Dv/AIUf2HrX/QHvf/Ad/wDCvXqKAPIf7D1r/oD3v/gO/wDhR/Yetf8AQHvf/Ad/8K9eooA8Qm8ByXOtQeILjQNRlvbVCkDOJ2jiyCCyRk7FYgkFwu4g4zjitH+w9a/6A97/AOA7/wCFevUUAeQ/2HrX/QHvf/Ad/wDCj+w9a/6A97/4Dv8A4V69RQB5D/Yetf8AQHvf/Ad/8KP7D1r/AKA97/4Dv/hXr1FAHkP9h61/0B73/wAB3/wo/sPWv+gPe/8AgO/+FevUUAeQ/wBh61/0B73/AMB3/wAKP7D1r/oD3v8A4Dv/AIV69RQB5D/Yetf9Ae9/8B3/AMKP7D1r/oD3v/gO/wDhXr1FAHkP9h61/wBAe9/8B3/wo/sPWv8AoD3v/gO/+FevUUAFFFFABRRRQBznju1urzSIYrS2lncXKsVjQsQNrc4H1rhP7D1r/oD3v/gO/wDhXr1FAHkP9h61/wBAe9/8B3/wo/sPWv8AoD3v/gO/+FevUUAeQ/2HrX/QHvf/AAHf/Cj+w9a/6A97/wCA7/4V69RQB5D/AGHrX/QHvf8AwHf/AAo/sPWv+gPe/wDgO/8AhXr1FAHimk+CrjQ4JbbS/D17BHPcS3Ui+VI26WRizt82erEnHQdqu/2HrX/QHvf/AAHf/CvXqKAPIf7D1r/oD3v/AIDv/hR/Yetf9Ae9/wDAd/8ACvXqKAPIf7D1r/oD3v8A4Dv/AIUf2HrX/QHvf/Ad/wDCvXqKAPIf7D1r/oD3v/gO/wDhR/Yetf8AQHvf/Ad/8K9eooA8h/sPWv8AoD3v/gO/+FH9h61/0B73/wAB3/wr16igDyH+w9a/6A97/wCA7/4Uf2HrX/QHvf8AwHf/AAr16igDnPAlrdWekTRXdtLA5uWYLIhUkbV5wfpXR0UUAFFFFABXkP8AYetf9Ae9/wDAd/8ACvXqKAPIf7D1r/oD3v8A4Dv/AIUf2HrX/QHvf/Ad/wDCvXqKAPIf7D1r/oD3v/gO/wDhR/Yetf8AQHvf/Ad/8K9eooA8h/sPWv8AoD3v/gO/+FH9h61/0B73/wAB3/wr16igDyH+w9a/6A97/wCA7/4Uf2HrX/QHvf8AwHf/AAr16igDyH+w9a/6A97/AOA7/wCFH9h61/0B73/wHf8Awr16igDyH+w9a/6A97/4Dv8A4Uf2HrX/AEB73/wHf/CvXqKAPIf7D1r/AKA97/4Dv/hR/Yetf9Ae9/8AAd/8K9eooA8h/sPWv+gPe/8AgO/+FH9h61/0B73/AMB3/wAK9eooA8h/sPWv+gPe/wDgO/8AhR/Yetf9Ae9/8B3/AMK9eooA858JaVqlt4gtJrjTbqKNfMy7wsqj5GHJIr0a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vKvFvxu1K08X3fgD4Z/DrUPG2uaWiSamIryOytLIOMqj3EgK+YRztx+OQQPVa8a/Z0USah8U7txmZ/H2pRM56lEEYUfQZOPrSS5pW7Jv8Uv1Bu0b92l+Df6Gx4B+M8/iLxVL8PvHHgjUPBvipbc3kNjc3CXMF3ADgtBcJhZCO4A4wcE4bHpteN/FpVj+OPwcuo1Cym81aEuOpQ2oyv0rZ8Y/tBeAPBHiLUPCOqLqtxrdlHbNDYWVmZ5755wxWOBQcswC5OdoGRzk4p8ycU+t2vmu3y/UHFp+Vk/TW35r8T0uivOLv46+FNG8DReOfFWi+I/DsdzdGytdL1TTTFqNzN/CkcAJJ3djnHqRWLF+094SUtZ6r4G8faRq0q7tP0i/8PvHeanyARbIGKuRnJyy4HPQUdbB5nsNFec+Mvjfong/ULTRU8HeMte1W6s479rDRdGe5mt4HJCtLkqqnKsMZJBBzWr8OPip4W+J9ney6CL60vNMm8jUNN1G3NveWchzgSxknGcHBBI4IzkEBpXvbp/w35ivaz7nY0hOBmvIZ/wBp/wACP5tv4f8AD3i3xJf2088Nzp+i6Sbq4tlilaMyygMFRGZCVy24jBwK7f4efEnwl8UNC/t/wlftNFHIYbiCZDHPazDrHKh5Vh+IPYkUl70bx/rzG/ddmM+G/wAR9E+KOgzeItAstStraG9msWS/t/JkLxHDEAE5Xn1z1BAIIrq68/h+M2jX3gq+8b6H4V8UazBYanNpcljpunrPevLHL5bMsavgpnnOc46gHiuP1P8Aau0TRPsv9t/B34qaat7cJaW7Xnh9IVlmf7salphuY4OFHJxRH3rKPW3zul+YPS9/P8G/yPcKK8+8d/GjRfAusw+HF8J+LvEeqyWy3j2egaQ928MLMVV3OVUAlWHBJ457VofDj4qeFvifZ3sugi+tLzTJvI1DTdRtzb3lnIc4EsZJxnBwQSOCM5BAF72q/rp+YPTc6bTdW0rWYHutH1O0voY5XgeS2mWVVkQ4dCVJAZSCCOoPWuf0L4kaJ4g8deIfh/ZWWpR6h4aS3ku5prfbbuJl3L5b5JJx6gd8ZAJrw34A/Ff/AIRqy1Lwl/wrbx3qv2jxXqA/tPTNG8+wj8y4xl5t4wF6txwK950nx5ous+Nde8B2sV2uo+HYbWe6eRFETrOpZNjBiSQBzkDqMZpQ95Rl3V/nZP8AAJaOUez/AA5rfidJRXket/tMeCdN1a/0vRfDfi7xTHpEhi1K+0HSGurSzdfvLJLuUcAEkrke9dhbfFDwZqHw9ufifpGp/wBo6Fa2c168lumZNsSkumxsEOMEbWxzRdcvP0HZ83L1Osorxq8/ap+H8EI1HTvD3jDWNHijR7zWNN0dprCxLKGKTS7gAyhhuC7sHjk8V6HL8QvBkPglviM3iC2PhxbX7Z9vUlkMXsAN27Py7cbt3y4zxTfupt7IS95pLdnRUV5V4W/aC03xZqljY2Xwu+JNvaai6pBqlz4dcWTKx+WQyKzEIcg7iMAcnAr1Wm01qxXQUUUUhhRRRQAUUUUAFFFFABRRRQAUUUUAFFFFABRRRQAUUUUAFFFFABRRRQAUUUUAFFFFABRRRQAUUUUAFFFFABRRRQAUUUUAFFFFABRRRQAUUUUAFFFFABRRRQAUUUUAed+CPjPo/jL4jeLvhmdPax1PwtMAhaYOLyDgNKowNpVmAK8/eU5OSBp+O/iIngjWfCWjvpLXh8VauulCQT+X9nyhbzMbTv6Yxx16180arp+oeFviF48+OugQyS3ngvxjt1KBDzdaVNBGs6Yzglc7hnpye1etfGbUrHWfEfwY1fTLlLizvvFEFzbzIcrJG8BZWHsQQa+hqZdQVak4L3JRV12lyKT++6a+a6Hhwx1ZRrwm/ejKXK/7qm4r5qzT8rN7nt1FcZ8Qfiz4V+HD2Vjqkeo6jq2p7vsOkaTaNdXtyF+8UjXsPUkCs3wT8c/CPjXUrnw+NM1/QdftoGujo2uac1peSRAZ3RoSQ/0DZ9sc148cJXlSddQfL38lu/RdXsepLFUI1VQc1zPp67fN9F1PRaK53wB460T4k+FbPxf4eFylneGRBHcoEmieN2R0dQSAQynue1WPC/jLwz40t7268L6tHfxadey6ddMisPLuI8b0+YDOMjkZBzwTWc6FSnKUZRacdH5dNTSFanOMZRkrS28+uhtVznxA8e+H/hr4XuvFniSWUWtuVRYoU3yzyscJHGvGWJ6c+54FN8MePtE8W694j8P6RFdtL4Yuo7K8neMCF5mTcUjbJLFejZAwSOtee/tGMX1T4VWrHMM3jzTfMQ9GxvIz+Nb4XC+0xMKNVNJ2b72av+K2OfF4pUcNUrU9XFP0urrX0e5DdfHj4m6JZHxN4o/Z013T/DMa+dNew6vb3F3DD13vaAB1wOSCRt7169oWt6X4l0Wx8QaJdrdWGo26XNtMoIDxuAVODyOD0PI6GptSijm066hlQOkkLqykZBBUgg14b8D/AB1o3w6/Zd0Xxb4ka5On6c1zE/kp5jqpv5Y1ABI4GR36Ct5Qp4yi50afLJSjFJNu/NzW3b1vHpZO+xjGVTCVowq1HKMoyk21FW5eXayWlpO97tW3Pe6K848M/HPw74y8Uw+HvC/hfxZqNhPJLEviGLSW/sgNGrFgbgkd12ghcFiB3zWZq/7Svgux1e/0rQ/DPjDxRFpMxg1G/wBB0dru0tJF+8rybh93qdoNYLL8U5cnI72v6Lz7fM2ePwyi5uate3z7Lv8AL9D1qivPdG+OXgjXtK1nxJpsWsvoGi2q3T6u2myra3I53JASN0joRhl2jB47HGHY/tM+DpNSs7PxB4Q8beGLPUJlt7XVdc0RrWxlkb7gEu44z6sAB1JAojl2Kk3FU3dbq2v3d/Lcc8fhYRUpVFZ7O+mn6eex69RXJePfil4P+Gb6WfGF89lBq0s0UdwUzHGYomkYuc5GQuBgEliBjmuV0T9pLwTqfiGx8Pax4f8AFfhltWfytMu9e0hrO1vnP3VikJPLZGNwXOQOpAM08Fia0PaU4Nr0/q5VXGYehLkqTSfmzrfEHxG0Tw3408OeBb6z1KS/8T+f9klgt98EflJubzGyCOPQH1OBzXVVzuu+OdH8PeKfDfhG+humvfFElzHZPGimNDBF5r+YSwIyvTAPPXHWuN8QfHv+wNbvdF/4Uv8AFTUvsUzQ/a9P8OedbT4ON8b+YNynscVVPC1MQoKlDWze+/vNXV7Wtt11VyauKp4ZylVnpdLbbTZ2ve+r2XY9UorzTwT8fPCPjbwhr3jiLR/EOkaX4dleG8bUrELIXRcuEWNnLFcgEdQT0rMsf2mfB0mpWdn4g8IeNvDFnqEy29rquuaI1rYyyN9wCXccZ9WAA6kgU/7NxfNKCpu8d/z+fyJ/tHC8kajmuWV7P039PVnqd3q2lafc2lnf6naW1xfyGK0immVHuHClisak5cgAnAycDNYHxJ+IuifC7w2fFOv2eo3NqLmK18uwgE0u+RsKdpIGM+/sMkgV5r+0hrv/AAjPi34W69/Y2qat9j124k+xaZb+fdTf6ORtjjyNx5zjPQGuof48aHY+A774g+IvBXjLw/Y2F7FYva6tpYtrpzIyKsiRl8NHmQAnP8Lccc7U8vk6dKuouSk7NJ2u+a1l697GdXH04TqUZSUXGLd3slZvmfSytdq62PSwcgEZ555GKWuW+IPxK8J/DLSYtW8VXskf2mYW9pbQRGW4u5j0jijXlm/QcZIrnfBvx88JeLPEcXhG/wBD8S+FdaukaSzsvEemNZSXigZJi5ZWwAeMgnBwDg1y08HXq03VhBuK6+m/3de3U6KmLoUZqlUmlJ9PXRfe9F3eiPS6K868W/HjwN4N8Q33hLUI9Vutas4raSHT7GzNxcXrTByqQIpy7ARktnAAI55qX4efGzwl8RNUu/DttZazoWvWMYmm0fXLI2l4Ijj94EJIZeR0JIyMgZGX9SxPs/a8j5d726d/TzB4zDqoqLmuZ9L9e3qegUUUVynSc14y8aQ+FltLCz0+XVdc1Rmj03TIGCvcMoyzMx4jiUctIeAPUkA4sXgPxl4iAu/HnxC1KEvhv7M8OSmwtYuPu+eB9pkP+1vQH+4OlSfDiGPxBqGtfEi5zJPql3Np+nls/uNPtpWiVFB6eZIkkpIxu3pnO0V3ddUp/Vvcgve6vqn2Xa3fe99bGCj7bWXw9F3833v0W1uhwcnwisYCJtC8deONLuUJKyjxFc3i594rtpo2/Far23i7xZ4F1O10X4mPa32l30qW9j4ltIfJTzm4WK8hyREzHhZFPlsSAQhwDseBPEOp69feLodRkRk0jxDLp1qFQLthW3t3APqd0jnJ9a3tb0XTPEWkXmhazaJc2N/C0E8TjIdGGCP/AK/Y1cq04y5cR7yaT89Uno9+u23kRClTafsfds2tNrptPTZq69bdUXqK434U6nf3fhmXRdXvDdal4bvp9Eup2yWmMJHlSMT1Z4Wicn1Y12Vc1Wn7Kbh/T7P5m9OfPG/Xr5NaNfJ6BRRRWZYUUUUAFFFFABRRRQAUUUUAFFFFABRRRQAUUUUAcN8ZPihB8H/BMnjW60eTU4obqC3eBJhE22RwpYEg5IGTjjPTI611mjavp/iDSLLXdJuFnstQt47q3lXo8bqGU/kRXkv7WdtBe/CmKzuoxJDPrumRSIejK1woI/I1B8ALu68C6/4k+AGtTu7+HJTqGgyyHJuNJmbKgHuY3bafdsDhaKfvKSe99Pkotr8b+ifYJ+6012V/m2k/wt80d78MviGvxH07WNQXSTp/9k63eaNsM/m+b5DAeZnauN2fu849TXY14z+zPLFb+FvGk88qRxx+NdZd3cgKqh1JJJ6ACluP2pvAiNNe2HhXxtqegW7lZvEVloTyaZGFOHcy5DFVOckKenGaSa5Y93GLfzSf5jafNLybX3NnstFcTN8X/BSX3g+1tryW8tvHBlXSr+3QNbFkQNtkYkFWbO0LgncCDjBrc8T+M/DPg1dOfxNq0diurX0Wm2ZdWbzbmTOxPlBxnB+Y4A7kVTTW/e3z7epN1v5X+Xf0Nqiua+Ifj7Qvhn4XuPFniFbmS1gkihWG1QPNNJI4RURSQCcnPUcA10ituUNtIyM4PUUlrqN6Hlfi343alaeL7vwB8M/h1qHjbXNLRJNTEV5HZWlkHGVR7iQFfMI524/HIIFjwD8Z5/EXiqX4feOPBGoeDfFS25vIbG5uEuYLuAHBaC4TCyEdwBxg4Jw2Mf8AZ0USah8U7txmZ/H2pRM56lEEYUfQZOPrS/FpVj+OPwcuo1Cym81aEuOpQ2oyv0oh9i+vMl+Kurej9dAlrz2+zf8A8l7+tn6Gz45+MtxoXic+AvAngbUvGfieKBLq5tLWeO2t7OJvume4kysbMOVGDkemRl/gn4lfEHWfEUfhzx18FdY8LvcRPLDexX8Oo2YCjJWSaLAjY9AMEk1wmt+Kbj4C/GfxX4x8YaDqM/g/xrHYSLrVlbtOmnzQR+UY51XlVOSQRz0wG52+z+EfG/hLx7pS634O8QWerWZwDJbyZMbEZ2up+ZGx/CwB9qIaxUt+/k+3y899+oT0ly7bW8/6/A4nxd8atRsvFd34E+G3w71LxtrumJG+orDdR2dpZ7xlUkuJMqJCMELjpnnIIGh4B+IvjjxFrk3h3xx8H9Y8J3KW5uY7n7XFfWLqGC7PtEeAJDuyEwTgE9q83i8aD9nr4n+M5viHo2oR+FvGOpR6pY+ILW2eeCCRkCtDOFyykEYGAScZxg5HunhnxX4a8Z6VHrnhTXLPVbGXgT2sodQ2ASrY5VhkZU4I7iinrFS3018n28rPvv8AMJ6ScdtdPNd/mu23yNVjtUt6DNeC+FPj78ZvHOhQeJ/CX7OH9oaVdNIsFx/wmFpFv2OyN8kkYYfMpHI7V7zJ9xvoa+ev2YPib8N/DvwU0PSPEHxB8NaZfQS3pltbzVoIZkzdysNyO4YZBBGR0IpR1lK/RL9RvSKfn+jPRvhp8XrTx9qOp+F9V8Oaj4Z8UaKqvf6Rf7WYRtwJYpF4ljJwNwA6jjBBPoNeFeB9b074mftHap488Gv9r8PaF4bGhTanGpEN3eNcebsjbpIFXuPbsVJ29a/aT8H6fq17peg+FfGXiuPS5Wgv73w/ozXdpayr95Hl3KMjqduR707rli3o2n+bV/Rqz+YratLVK35J29b3XyO5+IXip/A/gbXfGEdkLttHsJrxYC+wSFFJClsHGcdcVa8Ia8fFPhTRvEzWwtzq2n296YQ27yzJGr7c4GcZxnFedfErxv4X+If7OfjDxP4Q1WPUNPn0W8USKCrI4Q7kdWAZWHoR3B6EGtbwn4x8N+A/gX4X8T+K9TjsNOtNB0/zJWBYljAgVVVQSzE8AAE0L3efm6cv48352Qb8vL15vw5f82ejUV5Fpn7TPgq41KzsPEfhfxl4St9SkWGy1DxBozWlncyN91Vl3MBkc5bAx1IrpfiH8W9E+Hd5ZaVP4e8S69qeoRvNBYaFpj3c5iUgM55CgAkD72eelD0tfqC1O4orhvhz8YfCvxKuL/S9OtNW0jWdL2te6PrNmbW9gRvuuYySCp45BOMjOMjOL4k/aH8L6J4lvvCmieEfGXi6+0phHqB8OaObyOzkP/LORtyjd7DOOR1BAHo0u4LVN9j1OiuWf4j+HLHwKfiH4iF/4e0uOIyzpq9m9tcwYbbteEjduLcAAHdkbc5FcPZ/tQeB2vLVPEHhfxn4Z02+kWK01jW9Fa2sJ2b7m2XccBhyCwAxySKdry5eodOboew0VxXxG+Lfhb4Zpp8WrQanqWpau7Jp2l6TaG5vLsrgsUQEDABHJI9s0/4f/EuPx+11H/wgvjLw5JahW2+INHezEoJx8jZZW9xnPtSXvbA9NzsqKKKACiiigAooooAKKKKACiiigAooooAKKKKACiiigAooooAKKKKACiiigAooooAKKKKACiiigAooooAKKKKACiiigAooooAKKKKACiiigAooooAKKKKACiiigAooooAKKKKACiiigAooooAKKKKACiiigAooooAKKKKACiiigAooooAKKKKACiiigAooooAKKKKACiiigAooooAKKKKACiiigAooooAKKKKACiiigAooooAK8a/Z0YR6h8U7RziZPH2pSsh6hHEZU/Q4OPpXsteVeLvglqd54wu/H/w0+IuoeCdc1RI49TaKzjvbS8CDCu9vIQvmAcbs/hkklJ8sr901+Kf6A1eNuzT/AAa/UofFplk+OPwctY2DSi81aYoOoQWoy30qr4U0yxuP2sPHOqT2yPdWfh/TUgkYZMYkHz49CdoGfTPrXReAfgxN4d8Uy/EHxx42v/GXip7c2cN9c26W0NpATkrBbplYye5B55xjLZ29H+HiaT8TvEPxIGrGVtesbSyNn5GBD5Gfm37vm3ZHG0Yx1OeKiuRx/wC3m/nFpfp8/IJvmUvSKXykpP8AX7jz79o67tvC3ib4a/EjUkN1p/h/WpobiyiKtPKbiLaskUZ5kZCm7C845HcjB8YfErw18e/FPgTw78JlvtZk0TxLaa3qWpCxmt4LC3h3b0d5VUhnzgAcHGPStz47PrfiL4mfD/wP4Lng0zxNBJca1baxdMGhtYEUxyoISCJmdSfl4xgHIySLfjzxz8Z/hBo//CX+J38H+JfD1nLDFeLZ21xp9+RJIsYaMNJLGxywO3jP8lS6N7c1166L7uZW6eth1FfRb8tn87v77P8AHYt+Jvid8S9a8e6t8Ovg/wCFtEuLjw/Hbvqmra9cyJawyTIXSJYov3jnbzuB65BA4J5T4Yn4hW37Tmtw/EX/AIRlNVu/CEU0y+HvP+zuq3IWNn875vMA3DPTbtrsfFPwY8RXvjW8+IXw0+KF74M1DWoIYtWjGmxX8F35a4jfy5SAjheM8+2MnNvwJ8DNO8DePLj4gL4o1XVtSv8ASv7PvpdQYSSXMplEhnZui8KiKigKqqKdL3ZRlLzv6uLWnl+Pdbsmb5otR2drfenr57/1oYf7K1jZ2/gzxFdwW0aT3XivVDPIF+aQrLtXJ74AwKXwFbwad+0x8S7SxhSCG70vSryaONdqvOVYGQj+8cnJ75JNdx8L/h6vw20K90RNWOoC81W71PzDB5W3z5N+zG5s7emc89cDpSaP8PE0n4neIfiQNWMra9Y2lkbPyMCHyM/Nv3fNuyONoxjqc8TDT2d+kUn/AOAW/wDSrfmOWqmu8rr/AMDv+V/yOK/ZjuILX4ea/dXUyQww+J9YkkkdgqoomJLEngADnNV/AFvL8a/H3/C5tWiceGNCaWz8H2kqkCds7ZtQZT3YjamegGcAgE2tQ/Z+1GX4Uax8MNH+IU2nf23q1zqN1fLp+8tDNKXa32eYOPugtu5APGDiq+m/B/496Rp9tpWmftLx21nZxJBBDH4HsAkcagBVA38AAAUU9FG+6jFL15Um/lsvm+zCSvdLq5N+l20vnu/kurRe8TfE74l61491b4dfB/wtolxceH47d9U1bXrmRLWGSZC6RLFF+8c7edwPXIIHBPKfDE/EK2/ac1uH4i/8Iymq3fhCKaZfD3n/AGd1W5Cxs/nfN5gG4Z6bdtdd4j+CXimXxhc+Ovh78WL3wnq2rW0FvrWNLhvYL5olCpL5UhCxvjjIz7Yyc3vAnwM07wN48uPiAvijVdW1K/0r+z76XUGEklzKZRIZ2bovCoiooCqqiqp+7JN9L39WmtPL8e63Ypvmi0utvzTd/Pfy7dEZX7Ln/Ih61/2NWrf+j6zNHkmi+OPxmlt2ZZU0HTGQr1DC2kwR75rZ0/4J+LfCnie51H4d/Fu80Lw/qOqHVb7QptIgvY3kdw0yxSuQ0KuBjABIznmus0L4eR6L8RvFPxB/tVp28S29lbm0MO0QC3Rlzv3HfuznoMY71k4OVOMdvd5fny2/MtS5JSe95X/8nUvyOa/ZctbK2+A3hI2MUSCe0eaUoB88rSvvZj3bPX6Y7V5tYRW9n4P/AGj9O0tVj02C8vmhijGI0lazJmCgcA7gMj2rtpvgD4p0G7vrf4UfGPU/Bug6lK88+jrpkN5HDI5O/wCzO5DW4Oc4Xoec9AOmsvgv4e0T4Vav8LtAvLi3j1m1uornUbn/AEi4muJ0KvcS8rvc5BxkDgAYq6zdXnmt5Rat5tp+lla36IVFezcIt7STv5JNfe73/Vl34N6dYWnwg8IWNtZwx27aFZs0SoNrF4VZyR3LFmJ9STmvIfhf8OrT4jfA7xx8Mxfvplovi3UrawkijDi0EVwkkYCHGVDDlcjgnkda998JaCPC3hbR/DK3RuRpNhBZCYps8zy4wm7bk4zjOMnHrXD6P8Fp9F8G694VsPHmr2FxrOvXOuxalpoFtNbPLIHEWMsHQbQGBwGBPArSs1KtOa2af/pUWvwTaIpJxpwi901/6S1+djAm+J3xa+E66ePjL4Z0fU9BmuIrKTxJoFwyi2LkIj3FtIAeTjcyHaM4AJwD7b1rxaT4D+O/E9zZ2vxU+OF/4p0GzuYrv+yodEt9PW4kjYMgmkjJLpkDK4565B5r2mle8dd7/hp+N77dLBazstrfjr/wAoooqSgooooAKKKKACiiigAooooAKKKKACiiigAooooAKKKKACiiigAooooAKKKKACiiigAooooAKKKKACiiigAooooAKKKKACiiigAooooAKKKKACiiigAooooAKKKKAPF/g/YWeq+K/jJpmoQLNa3fiRoJo2HDo1sgYH6gmvHLe7v/AAj8QvAnwK1ySSSfwj41juNInk5NxpM6O0XOTko25T6AqB0r6d8EfD+PwZrfi3Wl1VrtvFOq/wBpmMw7Bb/u1TZncd33Sc8dcY4ycvx38G9G8b+O/CPxBa+ay1PwrdeaCsQcXUOciJuRtw3IbnGWGOePoaGZUYYl87vBxivSUYJJ/fePo7niYrAVqtFun8anNrzjObbXzVpf4opPqeZa4finL+034nPwxPhB76Dw7YJJ/wAJH9pISBmJIh8jkZfBbPH3e9b9l8Pfjr4n+JHhPxh8S7vwBbWnhaW5mjPh9bz7TN5sRjMbGcY2HOTz69c8dZ8Rfg9b+NNasvGPh/xRqPhXxVp0Jt4NWsAr74ScmKaJvllTPOCRz+VQ+DPhl4/0rxHB4k8e/GrWfFL2aOlvZQ2MWm2Z3KVLSwwkiUjOVz0OD2FSsdTdCMoSjGUY8usW5bNaNJqzT6tWu9H1meCqfWJcym4yknpJKPT4k2no10TvZbdPOj4qHwG134q+GpMpaXNm3i/w+gXrJNiGaJc8cTmLAH94mqngiRP2ZpNc0zXZi0F/4Rg8SnexKvqkAEV2gJ6tI8kRA9BXq3xN+C+hfE7xD4U8Q6ldm3m8MX63ZVYQ/wBrhDK/kMcjCl0Q556EY5yF+LvwZ0b4vHw8NWvmtU0PUlu5FWLf9rt+PMtm+YYV9q5PONvQ0U8bhpwjCs2lNWqWX8qtBrz6vzLqYSvCc50op8j5qevWTvNP8UuyZD+z54RvPCfwx0+TWFP9s688muaqzAhjc3J3kMD3VSiH/drB/aMUpqnwqumGIYfHmm+Y56LneBn8a9mAAGAMAVzvxA8BeH/iV4XuvCfiSKU2tyVdZIX2SwSqcpJG3OGU9OPY8VwU8bfGrFVFo3d26J9vRbI6qmBvgXhIPXltd9X3fq9WbWpSxw6ddTSuESOF2ZicAAKSSa+TbmMn9gtd6kLK7uuRjKtqjEH8Qc16ddfAf4m63ZHwz4o/aL13UPDMi+TNZQ6Rb293ND02Pdgl2yOCSDu712Hjv4SaT4s+Fb/CnR7oaHpyw29vbOkPneTHC6Mo2lgWyExktnnJzXVhqmHwMoL2ilepTk2lKyjBu97pO/vbJPbfU5sRDEY1Sfs3G0KkVdx1c1G1rN6abuz12VjsNN0yy0zSLbSNMt0tLS1t0t4IolCrEiqAoUdsACvmv4OfHD4bfBzwfd/DzxrqU1tqei6vfwLPa2ct1DqbtOzhopYlKlsOqEMQQQAfb6U1fUYdD0W91a4jeSLT7WS4dUGWZUQsQPfArwT4GaL8ZG8BR+IPB/ibwxp2hazPPqOk6LqVjJfG0hmkaTa1xFJE2SzMSCGxnGewnA+znRrPEP3W49ba+9bXll5/Zt3aaV7xqqU5UY4de+r20urJK+nNFW1j9pPayavZfAHim/8Ag/8AB3xR8RvEXhW9thr3iW51PSdFf91PsunjSCNwRiIswLHjgHODnFZHxtm/aR1b4SeJLnxfonw307QWsTLdWgnu5r+FQQQEcfuTIDjB6ZrsrG4uvjzpPjb4PfEvS7fTdV8OXFqk19otyzwNI4MkM0JcbkZSnKNn688M1P8AZ48XeMdAvPD3xL+N+s+IrVrdobGKPTobOKGQrhZZljObllOCN7AZ568juhXoUK/ta/LGaknqnL3LRceS2l7atys9td0ccqNatS9lQcnC0k7Wj7/NLm5r68t7JKN+ujVmZvj+KLX9Q+ATaxEl39o1CK4lEo3BpBZhwxHf5gD+FdP+1VY2d58B/FEt1bpI9nDFc27MOYpVlTDqexGSMj1Nb2r/AAqg1O78Azxa1JDH4EmEsaNAHN2Bb+SATuGw9DnB9Md60/ih4HHxJ8Bax4HOp/2d/a0Ah+1eT5vlYZWzs3Lu+70yK4pYyl7bDyjLSErvfRc9/wAux3Qws1SqRktZRS6a+7a33nAePZZJ/i78EZpW3PJJqrMfUnT8k1qfGfxdrU89h8IvAVz5finxUrB7lRkaXp44mu39DjKoOMseDnFdDrfw4j1nxX4I8UHV2i/4Qw3RWDyN32rzrfyeW3DZjr0OenHWvPpfgJ8U7Tx14g8d+Gvj2NLu/EEg8wP4Wt7t4oFJ8uBXlkJCqCB8oUHAJGQKdCeFqun7SaXJGWjUrOXPJpOyelmm9Nfh66ZVY4qhCTpQbcnFaON0uVJtXklfSy10bvraz6zX9T8M/s5fCOP+yNHmurTSEis7O0Rgsl3cSOFG98YDO7FmbHcnHavKfjbN+0jq3wk8SXPi/RPhvp2gtYmW6tBPdzX8KgggI4/cmQHGD0zXo8nwa8WeKfB2t+Dvix8VJ/FUWpGB7K5t9Hg02XT5Y2LB08okOS2w89NuO9Y+p/s8eLvGOgXnh74l/G/WfEVq1u0NjFHp0NnFDIVwssyxnNyynBG9gM89eRtha2GoVPa1KkZTU7uTU3daP3bpap3vzJdLMyr0sRWpxpUqcoQ5bKKcFZq695pv3WuW3K31utip4yup73V/gDeXMheae9WWRj1ZmsMk/ma0v2vv+SGar/1/af8A+lUddP4z+D9j4r8K+H9EtPEF/pGp+FWgl0jVrdVaWCWKMIGZD8rqwHzLwDWTrnwb8X+NPhpqHgH4gfFR9cur3UILuPU10WG1MMMbxuIfKjYK2SjfOTn5+hxilSxWH9tQrOdlTmm1Z3tz811ZNaLo2n2THiMNiJYavhowu6lKUU7qylyONndp6u1mk13sUfF0Nvd/tReBY75VkS28P6lcWqycqs+5QWUHjdsJ98UftOw2y+HfCWopGn9pWni/SvsEuB5iO03IQ9eQOR3xXYfEv4XaZ8RrewuP7UvdF1vRpjc6Vq9iwE9pIRgjnhkYcMh4IrnPD3wQ1qTxTp/i/wCKvxLvvHF7oj+bpMD6fDYWlpL/AM9jDESHkHZieOuCQCMsPiaC9hWnOzpL4bO8velLSytZ3s7tW13N8VRrSdelCF1V63Vo+5GGt3fS3MrJ9tNyh4YsbOb9qrxrqEttG9zbeG9NjhlIy0auzbgPTO1c/Sn/ABYtre2+N/wh1eCFEvJb7UbN51HztCbRjsJ7rkk47Emu10r4fLpnxN134jjVTI2t6faWH2PyMCLySx3793zZ3dNoxjqaPF3w/XxV4v8AB/io6sbX/hE7u4uvI8jf9p82Ex7d24bMZznDZ6cdahYun9Ypzb0UOV778jVvvfoaTw03RqRS1cr/AIp3/D8Dr6Q8jFLRXkNX0PSOO+EbqPh/plpt2yWBnsJ1IwRLBO8T5+rIT+NTav4K1zU9Snv7X4p+K9LimIK2lnHpxhi4Awvm2jvjjPzMeSazbu7X4beJbzU74FPC3iGdZ7i5/g0y/ICF5P7sMoC5fokgJbAkyO8VlYBlIIIyCO4rqqTlGbrRs1Luk9eq1vqn+GuzMORVI+ylfTs2tOj0fVfK+nQ8M+H3w41jUtU8bsPi542tGt/E80Dm1ksE88i1tj5jg2pG87gDtCjCjjOSfXfDGg3XhzTTp934n1fXn8xpBdao0JmAIHyZijjUqMEjIJ5POMAT6ToOlaJLqM2mW3kvqt41/dnezeZOyIhbknHyxoMDA46cmsXxp4tuNLMfhvwzEl74o1KM/YrXOVgTobmcj7kKZySeWOFXLECtK2Ini5KEUtl0S2ST1S0WnpYyo4aGG5pyb+KT3k9JSbWje+q6XvtcofDTNxqvjrUo4wtvdeJ5VhYdJPJtbaF2/wC/kTr/AMBruax/CPhq08IeHLLw9ZyvMtqh8yeT788zMXllb/ad2Zj7sa2K568oyn7uysl6JJJ/OxvRi4xu922/S7bt8r2CiiisTUKKKKACiiigAooooAKKKKACiiigAooooAKKKKAPHf2qf+SZ2n/Yw6V/6UrUP7Qul33hmfQfjr4etnl1DwXPjUoox811pUp2zofXbncM8DLHtXc/FH4ep8TPDcPh2TVW09YtRtL8yrD5pPkyh9mNwxuxjOeM5weldRfWVpqVlcadf26T211E0M0TjKujAhlI9CCRUrmjFuO6ldfdFfc7NPyuPRz97ZxSf3y/FXTXmfK3hbVYtR/Zb+Lms6Rcs0F7rOuTwypkFopChB9cFW/Wuy8Gw/tVJ4N0SDQovg6NL/s22W0WQalnyPKXZuC/LnbjOOK7n4W/BXQ/hp4F1T4eteHWdJ1O8up2juIQv7iZQvktgndhVwW4znoK5ez+AnxF8LW50L4c/tA6zonh1ciDTrzSLfUJLZD1SOeQhkUc7QBx7nmqslotuWC/8BTTv9/S/UWr1e95P72tvuOd1f4JeJvCf7OLaQ97Z3HijwtqEnirT2sFfyIJ45WmMUO4BiuwuACBy1Z3xCx+0rqFlbeGp5BbaD4PbxJB5Tn5NWuQPssTY/iURP8Ama+hvCXhr/hFvDVp4dn1vU9bNujLJe6pcGe4uCzFmLsevLEAdgAO1cr8HfgxofwcttettHvGuhrWpvegtFsMEGMRW45O4IC3zcZ3HgUNNtpPTdetuX8rNPvHuwTslK2vX0b5v801/e7I84PiqH49+OPhfottiTTtN05PGmuRjlVuAPLghPus2/IPUV9F1518Kvgtonwq1bxVq+m3huZPEuotdqph2C0gyzJbr8xyFZ3OeM5HHGT6LVNprRWvdv1fT5K0flclKz9LJei6/N3fzseNfs6MI9Q+Kdo5xMnj7UpWQ9QjiMqfocHH0pfi0yyfHH4OWsbBpReatMUHUILUZb6Vf8XfBLU7zxhd+P8A4afEXUPBOuaokceptFZx3tpeBBhXe3kIXzAON2fwySTZ8A/Bibw74pl+IPjjxtf+MvFT25s4b65t0tobSAnJWC3TKxk9yDzzjGWzMPsX05UvwVlb1fpoVLTnt9q//k3f0u/U9HjntboSxxTRTCNjFKqsG2tjlW9Dgjg+teD+IPCmhfDX9orwFqfgWzi0j/hMV1Gy1mwtAI4LlIofMSXyl4DBjkkDnHqTnpPEHwO1eLxNqPjD4V/E3VPBOoazJ52pwraR39lcy95fs8pAWQ92B+gHObfgP4Lz+H/FTfEHx1441Hxn4pEDWtve3UCW0FpC33hBbplYyehIPOTwMnJD4oyelt/uasvJ+dtPMJ/DKK1vt+jfmt9Op6Or2WoQSIrwXMJLwyAEOpIJVkPbIIIIPuK8Kt/C+i/DH9pzQrLwLbR6XYeM9GvX1bTLYbLcSW43RzLGOEJJK8AD72OWOd3UvgT4g0nXdS134R/FjVPBX9tXL3l/YtYRalZPOxy0kcUxAjZjySCewGAAK2Ph18G18Ia/d+OPFPi7UfF3iy+g+ySaneosSQwbt3lQQrlYlJwSATyOMZIJT+JTemjv801b0u76222uE/hcVrqrfJp/fZWPRZPuN9DXzH8Dfgt8P/iN+zdbQap4U0Yatqkeowrq/wBgiN5FILqURuJdu/5cL36DHSvp1huUj1GK5H4T/D2P4W+A9O8ERaq2pLYNO32lofKLmSZ5Pu5bGN+Op6VPKnzJ9Ul+Y+Zq1ujv+DOG+CnjC71b4N6p4c1CFLHxH4KgutE1KCFQhSaFGCSqB2dQDnuwbFcL8Bk/aVT4SeHD4EX4VjRHtme1/tD+0PtRzI24y+V8m/duziva7D4YWulfFXU/ibpmrSQJremJZalpgiBiuZ42Hl3BbPDBAUxjnOc9QeOHwB8V+Fby7/4U78ZNS8HaTezPcSaTLpUGpW0MjHLeQJSPKU+gz9egFczlJzlvJK/qr3++9/Lb0XKklGOybt6O35Wt57+vN3/w68X+Bfgd8XtR8bXuivqXiaO91WS20ZZRZwM0ODs8wBssRk59uTWT8Qz4gk+H3wBtvDP9ltqEl3prWqarv+xNcLZDyzKE+bAJOMc56V69H8JbyT4X698PdZ8e6zrV54hguEudW1E+a8ckqBf3cWQEjXAIjBxyeean1v4OeG/E3w00r4ba9cXUkWj29rHaahbN5NzBPAgVJ4zzsfg+o5I5o2vbp7Pb+7e9vwDdevP/AOTW/wCCedeO/A37UvxJ8K33grxLJ8JYtN1NUSeW1GomaMBwwePeCu4FQRkflXR+J/iF4/07xTZ/B/4W+HtO1jXLDSIbzUNU1m5aK0toydilkT55GYqThTxkdecQQ/Bb4t3Pk6Zr/wC0p4gutEiZd0FlpUFleui9FN4jGT6nHNa3j34Oazr3jCD4g+APiLeeDvEIshp11OljHfQ3VuGLKHhkIXcCeGyfp3o2t2b176J2/F9Ogb+qWnbVq/4LqefaCfilbftPeGpPib/wiCaheeG76FD4d+07Xt1cMBN5/PD5K44610cHgf4xfCfXPEWq/DSPQfFOga7qU2tT6NqErWd9HcS43pBOAYyDgcyYwAB6k7Phb4DQaB49034lan401bXNetrO5tr65vQv+ltLtwVUfLDGgD7Y1GPm68HMGp/CT4tR6heN4Q/aK1rTNMu5nn+yaho9vqUkJdiSkc8hDKgzhR/CAOuKWqUUt7NeWsm/8mC1cm9m1+EUv8zzv4ufEa4+KXgHwDrHhbTodP1T/hPLTT59N1oN5FvqEQkHk3GzlkD7TxyQRwDwOj8Z+Ef2q/HvhbUvB2vH4QrYatA1vO0I1LzEU/xJuBUMDggkHBArsLb9n3wOvwwm+GGpS6hf291cvqFxqUswF698zbjdB8YWQHpwRgYO7JziJ8E/i3NEmi6l+0v4hl0FSFMNvpVvBfmMdB9uBMm71bHPpTcYu8H1d/LZJ+e6fyt1BNpqS6ffu2vLZ/eTeJfhB43tbzwf4v8Ah94p00eJvCejjRXTWLd2s9Qh2qGLlPnjOVJyuScgcc51vAXxV8Qap4xufhp8RfBy+HvEkFl/aFu1vdi5s9QtgwRpInwCp3H7jDIHU9queOvh14x12/s9X8D/ABb1rwpeWtsLRozbx39pMgJO94JcAy848zOcACqvw/8AhBqfhvxVc+P/ABx4+vvGHiWez/s6K7ltI7OC2ttwYpHBGSqksASc8+gyc0pOUm5ba/jd6fPXtqyWrRSW+n4WWvy0+SPSqKKKkoKKKKACiiigAooooAKKKKACiiigAooooAKKKKACiiigAooooAKKKKACiiigAooooAKKKKACiiigAooooAKKKKACiiigAooooAKKKKACiiigAooooAKKKKACiiigAooooAKKKKACiiigAooooAKKKKACiiigAooooAKKKKACiiigAooooAKKKKACiiigAooooAKKKKACiiigAooooAKKKKACiiigAooooAKKKKACiiigAoqG8tY76znspSwS4jaJivUBhg49+a5b/hWGgf8AP3qH/fxP/iKAOvorkP8AhWGgf8/eof8AfxP/AIij/hWGgf8AP3qH/fxP/iKAD4ifCzwj8TrS0h8R29zHdadIZtP1CyuGt7uzkOMtFIvI6Dg5HAOMgY5XSP2bfCNrq9lq/ifxd408ZNpsq3FlB4k1pruC3mHSRYwqgkf7WR7V1X/CsNA/5+9Q/wC/if8AxFH/AArDQP8An71D/v4n/wARRH3XdA/eVm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X0VyH/CsNA/5+9Q/7+J/8RR/wrDQP+fvUP8Av4n/AMRQB19Fch/wrDQP+fvUP+/if/EUf8Kw0D/n71D/AL+J/wDEUAdfRXIf8Kw0D/n71D/v4n/xFH/CsNA/5+9Q/wC/if8AxFAHWuiyKUdQysMEEZBHpXkVz+zJ4RjuriTwp418d+EbO6laaXTtA11ra0Z2+8RGVbGfQED0xXYf8Kw0D/n71D/v4n/xFH/CsNA/5+9Q/wC/if8AxFb0MTWwzbpStffz+RhXw1LEpRqxTt+Hp2LXgL4d+FfhtozaL4VsXhjmlNxczTStLPczEAGSWRiSzHH0HYAV0tch/wAKw0D/AJ+9Q/7+J/8AEUf8Kw0D/n71D/v4n/xFZ1Kk6snOo7t9WaU6cKUVCmrJdEdfRXIf8Kw0D/n71D/v4n/xFH/CsNA/5+9Q/wC/if8AxFQWdfRXIf8ACsNA/wCfvUP+/if/ABFH/CsNA/5+9Q/7+J/8RQB19Fch/wAKw0D/AJ+9Q/7+J/8AEUf8Kw0D/n71D/v4n/xFAHX0VyH/AArDQP8An71D/v4n/wARR/wrDQP+fvUP+/if/EUAdfRXIf8ACsNA/wCfvUP+/if/ABFH/CsNA/5+9Q/7+J/8RQB19Fch/wAKw0D/AJ+9Q/7+J/8AEUf8Kw0D/n71D/v4n/xFAHX0VyH/AArDQP8An71D/v4n/wARR/wrDQP+fvUP+/if/EUAdZLFFcRPBPEkkcilHR1BVlPBBB6iuSX4d/2ST/whfinVvD0GciwiMdzZD2WGZW8pf9mFo19qX/hWGgf8/eof9/E/+Io/4VhoH/P3qH/fxP8A4irhUlD4X/XoTKKluB8J+NbxTFqnxNvY4j1/szTba2dh3BaRZSB7rtPoRWx4e8KaF4WimTR7IpJdMHubmaV5ri5cdGlmkJeQjOBuY4HAwOKx/wDhWGgf8/eof9/E/wDiKP8AhWGgf8/eof8AfxP/AIinKtOS5enkkvvtuLkje519Fch/wrDQP+fvUP8Av4n/AMRWjoPg7TPD1497ZT3Tu8ZiIlZSMEg9lHPArMs3qKKKACiiigAooooAKKKKACiiigAooooAKKKKACiiigAorB17wdpniG8S9vZ7pHSMRARMoGASe6nnk1n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R/wrDQP+fvUP+/if/EUAdfRXIf8Kw0D/n71D/v4n/xFH/CsNA/5+9Q/7+J/8RQB19Fch/wrDQP+fvUP+/if/EUf8Kw0D/n71D/v4n/xFAHX0VyH/CsNA/5+9Q/7+J/8RXX0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UE97Z2pC3N1DEW+6HcAn6A1E2rWQ+600n/XKCST/ANBU0AXKKp/2tpwGZLtIx/01yn/oWKtRyRyoJInV0YZDKcg/jQA6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h/B3jS81LxRrfhzVZQzQXU32JtgXMaOQU4AyQMH165ruK8oTTrk2Ot+JNMTOoaH4hu7qMD/lpF8vmJ9Cv8veknaWu1v1X5A02rLe/+Z2sWrag3j6fRGn/0JNLW5WPYvEhkxnOM9O2cV0VcPo2o2uq/ENtTs33QXOgRyofYyjg+46VU0bTde8dWUviW48Walpq3Eki2NtZS7I4kViAXH8ZyPb69gK9rPz/Ng7N39PyOs8U+IB4a0r+0zafaf30cWzfs++wGc4PTPpWvXluu6tqGufDidNWcfbLPVEsZpYuN7JIo3j0PI/Gu80HQP7BSZP7b1XUfOKnN/c+cUxn7vAxnPP0FNbX/AK2T/Ub0t/XVmtRXO+LdPS7FvLe+MLjQ7KPcJPInWBpWPT94emOeO9ZPgbVpl13U/DX/AAkP9t2kESXNrdmYSuFJwyM4JyQcf5OALXQT01O4ork/iXf6np3h6KbSbl4Llr2BFZWIzluhx2PGaxvEVj4l8FWKeKLbxXfajOkird212+beTecfIg+5gkdO3fsT/O35f5jt/mei0V51r+meJfCWmDxcPF1/eXVs6PeW0z5tpVZgGVE6J1/wxVnxTrRvvEkPhuXxQNAsY7RbuedZlhllZmwsaux+Xjnj3o8v67iO8orgfDOrvYeKT4btfFP9v6fc2r3EUzzrPLA6nlWdeoI9fbgd6HhPRPE3ivw1Fq15401W2mPmLaCCYheHPzS935yMZGABR/X5r9A8v67nptc5491fUNE8Pm+0yfyZ/tEMe7YG+VnAIwQR0rnNAsvEvjvSjq2peKb7TnjzbwR6e/lqXThpJMfey2fl4wKo61rOp6z8Mnk1ApJf2mpJaSPjCyOkoAbA9eM07ar1X3XX9fMa1v8AP77M9Uorz3X9H8S+F9MbxZD4w1C7u7Qia6tp3zbSqSAypGOEHPH9Km8UeIGv9Y0/QR4iXQLK4shf3F0ZVikdS2FjRmPyngnI/wD1oR3lFef+H9WOl+LINAsfFp8QadfwSSK0lys81tIgz8zr1BA6f5NbwNpfiDxRpkOsaz4s1aKGGZ1t4rafYZArkkyNzuGcrjsBQtf6+Qnp/XzPSaKzfEmrHQtBvtXVA7WsDSIp6FuwPtnFca/h7xXF4fPio+NdROqrB9tMJcfZMbdxj8vp04z09qV9/Iq23mbfjW/1TztK8OaPefY7jWJnja5Ay0USLuYr/tY6H/8AXWzomkHRbL7GdUv78ly/m3s3myc44zgccdPeuH1yQ+LrzwRO1zdWDX8dxI0lpL5ckZ8pSdrc45GPoa7jRNI/sWzNn/aeoX+XL+bez+bJzjjdgccdPc1SVr3Jvdq3b/M0KK5HxTpltNqButV+IV3o0LRhYLeG8S1AI6sST8/P5etYdv4k1Wb4feIAdY+03WkyvbRX8D8yoCu1ww74J5H8+am+jfYq12l3PSqK87n0DxXH4eHipPGWoHVIrcXZty/+iFQu7y/L9ccZPU/nVy48QXou/Cvinz5EsNUjFpd24c+Wkki5RsdMhsjPoKpqzt8v8v8AIm+l/wCvM7iiuWu7681Dx/ZaRZ3Usdtplq93eKjkLIz/ACojDvj73NWPHOs6ho+jRjSSi319cxWVu7jIR3P3sHrgA0uiff8AzsPrb+u50NFeea1pmv8AgWxj8TW/izUtSFvIgvba9l3xyozBTsH8ByR6/XsZ/EP/AAkGq+PYdA0zXLnT7ObSxNcNEeVXzTkp2Dn5Ru6gZo30X9aXDbc7yiuF1u01WyuND8E6Z4i1JF1B55J7+aXzLnYgDbVfAx1/Dj8YV03VNG8Y6ToMvizWLqwuhJdRiWcGXzIwCVd8ZaMj+Hiha/123/UOh6BRXn3iLTUt5r25n+KdzZ6juaW3t2vo4YUHVUMWeR0Ge/XFRav4k13VPBnhnVNMu/st/qGoQwuynCs3zqdw7qWXJHSkndX9PxB6fj+B6NVL7VqX9rfY/wCyv9B8nf8AbPPX/WZ+55fXpznpXFa1Y694FS28Rw+KdR1OFZo47+3vJNyOrtgtGP4ME8Afnjg7E1zdzfER9K+23CWr6IX8tJCArmYjeB03Y70dvn+Vwem/l+djqqK8z8R+HLuxu7HRNE8Z+J5tUv3yqy6kSkMI+/I4ABwBwORk/lXS+I9JRrWxS+8bXmkWdsnlyOlysMk74ADNKe/ByO+afS4dbHR3E32e3ln27vLRnxnrgZrP8Oa2fEOg2utraeSbpC4h8zdjBIxuwPT0rk/C+rTLea54a/4SH+27SC0+02t2ZhK4UghkZwTkg4/ycBfhl4e8rQdM10a7q7boXP2NrrNqMlhxHj8evWk9E35L9f8AIb6fP9P8zs9JudQu7FJ9U0z+z7li26Dzll2gHj5l4ORzVyvN7DxJrkPw50mW2vGk1PVbz7DHcztvKM8rjcc5zgLgfhUusafrvgO2t/EVv4q1LU445Y4762vZd6SK7AExj+A5PHX69jXW3nb+vvJPQ6K4G/h17XPH2oaFb+Ibyw0+KzhllFu+H+iH+AknJOM8Yq34el1jQPFc3hLUNWn1O0ntDe2k1y26ZMNtZGbv/wDWpL/P8P8AhhvT8Px/4c7OivN/DNtL4vaa/wBS8c6va6kJ5A+nWl2IRbhWICmMg54A5x9cnNeiSRGS3aDzXUshTeDhhxjIPrQ9rh1sSUVxnhjxHPY+EtRbW52lvPD7zQXDSOS0hTJQknk7gQM96xpdX1uw8OeHtKvfEP2G611pZ7nULmQZgixv2qWPBwygc8dvY66eX4h6+f4bnplZGga+Nck1NBa+T/Z19JZZ37vM24+boMZz05+tcda6nH4d1/SoNH8dPr9pqU4tbi2uLxLmSNj92RWHKgHqP59n+FPDn9qazr2o/wBu6xafZ9cmHkWt15cMmCD864Oc9D7ULV+Wv6f5ilp/Xr/kei0UUUDCiiigAooooAKKKKACiiigAooooAKKKKACiiigAooooAKKKKACiiigAooooAKKKKACiiigAooooAKKKKACiiigAooooAKKKKACiiigAooooAKKKKACiiigAooooAKKKKACiiigAooooAKKKKACiiigAooooAKKKKACiiigAooooAKKKKACiisjxFr0ejWu1CGupgREvp6sfYfqaAJNa1+x0SMG4YvM4ykKfeb39h71x994i1bVmI85reHtFAxBP1bqf0HtWe6/bJHu7i4aWVzl2Y8k/wCe1UNf1bT/AAroGoeIdUcfZtPt3ndd2C4AztHuaAKvinxT4W8C6YdV8TarFaQzZEcJb99Iw6hR3NeC+MP2wrTTGZvC3hN5Io1+/fDax/3cdq5SfUtQ+JF5P4+8WT+aLwAadbOPktrcfcGP72Op61w3iTwZpupXUtx5rxKBgxhiQy/0oA9N8Kftw295dJF4q8HwwRyNt82xJZk9zmvpXwR4w8MeNtPTXPB2vGaNgPMMEmJIz6MBX53J4N0yxnaS2kcR94v/AK9afh3xv4m+DniCz8f+Drxo7S3lVNUsCf3csB+82OmQKAP060/xVeWxWLVIxcITgSxD5wPVlHB/DH0NdRBPDcxLPbyLJG4yrKcgivPvCOu6X4y8M6R4q8PoDaatbrdRyHqVI6H0Oe1bdl9u0qU3ECFoWOZoQfverKP7388YoA6qimQzRXESTwuHjcBlYdCKf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L+B7K6tRrwvLSWIT6zcyxiRCu+M4wwz1B9eldRRStrf8Arp/kB574R8K33h3x7qcfkTHTDZMLOUqdiq0obywemQS3HXv3o0fUtd8CWcvhqfwpqWpJBI7WNzZRb45UZiwEh/gIJ56/TufQqKErKwPV3PObnwjr6/D+7t3gSTVLm+/tSS2jIwGLqxjB7nA/PgZrr/D2vvr0UryaHqmmtDtDLfQeXuJH8HPzAY68dq16Ka00/rt+gO73PPvF1g0XjKHWNX8LXuvaYbLyYY7aHzvJlDEkmPocjufX2p/g7TL+Hxlfam/hddFs7jT0EMUcYVR8/RtoC7zjJA6AjNd9RRH3fx/G/wDmD1/D8DlviJY3l/oltFY2stw6X9vIyxoWIUNycDsKX4kWV5f+E7i2sbWW4mMsJEcSFmIEik8Dmuooo6W87/l/kH+Vvz/zOa+I1nd3/gzUbSxtpbid1j2xxIWZsSKTgDk8CsfxPostn4gg8TSeFk16yks1tbi28lZZYmDZEiowOeOMD3rvaKVuv9dg/r8v8jk/Cs9ndX1w2meAJNEgEODcz2qW0kjZHyBAMkd85xxU3w4s7vT/AAdYWl9bS286GXdHKhVhmRiMg+1dNRTEcv8ADiyvLDwyttfWstvKLmc7JUKtgucHB7GuVudE1s+BNTs4dLuTdPrjTRxGJtzJ5q4bGMle+R2r1Kijqn6fg0/0KTtdd7/jf/M8+13V/EvirTW8JxeEL+yu7siK6uZ1xaxKCCzJIOH6cf1qXxT4fksdX0/X4/DkevWdvZCwuLRolkkVQ2VkRWB3HqMDn88jvKKBHIeF7ixudTc6X8PJdGhWEh7u4s47WQsSMIFAywPXOe1WPhxZXen+ErW1vrWW3mSSbdHKhVhmViOD7V09FArX/ryM3xHpP9u6FfaQHCG6haNWPQN2J9s4rjn8QeKpdAPhT/hC9RGqNB9iM5QfZMbdpk8zp05x+teh0Urb+ZV9vI4h/D97pmqeCbSKKS4i0xJ455kQlEPkgZJ7AnOM129FFU3clJLbtY8yubH+zvFesXOu+Bb3XpL2UPYzpAJ4hHjARt3ypjpnr+HVlroOtR+DvF9pJoJtZ7q5Z4LW3jyu3CnEYA+YDpwOccV6hRU293l8rFX97m87mPc287eEJbRYXMx01oxGFO7d5WNuPXPGKxF0GW++F0OkXkbW9xHYK4Eg2tHKg3LnPTkDP412dcz4xt/FGqougaJaRRWl6my7v3mGYkJwyqnUkjv05xx1pzble27/AOCKCUbX6f8AA/yKXwxjvL3TbvxVqeDd6zNvJHaNBsUfo36VpeN9Gv8AWdHT+ythvbG5ivbdHOFd4znaT7gmtmwsrfTbKDT7RNsNtGsSD0UDAqxTlZvT+rCjotTzzWdS1/x1Yx+GbfwpqWmC4kQ31zex7I4kVgx8s/xnIGOn07jbFjdr8SBfi1l+y/2L5PnbDs3+dnbu6Zxziuoopef9bWBq/wDXnc4L4nyFLvQNs8to/wBpkKXVvH5txE23gJGCCykn5sA8AfinhZNJuPEEl3qHi6bVNd8hooFubNrQxJjnZEwGT1zjtn61p+J9J1+LXbLxV4etre9mtoHtpbSZwhdGOcox4DfXt61USw8WeJ9f0zUNd0S30ez0mUzqguVnmlcjGAy8BemRx+PYir6ev9fd29By7/13/P8AzOb0PTHs7CXRbz4azX2uPJIHvruBXtnJJ/eGVs4wD0Uc49TWhaaNq0fgzwfaPptyJ7TV4pZ4/KO6JPMkJZh2GCOT616VRR/wPwB6/j+Jy/xIsrzUPCk9rY2stxM00BEcSFmIEi5OBTLmC8tviDLrH2C5ltYtCZd8cZYM4lLbAehYjoK6uilb+vlYHr/Xnc8z8O+JLyyvb7XNb8GeJ5tTv3wTFppKQwD7kaEkHHc8DJ+mak8RQtP4ns/Eer+DtT1fTJ9PVYbdbfzJLaXOSHizjODzn9cV6RRT7eQd/M898L6PqDeKdTvG8MJolneaYI4I44wqqS38W0Bd5xkgdBgGrfgHUNR06wtfB+p+G9Ut7i0WRDdGHNqwBLA+ZnvnHeu3opNXXL/XX/ML/wBfd/kecaf4b1ub4c6VDb2jRappV59uit51KF2SVztOemQePw+tS6xqGu+PLa38OweFdS0yOSWOS+ub2LYkaqwJEZ/jORx0+ncehUVV9b+d/wCvuFY5bTrG8j+Ier38lrKttNYwLHMUOxmB5APTI9KLuyvW+I1nqCWkzW0elSI0oX5A/mcLu6Z9q6mii9reV/xv/mN6387fhb/I828WXNp4jintIPhxrn9rN8kF29msQjkHCsZlY8Dr1xx+Neg6dFcwafaw3svm3EcKLK+fvOFAY/ic1YpkzSJC7wxeZIqkqm7buOOBntn1pbIN2ebeM9Gu5vGdvpNm4Fp4nERvUB5xbtlm9srj8a3fHmhXN4+l6xZaPBqg0qSQyWEiqRNE6gHAIIyMAgY/wqTw3o+uXet3HizxRbRW100X2a0tEkEgt4s5OWHBYnuPf6Dq6LWil8/6+QXvJv5HEaDd6bc6vbLpfwvn01lyZby5sI7XyRj+AgZYnpgY60zRrzUvC3iDVtNvPDmqXUGp6kbq3u7SDzIgsmB85yNuMc/jXdUUdbiauZek6te6jeajbXWjXFlHZT+VDLIfluV/vrwOPz69a1KKKBhRRRQAUUUUAFFFFABRRRQAUUUUAFFFFABRRRQAUUUUAFFFFABRRRQAUUUUAFFFFABRRRQAUUUUAFFFFABRRRQAUUUUAFFFFABRRRQAUUUUAFFFFABRRRQAUUUUAFFFFABRRRQAUUUUAFFFFABRRRQAUUUUAFFFFABRRRQAUUUUAFFFFAEc88VtBJcTuFjiUuzHsB1rzC+1H+0b6a/uj80p+VSc7F7L+A/XNdR8RtTWx0VLTzQjXcgHP91eT+u2vL/tkrk+W+9R6GgDp1msRtLybNoz9a8a/a01hrT4VpaW0hD3+p24LKf+WefmFegC4PV1DEchT/WvFf2n7TUr/wAKaXEkm2GG7WaTHXg8KKAOEuNRWC1g020VfKWNQp24rnNSuZYTKskigHpXA/FjxdrMZ8uxs9YEcESsZLFRgE9jmuY8Da14s8UM9reNO8UZLZl+8OO/vQB2d7POSzCQ/gapxSQ6jZ3ml6griGWFsse5xXlPizxp4mj1G5sdO3olqSGIHzcVoeAfF2pXUs2n6i07m4gZkMw+bIHagD9Ff2Ftdu9Z+BfkyzOV07VJLGJWPOxRxX0MzTkfeHHvXxd+wp4p1Sw+H+q+H7lDFGt+96jN/rTu4xX06nihk6zbs0Ad5oFybS8bT5HBjuSXi9Fccsv4jn8G9a6KvJP+Eqj3xyqw3xSLIvPGQc16vBPHcwR3MLbo5UDqfUEZFAElFFcj8SfD/jHxRp2l6L4U8Qf2NbT6pCdcuoZmhuzpqq7Sx20iqSkrsI03AqVRnKsrBTS7JeX49fRdfIa6/P8AD9e3mddRXiWlWWveDfirrHw6+HnifU9QtZvB0uqi28Q6zd6sunan5/l2rtPcPLcJHMDLlCxBFuSighs5XjDQtb+Dmk+DvFVt8QvE2q+MdT8QaPo2o29/rlzd2euNczJHdpHZO3kW+2MzTqbeKIoIefk3Kah77jbaTSXq5OP5rXyaaTvZS7rmXVXfyUVL8n6XTu0lc+gqKq6jqmmaPbi71bUbWygaSOES3MyxoZHYKiZYgbmYhQOpJAHNc9Y/Fn4V6pompeJdM+JnhS70fR38vUdQg1m2ktrN/wC7NKrlYz7MRSv1HY6uiua1DxZpWp+DV8VeE/HXhqGwuvJa11q4ZbzTnRpVXho5o1fdkopEg+Zl+9jaTxH8Tfhv4Pk8nxd8QfDWiSeclts1HVoLY+a67ljxI4+YqQQvUg5o2dnuC1V0dLRVSXV9Jgu7PT59UtI7rUQ5s4HnUSXIRdzmNScvtUgnGcA5Ncl8WfiJF4E8AeNNd0W80u51/wAMeHbnXE0+4l3EKkchieWNWDiNnidc5GdrAHIOE2oq7KhF1JKMev66HcUVyXhT4q/Dnxh4Xn8W6B8QPDOqaZp8YOo31hqsE9tZuEDsssiOVjwCCQxGBzWj4b8deCPGOjSeIvCPjHQ9c0mEusl/puoQ3NuhUZYGSNiowOTzxVSXK2n0IjJTSkupuUVzfhH4lfDn4gNdJ4D8f+G/EjWJAuhpGqwXhgJzgP5TNtzg4zjoaTxR8Tfhv4HvrTTPGnxB8NaBeX+PslvqmrQWstxk4HlrI4L88cA80uy7j7+R0tFZXiPxX4W8HaRJ4g8XeJNK0PS4iokvtSvI7a3QtwMySEKM9uaraP4+8CeIYZ7jQPGug6nFa2kd/O9nqUMyxW0gYpMxRjtjbY+HPB2Ng8Gju+wG9RWJ4U8ceCvHljLqfgbxhoniKzhkMMlxpOoQ3cSSDqjNEzAN7E5rbotY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PFP2kPFUfh2LR1ZowX85/nbAx8orxGH4s2/ll1khwOu2Srf8AwULu5NLuvBV894ILedL22fcOC37thz9M18fw+N7ORvs0V8kiIvlgI2Cx9c0AfXknxSnFtHcWIhmjc/P8/K/Wuc+JPjC38XeGjbz2bK0UqSRspzllr54tPGEOlxotrHLhjnL3PAf39RS6p4+tDpVvbT6tPDJbOX+QFtzE5wcdqAN3xlrPhux0wR38n2m4mOUjQ4LueqnHpVfRl0+20ia8jtbezmKFtqSZO73ry/UPtmua1aajp8yt87O245G4/wAjV7VLbUbnSJjd2s9tOv3oxLtMq+oNAGfd6loserMt5bwSi43eaytk1tCDQFsWm8PhDIi5Un7yjvivLLrTtSsbgwaZZttkG9ppH3bD6e9b3hC0mi8SW8QuWkdAsjLn5Se4I9KAPsH9m20vPBPgq4uriUvNqcxuIxJwwjPQD2r1tvF07D5Y4h/wOvmhfE1zdW4F1rH2FIowIFTsfTA6VUuPE2sxootNYYM3EG47s+x9aAPpeTxbfA5V4R9Gya+qfB12L7wppN2D/rLOI/8AjoFfl7N481yC282+uxGT8rIq8j8fev0p+DkMsHwq8KRzljJ/ZNuzFhg5KA8j8aAOyrm/F3j7Q/BN/wCHbLXluIovEmp/2TBeAKLe3uDFJJGJnZhsDmPy0wDmR0XHzV0lVNV0nStd0640fW9MtNQsLtDFcWt1CssMyHqrowKsPYigD568Z6z4N+Avxf1LxH4L0W3sdMg8Ea34o8aaVpEMcMc8sMsDWdzIi4RbiRjdoJDhpAH3FgmV7v4a/DXWb7VrP4vfFrUYtX8ZT2p+w2sORp3h2CVQWt7ND96QjCyXDfvJMYGxMIOv0b4Y/DXw74evfCPh/wCHvhnTNC1JXS90yz0m3htLlXXa4khRAjggkEMDkcGubH7M37N4OR+z78Nv/CUsP/jVOFoJLsrX7Xcm7L0aW+ysrJtBL3vnv56K1/mm/mr3aTMb9qrTNP1r4b6RpGrWUN5Y3vjbwrb3NvMgaOaJ9ZtVZGU8EEEgjuDVLxroGiv+1d8MbxtLtjN/wjOvuW8sctA9mICR0JjE84Q9V818Y3GvY77RtH1S1hsdT0mzu7a3mhuIYZ4FkSOWJw8TqrAgMjqrKRypUEYIp0uk6Vcalba1PplpJqFnFLBb3bwqZoY5CpkRHI3KrFELAHB2LnoKI2ja3SUpffBR/S4P3t+yX3Scj5W8a4tIP2h9GtEWGxg8WeGLqO3jULGk08WnPM4A4BdhuY9ySTyTXqfw+0DRLn47/GLVbnSbWa7uP7FsJZpIgzPbfYA3lEn+AliSOh75wK9NufC3hm8+3fbPDmlz/wBqSRS33mWcbfani2+U0uR85TYm0tkjaMYwKtW+l6ZZ3l3qNpp1rBd35RrueOFVkuCi7UMjAZcqoAGc4HArNR2v0SX3JL9Bt3d/67/nqfKPw0B06/8AgtqN5Mlvo2ieLPHHhq2klbbHbJ9pvILG2BPAHl24iQE/wqo5wK0/jNA+teIf2hNS0ki8gsPhTBo9w0IL7L3GozGA443iKWJyvUCRCR8wr6Om8H+ErjQrrwtceFtIl0a+aZ7rTnsYmtZ2lkMkpeIrsYu7M7ZB3MxJyTT/AA94W8M+EdHi8PeFPDumaLpUG7yrHT7SO2t0ycnbHGAoyeuBVS9536q9vmmtfvf4dtapy9lK6Wjaf3SUlb7kvLXvp4x8frrUpvC3wrutH13RtP0ybxRp5vL/AFaxa/0xEazn+zNcRJNDvQ3Jtth81QJTE2SQAaviD4TXOs3/AI0uPiZ8ZvB1vqHiTw3baPcJpGh/2ZGim5P2a5u4ri+uPtH7xjCoYoGV3jyd3HsejfDn4e+HdL1HQ/D/AIE8O6ZpuryPLqFnZ6XBBBeO42u00aKFkJAAJYEkVF4f+F/w08JaVfaH4V+HfhnRtN1MEX1np+kW9vBdAgg+bGiBX4JHzA8GqlZuTtu2/viotf8AB/BNXM4xtGMOyS+6Tlf/AIH4vY5zwJ418aReOrz4V+P7Lw/NqFnpEWr2mp6E8kcE9uZTEVltZCz2r7hlV82VXXdhgUIrB8Y+M/EeueMPG3hbRdU8C+GdM8J6XaPrWpeJ9Mk1H7VBcRySEGFLm2EduqhhveRgzGQbRtJPpPhHwB4E+H9rPY+A/BOg+G7a5k82eHSNNhs0lfGNzLEqhjjueaXWfAHgTxHren+JvEPgrQdU1jSf+PDULzTYZ7m05z+6ldS0fPPykc1E486UX53+d+nlordbX0vYcPcba8rfK3Xz1flfyufLvw68VW2j+GP2c/FHiFL/AF+wt9B1e3jttO0y5v7qKRUhWG+S0iWSdkjiR4Syh2T7SoOdxNafiDRJ7LwprfifV9BudE8F+LPixo+sT2GoW7WwXSj9kilmu4HAMMc1zCZXSQA4cGQKWcD0H4ufDCLUvEnhTUZfg9pnjzwb4ftLyNfDMENjHLa30jJ5d3FHdtFbyKEEqFWkTaXDAMfu7Hwg8Ha9ps3iu51rw3N4f8M65LbjSvC19epetYxrCUnLKjyQQrKxH7iJ3jATdnLsBcZNy9r1vf7qkZWfe7itr+69v5VJWiqfS1r+sZK67W5uut1vb4qOpLbt+1T4bk8OGHzV8Gal/wAJD9nPJhNza/2f5+OPvfa/K3c487bxur2KsTwp4H8FeA7GTS/A3g/RPDtnNKZpLfSdPitInkPBcpEqgtwOSM1t0aKKiul/xbf62/HyHu2/T8El+ny26XCiiik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EP/BVrwZqXiH4NaB4g08yQx+HtVM91cr0SKVREFOO5Z1P0Rq/NTwtDr1pprfY5LW6SIMyyPnc3HvX7l/HT4b2fxX+Fmv8Agq7h3te2kogIj3ukuxlDIpZQXwzbckDcQTxX4geLmvPDWu3ngHUdMMd1ZTtBK0RyrMrY3IRwykYII4III4NAB4e13V9RtM6np8hc5jhcZ29eprtfD9sWvbazvriSO7+4f+eU+egqt4U0+8msxbJHOCfvM8eOPUV2V3penyaa1x4YmacWrpHdsw+YTn7u32FAGZ4bvdOuJNRubK1kS3064aGf08wddtbups2q2Jmtb2OYFcgydVX+6PeuL+Guv28Go6v4P1VFtrrz3mUvx57k8j3rQ8UWj2KM1i8kRlO5lHRTQBkazc2ulhftVwDcHmNI+QT6NVex1q00G90u0u0eOTWmdjcp95NvO0n0qDTdKd5vttxuMg5Mjcj9axdfv1v/ABLZadbhT/ZzhpivIj3Hg/jQB7Bc+ImXRWs5vs1pIxJjlmBL7cdc+9cZceL9cjsoYdInhKFS+JwTKCD1U+lYZ8bXdpc3FtqemW19ZiQwMztyigdanuFhvbWB/D1yLYMPM2zcF+fup60Aa+l3/iDxJq2j6Juvob3UbuKyjZmHkPNK4VMDr1PNftp4Rs5NP8K6NYS27W8lvYW8TxNjdGwjUFTjjIPFfmH+xt8GX+K3xf03X9UVrnRfDMbTzpOnDzMpTaQGBICsTkZ2s0WRg1+qVABRRXDfGP4gzfDfwd/bNn9gW9vb23020l1CXyrSCWZ9olnf+GNBlmPoK0pUpVpxpwWraS9WRUqRpQlUm7KKbfoldnc0V836b8VfFPhHxPoH2/4++C/iPY69qlvpd1pmnxWsF1ZNO2xZYPIkYyIrEbt4+76E5HU/FS9+IOma9cXdv+0N4Q8D2QRW07TNQsrZmusKM+dLO4ZcvkZjBwMd675ZZOFSMJTVmnZ2nbTdW5ea/wD27bzOCGZwqU5TjFtxtdXhs9nfm5baPeV/I9nrj/ix4zv/AAB4IuvE+mWtvcXEFxawrHPu2ESzpGxO0g8BjjnrivNtZ+NXjTU/gt4M8f8AhGzsRrmua5aaXNa5DW08hneGRFY5Kxu6ZDA5Ckc1B8UtA+I+i/CDXpviJ4/tvEc95faU8ENtpUdnFYEXce9EZSWlUkrgvg/L7mroZc4V4Ku0v3ig463dpRUkrLbXdteWoquYKdJuim703O+lkmpcrd33jsk/PQ+gK5iHxss3xJufh5/ZpDW+jR6v9r83hg0zR+XsxxjGc574xXHfEDxD8SPEfxCg+Fnwz12z8OPbaaur6trVxZrdvDG8hjiiihf5WZirEluw6g8HnfA8njLQ/jrryfETULPUrrS/BsbLqVnB5IvbdblmEjQ5Ijk+8CoJXIyOuKypYJeydWpJX5W1HW9uj2t8r362sa1cVL2nsqcX8UVfS121pvfZ72tfS99D3qivn/StT/aN8aeFh8XtA8Z6Hpdlcwvf6b4Um0pJo57QAlBNdZEiyOozheASOnIHTWfxV1PxLr/wlvNGY2eleNbS/ur60dFdsx2gkRd5GRtfPK4z3onltSDaUk2r3tf3WouVnpvaLta6utyYZjTnZ8rSlblbt7ybirrW9ryW9nrsetUVwfjXxRrej/Er4e+HtPvBFYa7c6jHfxGNW81YrRpIxuIyuGAPykZ78VxVrqPxy+JWseIdc8FePNI8NaT4f1e40qy0ubSFu/7Qe3IDtcSsQ0Ssxx+75A9xk5UsG5xU5SUYtXu7/wAzj0Td7rottzarilTbjGLlK6Vlbqr9WlZLu0egfErxpf8Agq28PTafa2851fxFp+jyibdhIp5NrMuCPmA6Z49jXY183XviTxF4y+GvgTxb4l1aO7uNU+IemyJBFaLAlgqXRia2UgkyKrxuRIx3MG5x0ru/i3N43tdUhuLD47+Gvh3pAgHlfb7C3mlup8ncGa4dVCgbcbeeTntXRPA8vLRlJKXNJN6taKOmibet9l+BgsY25VYxbjyRaWiespq+rSWiW7WnnoerUV4La/HPxLdfBC/8UQ3ehza/p+tDw3NqsL79LEpmSMX24EjyQkqOTnGc9uK774d+Gvifo11Le+NPi7beMLC5gzBEmgQ2RickEOssTkMuMjBU5yDkYwcauAnQjKVWSVm0lrq0k9LJrZp6tbmlPHRrSgqUW+ZXdre6rta69017t9u1rz/E74kL8N4/DEjaOdQ/4STxLYeHcC48ryDcsw877rbtu37vGc9RXa18/wD7ZNz4htPCXgG48Jafa32tJ8Q9D/s+3upTFBJcb5AgkcAlU3YLEAnAOOayF1z9pT4IePvCU/xV+JWi/EPwj461uLQLiO18Px6VPoN5OrG3MBR2M8BZSjGQlwNp9a4KPvpp78/Kv/AYWXrdv79XsdtT3HdbcvM/k53f3Jfdotz6Xor57/aBvPijpXiKLUbD9rnwJ8H9AWFPsVpq+j2c8uoTAHzPNlvJkCrnAHlDIB55rnv+GmPG2v8A7MWh+PtJ1DwvpnijWfEUfg+51wsZ9EsZ/tr2smoqd2HgIj3x7m2kyICSOqjLmWm90rddXyry3a3el1ew5Lleu1r39Fd+eyeye2h9S0V5l8HvBPxq8ItfP8VPjza/Ea2ukVrMr4Ut9Jktmzyd8ErLIpHYrnvu7Vk/tQfEX4h/Dbwl4Z1D4YWdnea5q/i3TNFjtLvAhuUuGdTG74JjUkLl1GQAcVUvdcVvdpfNtJfixR1TfZN/JK57HRXzt4m8WfGT9nL4T+JPHfxW+KuheN9Y1G+sbTRop9Ii0XS9HnuZRCFllRy72yNIHaSQhwkZ5ycjzSw+P3jr4d+JvD+s6p+2B8LPjBp2va3ZaTqHhfR4LC1vLFbqZYhLYtbzvJOI3dSwlHMYY5B5DiuefIu6XzdtPxWu3nbUUnyw535v5K+v4aLfyufSnhD4ian4i+LfxA+H1zY2sVl4Qi0h7WaPd5sxu4ZJH35OMAoAMAd85r0CvnG38bWPw1+LH7SHxB1O2kuLXw5oehapLDGcPKsNhcPsB7E7cZ968h1b9oz4n+HPD0vxlf8AbI+Cmtz21oNSuPhlaGxETRAbntYL5ZzdPcBMhcpgycbccVEZJ6Pold9r3t59HstOtiuV303ey72Sv5dVu15dT7sorwv43av8QdS0PQfE3hT9o/wt8GPDl3Zpcz6hrWk2t3cTTSAMkWbuVIUQIecZbPtXGeEP2nfF3/DPvxN8WXeseFfGPiP4a3kumRa7o7htI1UGOJ4L1vKZgqqs4Myo2FMUgBHZv3efm0cb3Xo0vTdrfXrsTFqXK4vSVrP1V/XZdD6norxn4M+Dfj5pupReKPiB+0tpHxA0HUbXzY9Ps/CVrZRRs4BV4LuGUl0HYurbh6GvFtb+P3i/4keItc1Pw9+2F8Lfg7pehaveaVYaBqsNheX+oi2laJpr03M6NbrI6MUWNc+WVJJNOXuyUXva78rO3z3W1/zs4+9HmW2y87q/6Pe35X+z64n4gfEpPAniLwL4ffR2vT4215tEEon8v7IRaXFx5uNp3/8AHvt25X72c8YPh1v+018RvG/wU8EXHgOx8Oj4heO/EVz4SgvVka40eCa1af7VqERBzLD5ds8ka5Od6g7gPmxvFHhz4++D/iv8D9F+LPxK0n4haZceNJbi31mLRY9IvLW5GmXoNu8ETNFJGysWWQbWBRgwO4EFvfiunNFet3G9v+3Xu7dk76EzlanKS3UZP0spL03T0122sfYFFeb/ALQ/iHxz4O+EmteNfh7MBqfhswavNAYFl+12NvMkl3bgMDgvbrKoIwwOMEHmsb4sfFLVjZ/DfRPhdq8Sar8R9bshZ3YiSYJpKJ9rvJwrgqQbdCgOODMuCDg0R952XdL79n6b/wDgL7FP3Vd9m/8AwHV/Nafej2Givkz4p/HTxJ4n+J3ifwB4b/ag+HvwR0/wXcwWUtzrcVjd6nq100KTOVgu5Y0jtlEqIHALM6vyAMVSm/al+Ih/Zo+Ifi7S9b8MeIvF3w916y0WPW9AZJtL1tJbi0KzRDLKrPFcFHUEhXDYPQBQftFdeTXmm0k9PVab67DatJQ7u3z1dtfR67LufYFFfNviXXf2kfg18MvGnxi+InxF8P67eSWFudN8M2+hrbaZ4euZZ0jMj3gYz3MMYk3SM4X5UYjb27H4N+Cvj1oup/8ACQfEX9pHTPiFol/a74bK28I21gkTtgq8NzBKS6AZHzK24EHIqkr6PS2/r20vr6XXnuS2rXXXbzWmuvTXrZ+R6F4L8W/8Jnpdxqn/AAjOv6F9nv7mx+z61ZfZZ5PJkKeci7jmJ8bkbPzKQcCt+vmKD9oH4k2PwS1HxFZW9lrvjLVfiJqfgrw8t4iwWsbnVZra2M/lAExxRJkkfM2wZOSWqRNZ/aT+Anijwpe/Fv4qaP8AErwp4w1y28P3nk+HotJutEu7o7bZoTExE8PmfI3mYcAqR3qab9oo268qT7ykotL1fMvLW1xy93m8uZ28otpv00fm7bH0zRXzPrHiD9pD4n/GT4l/Cr4bfEbSfA2j+ErjSpI9em0SHU7pPtFjHL9mit5CqEF/Nd5JCSAUVR1I7f8AZ7+IfxA8RT+Mfhv8WRps/i/4falDYXmo6bGYrbU7aeBZra6EZ/1bshO9BwGHGAQBUE5q/lf5aa/it9equtQn7jS3/TS/5drpPR66HV/Er4mDwEdK0vS/Dd74i8Qa9M8OmaVaOsbTFF3SO8jfLGijksfX6kZXgj4vavq/ilPAvxD+Ht74L8QXVu93YQS30V7b3sSffEc8eFLqOSmOBzmu31yTw1pMf/CV+If7Otl0mKRhqF0EU2sbYD4kblQ2ACAecDrXm2hSal8XfiLofxEttLuNP8I+ForptJuLqMxT6tcXEflmZY2G5bcRk7S2CxIIGK9DDRozotTp7J3nd6Oz5Utba6Jppvd3SWnBiXVjVjKE+qSjZaq65m9L6K+qaS0um9H3HxD8e6R8N/DE/ibWILq5VJI7e3tbWPfPdXEjbY4o17sxP8689Hx48aeH7mzu/ij8FNS8K+H76eO2TVl1e3vlgeQgIbiOMBolyRkknHTFanx6VWT4fKygj/hO9H4I/wBt6zv2hdcGr/Bn4g2B0XU7T+ylhg868tvLiusvE/mQNk70GcbuPmBHatsDSoyjTjOnzc8rN3asrxWlmle8uqfTQyxtSqpy9nNx5YppWTu3z6O6elo9Gnvrtb1fWdY0zw9pN3rms3kdpY2MLT3E0hwqIoyTXO/Cr4iW3xT8HxeMLPS5tPhnurm3SCZ9z7YpmjDNwMEhcle2cZOM101xY2Wo2P2PULOC6t5FXfFNGHRsYIyp4PIB/CvL/wBmL/klx/7Der/+lstclOlTeFqTa95OP3O/+R1TqT9tTSfutO/4W/rqes1S1rV7Dw/o1/r2qSmKy022lu7hwM7Yo1LMcDrgA14f8UPFHxr8ffFq4+CPwV8X6b4Gj0PRrbW9e8T3WlR6nOhuJJUt7a3tpCIznyZGd36DGMHriWfjr4mL4S+MXwU+Md9pmseI/CnhOXUrTX9OtfssWraddW1wsckkGSIZlkgkVlU7Txt6ZPm1qjjRnUjo0pNX68t7/k97XSbWmp304J1Ywls3FPy5rW++62vvZnYfAzx78ffiffJ498W+EfCXhv4c63p/2zQbEXFxN4gw7IYJbk/8e6o8RZyi/MpZQehr2ivnb9knwD8bPD/g7wr4i8cfH/8A4Szwxe+FbIad4d/4RS0sP7PLxQtEftUTGSXy4w0fzD5t248ivSPir4q8TeAJtH8bW0om8K2MzQeI7QQhpI7eTAW7RgN37puWUdVY8ZAI9F4fmrLDw31Svve7sm9rvbTTVarpwqvai68uyenayu11st9ddHu9/QaK8csvip4m1jT/ABv8UtFVbrwboOnzw6HapCC2q3MAZpboPjd5e4eWoBwQGPUCrfwu0r4u6i+l+NPEHxt0nX9H1CAXEml2WgwLbjemQsN0jhyFYjlgc4wRzxbwMoRlKrJRtbR3vdq/LonZ972S2ve9s/rsZSjGlFyvfVWtZac2rV1ftdvdK1mdh4H8br4zn8SQDTTZ/wDCPa5PoxJm8zz/AC0jbzPujbnzMbecY681a8ceMtK+H/he98Xa3FcyWVgIzKtsgaQ73VBgEgHlh36Zrw/wbofxe8Q+IPiPa+AvHWneEtPt/GN7I10+mJf3F1cGKHMZWQhY4woX5hliWPHHLPHvjbxD40/Zr8c2niqC1tvEXh3URompPaAmCSeK4gYSxg87WV0OD3z0Fday6Eq1NRkmm6akk3dKXKm9VbW/Ru11dI5ZZhKEKnNFpp1FFu3K3FystHfRLqlezs2fSNFcJ4Zj1/4b6Je3/wAX/jFYa1C8yeTf3thbaRFbAjHlkq21ix6EnPatXS/iF4E8WSy6R4R+IPh7UdRaF3SOw1KC5lQAY37FYkgEjtivOqYeUbun78V9pJ2/FJ/ekd9PExlyqr7kn9mTV97dG19zf3nTUV5Bo3xY1yx+B2peK9djS78VeHmudIu4BGB5+pxS+VGNiYH7wtE21ccPxip/FPxO1jUvhh4V1bwfOll4g8bXNhY2R8tZPssspDTsUYEMIkWXIOfu1r9Qrc/Lpbm5b9L9/S2t+xH1ymoc7v8AC5W62W69b6W7nrFcx8S/Go+HXgbVvGjaadQGlxLKbYTeV5mXVcbtrY+9noeleWePfihrWr+PNY8FaL8ZvCnw2tPDohjnvNTW2nvL64kQSFY4rh1RYlVlBbk7jx7c14p+I+reNv2fviXo+t6vo+uX/hpobU6vo8itaajE7RvHIu0lVfqGUHAI49K6sPlVRunUqfC3C61vyyaSd7W1utndX2RzVszpqU6UPiXMk9LcyTbVr30s73VtLXPp5W3KG9RmlrwTxXrHx9+GOlD4qeI/GGiatots8UmreGYNMWJbS2d1Vjb3WfMlddw+/gHnjtXrWufEPwB4YuY7LxL440DSLmWMTJDf6lDbyMh6MFdgccHn2rkq4KcFF02pp3Xu3eqtdbLa61V0+jZvSxsJXVROFrP3rK6eie73a2dmuqV0dDRXlnxZ+KUmn/DCXxl8K9d0rWbhNUsbOKS1uIriCVnuY0eEuNyqSr4J6jdnjiud1/WPjl8KLvTfGvjPxxo3iPw9fahbWWq6XDpa2n9mrPIEWS3mBLyhWYA+ZyR2Gci6OXVK0U3JRbbik73ckk7LT+8rXsrirZhTot2TklFSbVrKL5ldu6vbld7Xduh6LYeNL+7+K+r+AXtbdbPTtFtNTSYbvNaSWWVGU842gRjHGck812FeQPdTWPx38b3tswWW38E2MsZIzhlmuiOPqK6n4Z+JdZ8Q/B/QPFer3Qn1O90SK8nm8tVDzGLcW2qAo57AAUsTh1Cmqsdko39Wm/0NMPWc6vsZbtyt6R5V/wC3L8TtqK8Gg+JvxH1r4Z/DKz0LUrGLxV4+HlS6rdWytHbLHC8ssohUBWfanyrjbnrV7Q7v4y+HvidoPw68X/Eiw1izu7a51dNRj0OOC4vUhMaPaSIrbIgPNDiRPmO3B71rLK6kHKM5xUlzaa3aje7Vlto97PTYwjmUJxjOMW4tRd9LLmsop63u7rZNLq0eqeGfEP8AwktlPe/2Hq+leRdTWvlanbeRJJ5bY8xVycxt1Vu4rXrwPUfiz49svg/q/jC0uI7zV7LxlJpNuhijQSWw1MQrD93AzGdm/Gec5zzVnWNX+Ofwt1DSfF/jPxno/iTQNT1G20/U9Kt9LW1OmfaJAiPbygl5grsoPmckdgTkP+zZzekopt8qV3dtKLstP7y3sr6XCWYwpr4W7LmbSWkbyV3r05Xoru2tt7e50UUV5Z6I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D37an7N1vaahe/HTwjoP2y9MeNQQLv2gZzJg85AJ56bQFG3aof7hqC+srXUrOawvoRLBcIY5EORlT7jkfUcigD8afC/iYaq9tpjJHDKj7+F5eLv8AWsbxpLJ4D1SfUrCKX7EEa4ESE4lI5O70r63/AGpf2I9V0a4l+I3wQthm3b7RLpoYIFGcvt6Kox83ZcAj5SB5nzaI5dZXU9H1jSri31CC3YX1reQmN4pAOm1hkZoA+ZfFes6t47trHxv4XfyNRsLmSVrdThiD/PFbmiftG2FxYjTvF+ntb3sB2SSfeL47kdj7Vf07QbTQ9RW7sbfYUnxIg+6gJxmuR/aU8EReH/EOn67YWMdtaahEEdlH+sl67vY0AWfGX7QEEtjJY+DNOMCn5ZbuU+voprR+Hujan4U8Baj8R/E0MjPqssZQSHJcKcjjsDXjfhnS4tZ8Q6dp11DJ9nnuFS4B5xHnl/pX0p488Rf8LA8Lw6ToWnm00TQsWiO3/LcpxmgDnLfxJpPiOR510826XjbnQ9Aw7Zr0PwjoOveL9Q0zw54W0hb7VNWYQwIEJ8oZwXwASqgcnAz6AkgVn/Bz4M+MPjC9tovg3w3PK63It3mMbLbxnGSzPjkhcttXLEA4Br9U/wBmP9kvwr8CdIt9S1ADU/FMifv76QDMYPRFxkAd9oJUHHLFQ5AOt/Zy+Cth8D/h1aeGotz38wE9/K5BZ5jyc4JXOSRwTgALuYKGPqlFFABXnPx48Ear458Dx2uiabZ6ne6VqVrq0Wm3m3yL8QPua3fd8uHUsOeOeeK9GorWjVlQqRqw3i018jOrTjWpypT2kmn6NWZ4J4H1LwrqHinSrXQP2SL3w7qUM6tdanfeHrSwt7BQPmkhuFUmVh0UKFLZ7VzsPh9dH8c+LtP8W/s6X3jfxDreszXWmazdWMNzprWjAeSslxMStsEGQVCk8Yx0FfTtFeh/adpuSho1b4pX3T3ve2m366nn/wBmJ01TctpX+GNtmtVaz0e/fyun846J4I8Wab8GPhz4euPDd1Hf6X45t7q7toLZsW9uupTOZNuMrEEIYE4G0g16R+0BpGqa58ML7TtG065vrp7uxZYLeJpJCFuomYhVBOAASfQAmvRqKxnmE51412ldTc/m2nb00N4YGFOm6UXo4KHyXNr6+8ePePW8VfDr4pJ8U9I8Har4p0XVdIj0fVLTSIxLfWskUrSRTJFx5ikOykAjHUngA0vB0PjPxx8V9d8V+IPBGpeGtH1XwounWP2xR5+0zt/rgCVjlOWby8kqNuete3UUljf3XI4Lms482t7el7XW1+33j+qtVfaRm0rqVtLXVvK9nbbvr5HzvoHjH4m/D7wRD8HP+FNeI9V8QabatpWm6nZRKdIuYgCsU8lyzDyvlwWUjqOozgaWr/Dvxj8O/C/ww1nw1pZ8SX3w7ieC/wBPt3CyXcU9v5U7QFurKeVU8ke9e7UVrLM25c8YJNu8t/ebTT66K0pbW3eu1soZdGMVBzbUVaO3urR6aatOMbN32V7638W0K/8AFXxd+J3hzxhL4D13wp4d8HJeSIdetxbXl9dzxeVtWHJKxqpLbyeTgDvjzlrvU7jxf49j0r4ta54N06fX51voNH8MyatZSR+WgMq3cYkW2nYZMnKkNj5eOfq+vE7H4f8Ax7+HiXHhz4W+IvBN34bkup7q1XX7a5W7shNI0jxq0HyygM7EFuTnHSunCYunKUklGKUeWKeqtzczu5KSbv3XXRqyT58VhakKau5SfMpNrR6R5VZRcWlbs79002Ra14b0CT4a/DjSvhSZNc0TSvFekzLcWh+0nyo7gmeaVkHBDFi5IGCTkDpWB4q0WPRvjF4o1Xxt8B9W+IQ10Wg8P3cGnxXtrbRrEFaCXziI7YeYCxcjOGJ6Dn2L4X+BJfh94YOk3urHVNRvLyfUtRvPKESzXUz7nKoOFUcAD0HvXXVl/aHsKs1D3k+bW7TfM4u91Z7xXa6bulc0eXqvSjzLlaUVayaXLzWTTutpPS7s0mm7HhPww0zVPh78OvGSeKPhRdXMV34mvJ/+Ef0WyinQ2sscIxDFIY1liGCvA5wcLiq3wjsJLn4m/wBs+Afhj4r8A+FEsJ11az1mA2cF3dMy+SYLTeyqy4Yl0AGMg9Rn3+is3mTlztx1krbu21tr6903s9TRZdGPJGMvdi29le/NzaO2nZ23Wh5H+0VoOt69b/DpdE0i8vzYfELRL66FtC0nkW0buZJX2g7UXIyx4Hej9orQdb163+HS6JpF5fmw+IWiX10LaFpPIto5HMkr7QdqLkZY8DvXrlFeXBclvKan81yaf+SL7z0Jrnv5wcPv5tf/ACb8D4s1/wAK2vh747/EFviX+yFrfxd1fxdqkV14W106RaahpcVgLWNI7See6by7ARyLJk7ckNnDALnsvhRpWp/B39m3VdE8ffAXVfEkMnifW1u/CvhzSbe8jFpNfTOhhtrhohLbbdoQKpJUoQmM4+oaKUY8sFFfy8vyTX46avrqypNSnzPvzfOzX66dvQ+V/wBmbS7y4+K2p+Jvhz8HfHfwr+GsmiyQ3eheKITYx3WrtcIyTWmnmVxbKsQkDMm1X3qNuVzXpn7RWg63r1v8Ol0TSLy/Nh8QtEvroW0LSeRbRu5klfaDtRcjLHgd69coq76w/uNP7pc3/A8lZdCWrqaf2k198eX/AIPmzyf9qD4Za18WPhDf+G/DmnabqWqWl7Y6xaabqQU2movaXCTG1l3ArtlVGj+b5fmGeM15B8NtY+H+oeOdE0rwz/wTs1Twj4jtbyE3ms3/AIP03TdP0pQf3s8GoICZygyUEagvxjbnI+t6KVP93K/S9/not99Ukn6aWd23P34262t8vTyu7eut1Y+dNa+FHiDx94w/aM8MT2t1pln448PaVpem6nPbuLeSQ2E8TMjYw4R2XcFyRn3FeV+Gn8KaFbab4H1//gmjNc+P7OKK2e8svB+lHQbi4TCif+1SNsaNjeSULLnHJGa+36KUFyS5l5fhe35sJe8vv/G1/wAkfIPxp8OWui/tGXPjb4n/ALM3iH4v+HtY8P6fpnhwaVpEOsQaNcxySm5ilt5nWOISF4m89hjAwD94Df8AgN4c8SfCfRPjBretfASXS7TUtct9QsvCHhi3tZFe1fT7VHit1YwwSsp3iQKQpdZQu/jP0/RSjHli0uqa++XNt6/h53bb1kpPpZ/dHl/L8T49+D1lHrvxy0DxD8E/2d/iH8H/AA9afbG8Ypr2nDRdM1KJrdlt44dPWVo5JRMUfzY0UqFIJbdisBfBnhf4H654i8NfFP8AYluvilFqOvX+qaL4q8O+DrHXJru2up3nEV55mJIXiMhjyxKkKMcDJ+4aKp7promvvafy20/4Iu9+6f3XXz3e/l2R82eOfC3jyb4afDX4k/Dz4MW2gav8PNZfW08AW81vEz2EkU9vLBGYlESTmGYShAMBtyZY4zjaj45+Jfx4+JPwk17SvgF438KeFfDPiqS71K78U2a2V6JTp93GCtsruwt134MrlctJGqg/Ma+rKKd/f5n/ADKS9Vb520XzJlHmhy/3XH5O/wDm/wCtSK6toL22ls7qJZYJ0aKRGGQ6sMEH2INfLv7MXwn+IHh74maxH8QNLnh0T4WWU3g7wNcTK+L2xuLhrlrlSwwdtuLK3ypPMUgznIr6nopR92fOu1v0v8k5Jf4n1Kl70OR90/u1t82k36I+OfiF4H0b4WfF/wAb+MPiJ+yZJ8YvDXjW9g1XT9V0bwxZ63qemzi3jhltJYJgHEWYhIrqdo3kHknG5480DUfGP7JfiHS/An7O118Phfazp02meGbbT4IbyaBdQtHa5ltbZdsLkLIWQlmCx7iecD6qop0n7JJfy2t6Raa9drem93qE/flzfN+r/q/rtZaHPeP9aHh7whqeqv4L1bxbFFCVm0fSoIJ7m7ib5XVI5pI0k+UklS2SAQAxwD8xfBSy/tr446N4i+DH7PvxC+EHhO1gvv8AhLrfxBp/9j6dqRaILapb6esrRmVZPnM0aLhVYEncK+vqKUPclzeX9fLy7/cEvejy/wBf8P5nyVY/Cr4nXfwJvG8PeGnHirwx8U9V8ZaXpGpZtBqkcOsXEqRB3HyCaFyY3PyklDnac1f1Lxh8Qv2n/EvgzwtY/Azxz4D0Hwv4lsvEniHVvF1illl7J/MitrJA7G48yUAGUYVVUnqRj6mopUl7JRS2i4tf4oqKT/8AJYu21163Ja8zW75l8pOTa/8AJnZ+fpbx34VeHde0v4+fG3XdR0e8ttO1m80BtOupYWWK7EWmqkhjY8OFf5TjoeKPhV4d17S/j58bdd1HR7y207WbzQG066lhZYrsRaaqSGNiMOFf5TjoeK9ioqlJr/wFR+7l/wDkQPDfjhqV/ZfEjwpNrXw78VeL/CdhZ3F49lomlNep/aO9VheZMhGCLvKhjwSCB6bmh/H7+3NZsdH/AOFKfFbT/ttwkH2q+8N+VbwbmA3yv5h2oM5JxwK9WorvWLoujGlUp3cU0ndrdt3t31/BHnzwtd15VqdWylbTlT2SVr9tG/Vt9TyP4kJ4l+JHgHTvE3hDwpqlvq3hrxDb6vb6Tq8ItJ7v7JMQyDJIUOuSjZ5GPWuW8c+NvGnxt8Oy/DDw98HfGehS6xJDFqWpa9Yra2llbiRWkdH3Hzm+XAAAJ619C0U6OOjRt+7T5XzRu3o9PvWiev5aDr4KVd3VRq65ZWS1WvdaP3nqY0XiEHxS/hMaFrC+VYref2k1rixbL7fJEueZe+3HTnNcZ+zxour6D8Ojp+t6ZdWFz/bGqS+TcxNG+xruVlbB5wQQQe4IIr0yiuZV7UpUkt7X+V/8zpdG81Nva9vmj54+JN746+CXxt1H406V8MvEXj3wr4q0Gy0jVLXwzbrdarp11aSzNDIlsWUzRSLcMDtOVK5PGM4+g6B8RviFbfGL41+JPAOqeGG8WeEB4d8N+HbxA2qPa28N04luIkLbJZZbkhYgSwC4Ocgn6forjnTU6bpvtJJ9ua9/zaXk/RnTGfLUU13i358tremy26rtdPjPgvp1/pHwf8DaVqtlNZ3tn4c023uLedCkkMqW0asjKeVYEEEHkEVlfGGz8VeLRpXwz8P2l5BYeIpHGuavGpCWmnx4MsSv0EsuQij0LHGAcekUV2rENYh4iyvdu3S/T7nr5210OX2H7j2CbWiV+tv+CuvTdankfgCz8RfCmTxB8PW8NavrXhvS7dtU8OTWyLI7Wzsd+nlpGVTIjElAzZZD7AVxPh+3i1z4l6DqPwt+C3jPwBJDfibX7y/sBplhc2QVt8RgWQxzOxK7SFyD83bI+kqK6YZi4ylUlG8pKzd3rpa7V7O+7v1162OaeXxlGNOMrRT0VlouydtLdLbKyWyZ8++HfF/jX4V6748k1H4QeK9a0rWPFF3eafc6NaefK7GOJfniYqREQoKyjcCdwxxyyb4Z+PtW+BHjtLzRI4PE3jTVJfEC6QswJgy8JS3L9C+yHntlsdq+haKP7SceWVOCUly6668lraX7pN+nTW48vU3JVJtxbk7aaOV762vtJper30twnhjX9H+MehXlp4r+Fms6dbW00ay2HirSEVJnxu3xq5YSKp/iwOa2tC+HXw+8L339p+GfAvh7SLzYY/tFjpcFvLsOMruRQcHA4z2roaK5Z4h3apXjF9Lux0Qw6tF1bSkurSvv+HyPDda8AeJn+OlvY2emu/gzWbu28VajKI2EcV/ZoyKmR8u6ST7LJgnJ8k8Hml8C+AvEtr8ZL231XTXi8LeDmvb3w/IY2Ec02pP5j7CeGMQM6HB48xa9xoro/tGpycll8PL+nN68vu+nmZSwMJScrvWSl92tr72cm5PzfbQ+d/Gfha08E/E3xH4q8U/Aw/ETQfE5t7qC5sNHg1G+0+4jiEbxNFIN3lsFVgwIAOepPFvxRpl54n/Z58X2PhH4MT+DzfsBp+jx2UcN1dgPF++kt4V/dscEbTk4TOcYr32irWZy5aacbuHLrd2tG1tL22SV/wBdTL+zYKpOcXZSvdWW8r31tfVu9r7+Wh8+ePvEnxE+LHh2T4Nx/CHxDouo6o0Vtq+q3iKdKtIFdWklguA37/hflXCnnpXsWt/DvwB4muI7zxN4I0DWLmKIQpPf6bDcSKg6KGdSccnj3roaKxqYxuMY0Y8iTb0b3dk9W+yVkbU8Gk26r572WqWy1Wy311foeLfH/wAO6V4V+Dz6d4I8PaTpY/t3SpYLW2tktrdpzew4LLGAOSFBOM4FZPjPXfHHxq/s74Yp8JPEfh6MalaXWvanqqKlnBDBKsjLbTKxFwWKBVIA65IAyR6x8RfBKfEDw6nh99SNiEv7O+80ReZn7POku3GR97ZjOeM5weldPXRQx8aNGLa5qinKSbvo7Qs/PVPR9l03wr4F1qsoxfLTcFFpW1V6l1tppJaru+u3mMfhvU7z42+K7u4sLqLTNS8J2VjHeeUfKaTzrjeqt0LAMCR15FcH4f8AGHxQ+HfgiP4OSfBvxFq+vadbNpWl6pYxKdJuYcFYZpbgsBDhSNysOq9RnA+iqKyhjly8lWClGy01Wsb2enq7o3nhHzKpSm4yTbT0fxWurNNfZXpbtdP5v+JPhub4ffDb4VeC5dbks9Q0vULeD+1dNgNzfW8qwOGe1twQ86l2CuoVv3bHKmt74R23h+Tx9LrXir4tah4s8bPYvaWcOqaM+itBaZDuIbORFJJKgs4zwOg5z2PxM8A+KNf1bRPGngHXLHTvEnh4Tx266jA0tncwzACSKQL8y/dUhl5GCO9Y3hvwF8Wdf8a6N40+L+ueGAPDQnfTNO8OwTiJppozG0ssk/z8IzAKOMkHIxg+hHFxrYaTqTSk+dvbmu23Ze63Z6XtJLV3WmvnTwsqOIjGnBuMVFR3taNtZe8lddLxk9E076Ljp/CHio/BvU9IHhzUTeyfEBr5LcWz+Y1v/bCyeaFxkps+bd0289K9F+PWj6rrngOKx0bTrm+uBrekzGK3iMjhEvYmdsDnCqCSewBNejUV5/8AaE/aQqWXuz5/n7un/kv4noPAwcJwu/ehyfL39fX339yCiiivPO0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z3x78CPhv8Q1kl1nQII7qSN4/tEK7Gw24npgjLOWO0gscZJxXoVFAHwd4v/4JkfaNR87wT8RUtLUBXMWoW5lzJnkKFwVUdss5rgfjZ/wTT+MvjzwpaaDoGueE5ri3kEhlurmaFWbH3uInP4V+l9FAH5T/AA1/4JB/FbQftNz4j+J3hi2uriMwLJaQz3GyM4yPmCe/5V9JfCf/AIJt/Dfwb4fh0nxnq9xrrhnadFJWNm/hZcBcepVw47HI6/Y1FAGH4T8E+FPA2mx6T4T0K00y1jQRqkEYXCglgvsoLMQo4GTgCty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qOe4t7VPNuZ44kzjc7ADPpzQBJRVL+0xIf9FsrqcZxuCBB/4+Rn8M15N8Rf2ufgH8K706Z42+KPhfTr5TtezOoG4uEPo0VukrqfYgUAezUV856P/wAFBP2T9YvYtOi+LemW88x2oL2G4sUY/wC/dRRL+te66T4r8Pa3YW+p6ZqtvPaXSh4LhJFaGUHgFJFJR/8AgLGgDX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pXLyXc50+3coqgG4kU8qD0Qf7RH4gc9xQASXc1xK1tp20lDtkmYZRD3AH8Te3Qd/Q4vjHxL4Y+GnhTWPiB4uv2i0/QrKW+vbuUb3WJFywRR3OAAqgZJA6mukjjjgjWKJFREGFVRgAV8Hft7+NbTxX8U/D/AMF9V1WWfwvoegzeKdf0a0vDF/ad21xHDY2t0UO9YgS0pXglcEYJVgDSuZHjP4vfFL9pTxJF8OrbUU0+bVIzMvgnStYMEem2JAP2jX762bz2cKylrO3aNQWSNndiceq/Br9lz4OfBISXvhfwfp+p+IZyZLvWrmxQuGY8rbxfMttEDwFXn+8znmvDP2V3ub744CbTtP0zS9P0jwnfxm10uwhs4EWe6tlRdkajdzGxyxY8E55r3bxv8F7f4seK55/iZqN5feEtPggj0bw/ZahPawPcFS095dGFkaWXcQkS7iqKpb7zceLmGIkqnsuaySPVwdFcnPa7PQvEWgeHvF9k+meK/DWjaxaONrQX+nQzpj6Opx+FfP8Ar/hW+/Y1kl+L/wAC1ZPBSzg+LPAE17/od1bnl7nTRK37q6Rct5Skh1BGOMV9BaZcWLmfSrCRmfSpV0+aNmZnjdY0ZVYtySUdDk5zuzk1y3jjwV8Kfid4eXU/HHhbRfFelWFtdXED3Nv9pSKPafOeLHRsRY3LhvlwCK87D4ipRqJ3dux2VqMKsGrI9t8EeJtC8deENI8dfD7Vo7vRdbs476yPPlSxOoIwOsZ7ED7pBBUkV0lreR3QZQrRyx4EkT8Mh/w9CODXzt+xVYab4L8NeM/hJoeoS3eieEPErPoTySmUrpeoWsF/Am/+IKbiUA9wAa+h7u0M22eBhHcxf6uTHbup9VPf8xyBX1MJKcVJdT5+cXCTi+hZoqCzuhdw+ZsKOpKSITyjjqP/AK/cYPep6ok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CC8uRaW0lxt3FRhVzjcxOFX8SQPxos7b7LAEZ98jEvI/wDec9T/AIegwKhvMy3lpa843NO/oQmAB/30yn8KuMcDigDwX9sD9oyT4A/D6BPDMMF7448VTtpnhqylG5BNtzJdSj/nlCpDN6kov8XH5s+BfhZrPizxB498e6vr/irVzoNtp6a7LpFzbrrHiPUtRuMqFmucxxIGVcYBPCIAASR6N+0j4/n+KX7S3jXxI0xk03wbJ/whmhrkFUMPzXsq47tMzLn0RR2rlPAHxG1r4O+M7nxVZeGD4n0LW7SGy17RVmWOWXyJfNtrmEt8pljYng9Qe3BHgYnMnHGexi7JL73p+mnqfpuB4OqS4YeYwhzVakk7JXapptaLu3aTtrypW3aft/7Jngvx94R+KXiOa60TXbrwheaP5On67q1tFb3DMlwrC1nRG/4+YpDdRSFRsJjDA4Ir6vuUnkt5Y7a4NvM8bLHMEDmNyCFfaeDg4ODwcYNcP8EPiRefGH4cWHxOm0CDSLLXri5fTbVbrz5haxyGNWnYAKszOkhKLkKNvJOa72LE5QRsp342nPBz71w4mc6lVua1PlqEYwp2i9Dzb4cfDv4jeHfF+s+MviF8VIfE95qlha6esNjoaaZBiB2ZLiVFd98+HKbhgBOOcDHD+LINZ+HfiO48AXXjjW/CPgzx5q/2nQPEekGES6Lq0zl59KlMyOiwXTl5IXI4d3jyPlrV+L3x8fwlpcs3h7TPEsRgu42tNfsvDs2saVM0E2Lm1uBbN50LfLJGwZVYHDKSK83T4jeIPi/rnhu0vdP13xXbyS22v2+n2fh6bQfDum+RO+y71S8ume4l8l4mkEChdxC/KcgjWEKkv3k9v8tvIzlKC9yP9fqefXfxI1/9kH9pPV9V8C3+q6r4Q8P2OiaJ4h0a6uDPLfWEdmjNMGOP9Jh37lOB8uU4XgfqJ4Z8R6L4v8P6b4p8OajFf6Xq1rFe2VzEcpNDIoZHH1BFfj/rniiP4g+LfFPxAjBe28T61dX1tuH37QEQwEj0aKJGx/tV9gf8EzviBcTeDPFvwR1G5Z28CaklzpO9uRpV7ukjQeySrMPYMorvyzGurUnh57x2/J/j+Z7fE3DCy3LMJmlNWVRLmXm7yi/nHR+nmfY1xizvY7scR3BEM3pu/gb8/l99y+lXqr39u11ZywRttdl+Rv7rjlT+BANPtbhbq1hulUgTRq4B6jIzXsnwhLXI/El/iDJp2l6X8OligutT1SG11DU3WNzpdgVdprlI5CFkk+RY0BDANKrFWVWB66snWPFegaBqmi6Nq+oC3vPEV09jpsZjdhPOkMkzJuAKqfLikb5iAduBk4FFrteq/wCG+ew72T9H8tN/lv27nBeE9R8Z+Ffi0fhlr3ja/wDF2nX/AIek1y3vtTtLSG9tZYrlIXiY2kMMTxuJVK/uwymN8swI23fBvjLX/G/xR8WLpt4i+DvCipoSqIlJvtY4lunDkbgkCNFEADgyNMDygx5p41tPEvwm+LuoD4O6Ve+J/EHjbwdq+oHTdS1Q3My3tnPbi0ZLm8lzDb7r2UGHzBEMfu1U5Dc74O8QeOvh58R/gz8MYfhh8QtMsm03XP7WF5qGj41e7c2rzahMsGoSK2yWWaV93z/vj5aucgOl7/Jfe0vm7z+TUUrerjLRp2U4tOVtm18koxfqrvX05ltZv6zorx/9o7R7XxBbfD3Q7+W5S0vfHWnR3C29w8LSR+VcFoyyENtbG1hnlSR3rkG+Enw5s/2io/hxaeEdNg8Fal4Nl1m88LRW6Jo09/FepCtw9kB5LP5crA5XDEIxBZEYRTfO+XzaX/bsFN/hdLfX10J+4r+Sf/gU3Bfjr6H0FqcutRC1/sawsrovcxpdfart7fyrc/fkTbFJvccYQ7A3d1q7XyVb3Etik/gy1kkTSPCXx00vStHtzIzC0s2t7a48hCxJEavcSBV6KuFUBVAHTeBfhF4A+IF38WNZ8Y6Cmq6lH411OGwvriRmuNKCQQbWsZM7rRwx3b4irE4JJwMJTTg59EnLzty0pff+9+9PXVWJe7NQe7aXzvUX/uP8Vppr9H1y/wATPG4+HXgy88XNph1AWk1rF9nE3lbvOuI4c7trYx5m7pzjHGc14f8AC3X/ABB4q8d/AXxd4ivHubrV/hdqsl1cMQonumfSnYkDjcQGY4HrWJ8YbSPU9W+PkF9BHd6fKngqyljlAkiY+eDJEynI+7IpKkdHGetaVoulZLe7X3Scfxtf5iTvv5fik/wvb5H1nRXzh8WfCFpoHi/4dfCD4cfC/wAESeFtZTW9RvfDN1P/AGLpF9cQJb+X5ot7WZZiFllfyXiKuUDnmMVPZfBP4or4H8a+GbGw8JeE7DV7jTbjRvC+la3d3OlwrBKr3luZfssDW0F0iCJo4YiqBnYKxdgZTum/63s/12u/Iq2qT6/8H+tbf5/RFFeT/BOTwdomqa94C0n4L6V8Ndd06K1v9QsNLtbVbS9gmMqQ3MM1uqiVd0My/vESQFTlACCeK+KljoPxN1zxnJoXwT8Ia/qHgtP7Lv8AxP4i1g6ZcWE4tEuR9gmitLmaNo0njYyAw4Y8E4JCqyVNc26Su/Rb+W9lq1rvZ6Dpxc3y7O9vv2/DX0121Po2ivkuPxj4M8VWHwW1n9pTU9Cm8LeIfh3/AGnIPELwrpVxrZSyZpLhJj5Rfy5HMZk4BZ9vzEVH4d0Cwh0Hw/oVrYPZ+D/HvxQu7QOVaGXU9BitbqWzgkkOJHtmlt1SNGOGt9kY/dttOsqbjUdPqm181NQs/N/El1irmcZ80Ofyv8uRzuu6VuVvT3tD64orxXwfoelfDv8AaFufAPgHSrbRfC194OGr3Wj2Eaw2Vtepe+VHLFAuEhaRGkDbAA/lAnJUmvaqhWlBTWzv+EnF/inby+4bupOD3VvxSkvwf3hRRRQM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KYO/V3X/nlbKf8Avtj/APEVYncRxNI3RAW/IZquF2au7f8APW2Uf98Mf/i6syKGQqRkHgj2NAH4l+CL2TU/Dy6xcOXn1W/1DUp2PVpJrqRif5Vparq2m6LZvqGq3sNrBH1klbAz6AdSfYZNYFxHqnw/0LxZoItA+peDtW1bTXgk/vQXL4zj/ZIb3rIsrW2tRZeJ/EE//CQ6reQLcW0rjba2yNyBEnY++M/SvmMJkdTNcZVblyxUnd9d+iP3bM+P8NwlkWChSpudWdKHKto6RSd35NbLXzR9T/sI/HfwtptjrPwY8RXx0GN9Rl1vwjJqzC1W7gmINxbxtIQAyygui5yVkOORXu+v+MtP+At+114p1FB4B1q5ee2ujIGk0O5di0qMmd8lk7MXV0DGBmZWHllSv5v6pqV5q11aXt26edYTrdWh8pHEMqnIYK4ZW6chgQRwQRW0mo23xB8RT3Hi3wp4RD2elwW9vHpuiR2MTr5rmSZoUOwTElAzoFyAowMV6+bZVDBQeITbgrX79Fc/JeG8TU4nzGOBXLTqVHJrflWjlZJdNLJH3p4v8IfCjxfdS/FHw98edU8GNexI9/qnhjxfBaWt8qLhZJ0YtEzhQBvwGIABJwK+cPjv+03od74HvvgB8CviJrvjnUdWEn9r+JNZ1XzTJbEDzLW1lKp5jyAbMxqFVS+CS2R4jpngHULHxM2jfCzwUmsajqNnPOtjD4fttauLaUALHLGs8TtAhYhfMLYDYxg1neIofD+k+HhocemjS9bs761FzBPZyw3Ud6JFLiRpVDh8Fup5HQYxXn4T2cpUpOMpxk10tbW2u+33H0GN4erYV4qlWr06dSjFyte7k0rpRTs9fNX12Z0/hLxJpGv6cF02I2slmBBPYuNslqyjGwr6DGAehr6G/YI1CTTf2sdQsU/1eteBJ/NX1a3vYSh/ASMPxr5V8PB9T8eLqXlqstpprrdzIMNceY4EQfsxAVjnrwK+tf8Agnxosur/ALTfijxAsbNbeHPBkdk7gcLPeXauqn32QMamlgo4HN3RpSukr/etvyPp81z6rxBwNHG4yCjOU1FW2bi90ul0paeT6aH6S1T0kg2CIP8Alk0kX/fDlf6VcqnpIAsUcf8ALVpJf++3Lf1r6I/HC5WN4r8IeG/G+knRfFGlpe2olSePLtHJDMhyksUiEPFIp5V0ZWU9CK2ayPEnivQPCNta3niG/wDskN7eQ6fA3lPJvnlbbGmEBIye5wB3Ipxg6jUYq7YnJQTk3ZL8upmeD/hj4N8C3VzqOhWV9LqN5GsE+o6pqt3ql7JCpLLEbm7llm8sFmITftBJIGTWnf8AhPw9qfiTSfF19pqy6vocN1Bp9yZHBgjuAgmAUHad3lJ1Bxt4xzWvRSuNabGXrnhnQ/Ej6bJrViLltHv49Tsj5jr5Vyisqv8AKRuwHbg5HPSmP4U8Pv4ri8cNpynW4dPfSku/MfItXkWRo9udvLopzjPHXBNa9ctqnjc6b8RdC8Bf2YJBrWn3t99q87HlfZzENuzb827zOuRjHQ1dKlKpK1Na6v7ou7/8BVvNaEVZxhHmntovvkuVf+BNej18xrfCzwE1zdXh8PJ515r8PiedhPKN+pxRxxx3GN2AQkUY2j5TtyQSSTq6N4U0Dw8NUXR9PFuNavpdSvsSO3nXMqqrv8xOMhF4GBxwK0bm5hs7aW7uX2RQI0kjYJwoGScDnoKo+G/EejeLtDs/Enh68+16dfx+bbzeW8e9ckZ2uAw5B6gVKpvlbS028tUtPuitO0V2G3HmV99130vd/Lmf/gT7mBdfCH4e3fhDRvAzaFJDpXh1Io9I+zX9zb3Wn+XGY1aC6jkW4ifYWXesgYqzAkgnNnT/AIX+A9N8J33giDw7DLo+q+YdQiupZLmS+eQAPJPNKzSzSEBcyOzP8q88DHU0Unre/Xfz9Su3lscTcfBzwDe+GIPCWpWWq6jZWd39vtJ7/Xr+6vrS45AlgvZZmuYWAJAMci7QxAwCQUs/gx8PLPQb/wAO/wBmahdW+pzR3N1c32tX13fPLHjypPtk0zXKsmBsIkBT+HFdvXLeAPiNoXxHg12fQYL2JfD2vX3h27F1GqFrm1cJIybWbKEkFScEjqBQvebXzfyaV/vt+APRJva9l6tN/kn+I/wb8OfCfgI3k3h61vnutQ8sXd9qWqXWpXk6x7vLR7m7kkmZE3PtQvtXc2AMnOZrvwT+GfiTX73xJrPh6We51RUTUoF1G6jstR2KFQ3Vmkgt7llUKoaWNiAqgHgY7mih+9uC02Pnfx74G8PeFvH3hc6n4X8a2Xgfwx4WGj6Hc+Cm1aS4hlMqh7a6XTWN08QihtjHlWj3CQuc7K6r4deHNT8eeF/E+ifErTtX1Lwrc6wH8NL4iiMGqCySKFlkkwEmidLkStE8m24UBGYhgDXr1FCbs1LXf8Zc1/W+ifbTzB73jpt+Ctp5dWu/3HN+Dfh54T8Brdnw7ZXX2jUGRry+v9QudQvbnYCEEt1cySTSKoJCqzkKCcAZNdJRRTbb3EklsFFcZ8WviTb/AAq8KQ+KbnSZNRWbV9M0kQpKIyGvLyK2D5IPC+buxjnbjjOa7OktVdd7fOyf5NDvZ2+f5r9GFFFFABRRRQAUUUh45o2AWiuY+G3xB0T4peDbHxx4dgvIdPv3nSJLuNUlBhmeFshWYD5o2I56Y6dK6egAooooAKKKKACisDWfHXhXw/4n0Dwbq+q+RrHig3K6TbeRI/2gwR+ZL86qUTanPzkZ6DJ4rfo8wCiiigAopk00NtDJcXEqRRRKXd3YKqqBkkk9AB3rnvAHj/w98StBbxL4Xkmk0/7VPaJJIgXzDE5UuuCflOMgnBwRkDpVqnOUXNLRWu+19vvJc4xkot6vb5b/AHHSUV5/48+NXhnwJrMXhkaN4h8R65JB9qbS/D+nG9uYoM4EjqCAqk+pz7VrfD74leGPiVptxfeH3uoZ7Gb7Pf2F9AYLuymxnZLGeVOO4yDg4PBxq8JXVL27i+Xv/XTzMvrVF1fYcy5u34/fbW29tdjqqKwNR8a6Rp3jDSfAzR3M+p6vbz3aLCgZLeCIDdJKSQVUsQikA5Yge9bk00VvE888qxxRqXd3OFVQMkknoAKxlCUUnJaPVfe1+aZtGSk3Fbrf7k/yafzH0V41L+1N4IBkvrDwh451HQInZJPENnoLyaYqqcM/m7gxUEHJCmvWdH1fTNf0q01vRr2O7sL6FLi3njOVkjYZVh+Brevg6+GSlVg0n3/Lyfk9Tno4uhiJONKabXb+tV5rQuUUVh+N/Gfh74d+EdX8ceLL77HpGiWkl5dzbSxWNBnCqOWY8AAckkDvXLKSinJ7I6oxcmordm5RXmfwY+JnxJ+Jkepap4z+CGpeANI2wTaJNqWrW9xdajDJuJMttEN1qygJlHJPz+xr0yqlFxdn/X9duhKkpbBRSHgZrmvhx42i+IfhG18WQ6c1it1NcwiBpPMK+TPJFndgdfLz04ziqUJOLmtlZffe35MTnFSUXu/0/wCHOmoooqCgorK8UeKdC8F6FdeJfEt99j02yCtPP5TybAWCj5UBY8kdBWorK6h1OQwyPpT5Xy81tNvn/TX3i5lflvqLRRRSGFFFFABRWDfeMtK0/wAZaV4HnhuTf6xZ3N7A6opiCQFA4Y5yCfMXGARweR33qqUJRSbWj1X3tfmmSpRk3FPVb/cn+TT+YUUUVJQUVg+OfGWlfD/wte+LtbiuZLKw8syrbIrSEPIqDAYgHlhnnpmt6q5JcvPbS7XzVm/zX3k8ycnG+v8Anf8AyYUUUVJQUUUUAFFFFABRRRQAUUUUAFFFFABRRRQAUUUUAFFFFABRRRQAUUUUAFFFFABRRRQAUUUUAFFFFABRRRQAUUUUAFFFFABRRRQAUUUUAFFFFABRUc88NrBJc3EixxRIXd2OAqgZJP4VR8OeI9F8XaHZ+JfDt+t7puoRia2nVWUOucZwwBHIIwQDQBpUUVj+J/F3hzwZYwal4n1WOwtrm6hsopHViGnlbai/KCeT36AAkkAE0eQGxRRRQAUUUUAFFY/ijxb4e8F6amseJtRFlaPcRWqyGN3zLKwRFwgJ5YgZxgd8CtijfUPIKKKKACiisfxL4t8PeEILK58R6iLOLUL6HTrZjG7+ZcSnEafKDjJHU4A7kUeQGxRRXmfi79pH4LeBPEN34V8VeM/sWqWJQTwf2ddy7Nyh1+aOJlPysDwe9K6vYdnuemUVxXgL4zfDD4nSzW/gfxfaalcQAs9uUkgmCjGWEcqq5XkfMBjkc12tU01uSmnsFFFFIYUVi6/4x8P+GdQ0bS9ZvWgudfvPsNggid/Nm2ltpKgheB1OBW1Rvr/X9ah5BRRRQAUUUUAFFFFABRRRQAUVxXxG+LfhT4ZiyttYTUdQ1TVGK2Gk6Vam5vbsr94pGCOB6kgemTxWhdfEHw3o/g238ceLLiTw1p88CTNHq6iCeEsuRE8eSfN7bBk5BAzSurc3Qdne3U6WivOfB37RHwY8e6wmgeFvHdpc6hLxFBNBNbNKf7qecihz7Lk1P8QPjP4c+GWr2lh4q0PxHHp1zEkkmuQaa02m2pZyoSaVTlWyM4Cnhge9Pa1+ot726Hf0VFa3VtfWsN7ZXEc9vcRrLFLGwZJEYZVlI4IIIIIqWhq2jBO+qCiiigAooooAKKKKACiiigAooooAKKKKACiiigAooooAKKKKACiiigAooooAKKKKACiiigAooooAKKKKACiiigAooooAKKKKACiiigAooooAKKKKACiiigAooooAKKKKACiiigAooooAKKKKACiiigAooooAKKKKACiiigAooooAKKKKACiiigAooooAKKKKACiiigAooooAKKKKACiiigAooooAKKKKAKd5mK8tLrnG5oH9AHwQf++lUfjVthkEGoru2W7t3gZiu7BVh1Vgcqw9wQD+FNsblrm3DyqFlQlJVH8LjqPp3HqCDQB+Yv7bnwwb4YftE3XigWmPDPxXgFwrhf3cesQxiO4hPoZYgkg9Tv8ASvlzTbeSy8PHRJnLSeH9Sn08E9fJbEkR/wC+TX7QfHv4I+FP2gPhrqXw58V+ZCl1tuLG/hAM+n3seTDcxZ/iQnp/EpZTwTX5A+Nvh78QfhV488YeAPibYQQ6zZrp90Li3bNvqEPzxJdxH+7Iqjg8qwZTginl1F0cdKpH4ZrX1Wz+49HOMyhjsgp4Ksv3lCd4P+5P4k/SVmvJvtrzRWSSe2giODNcwxE4zhWkVT+hNVdWfUbFXvdIu7m3u7cPGsluiu5RiAw2twegbHXK8VZh0m91LWdKFn4lg0vdf2sR820eZMvPGodsMMhc7scEgEZ5r7x0n/glhE4WXxL8f9WmkYkyLpegW1soOeQDK0pr1sVUpcrpVldP0Z8tl6xFKpHE4WfLKLumm00/VfoeJeBta+GHhvRdN+JXwh1FdW1LwmzXWuQSSMup6tpsibNRt7pGxIS0O50GNqPEmzFV/wBpT4kadqV/4i8JaRfaVqH9u31nLdz6fua0Flb2FnFF5XmFmG94cKWJYLGxzkg17r4j/wCCUPw7NpLqtt8ZfG8eoW0bNFcGCyJBxwPkjRsf8Cr4p+AnwN0v4nfFPw58I73x1q2mr4kstVTzLdUQQX9vAzxIdwO5D5bBh1wMAiuaFaKlzwjZJW008tvwOmpQnOPJVqOUpSvd3bvu7vrrr01K3hPV9E0PRbvxLrup2tmuqTtLF50qozQRjZHtBOTnDEY/vV+k3/BOH4bN4Z+CEvxM1Mwtq3xMv212Ty5FfybJR5VpASpIyqKzEdmkIOCDXC/sw/A/4N+APDfw48aWvgTw5Pe6/osTajqWsS213qf28Ex3CRteTIkEKuGULBE7kDBK/wAXrf7PkNn8Nvj78Y/gXo1kln4ehm03xrodpCgWG0TUY2S7hjUcIn2m3eQKBgea2K8WjhFTr1MTJ3lP8PL+ux9lmfEEsdl2GyqlDkpUFor3cnazk9ut3bpd7n0Rf3DWtnLPGu51X5F/vOeFH4kgU+1gW1tYbVWJEKKgJ6nAxVaf/TL5LXrFbETS+hf+Bfw+9+C+tXq7D5wK434r+M9S8B+FI9e0q2tp521PT7IpcKxTZPcxxOflIOQrkjnGcZB6V2VeXftH/wDJOYf+w/o3/pfDXVgYRq4ulCaunKKfo2rnNjZyp4WtOLs1CbXqotr8STxl47+Id94tufAHwi0XQrnU9LtYbzVNQ12aVLO1E27yogkX7x3YIxyOABz1rIi+MvjDTvB3j1PFfhvTrLxj4D08Xs0VvK8thdo8TvDLGchwrFGBQncMdecDgfjH4P8AhZpnxh1Xxb8d/CV9e+GtasLRdO1e3N2YbGeFWWWKYWzBgXGwqSD0471atdO+DcfwG+J978E/CmoWOmXOkTJJqE8VyI9QZYXx5JuGMjKm4g8KMtxnmvZhhcN9VhLkbvy+9y6czaunPm6arl5V3835E8Tifrkoc6Vr+7zatJOzUOTvrzc/l/dOi1P4ufG7QtGh+KOrfD/QR4FMcdzcWUd1L/bUFo2P9IYH9zwDvMYywBwSMEjb8Vapp8fx18DazNeRRWK+GtZuWuJGCosWbZt5J6DHOTVv4oo5/Zw8QIEJb/hFJBjHOfs1ch4t8DaP47+Jnwr0jxJZz3OmweG725ntwxWKcoLXbHMB95NxBKnglQDkZBmiqM583Ko29rHTt7OXRvV/de+pVV1oUmuZzv7J2dlr7WG1lovvtb1v3vhD4ia944udT8RaRokVv4LtrVxp19dK63OqTqc+dGnG23wCAWG5iQRgVylz8cvFkHw6+HHi2z8LWup6p41uEtZLGAtGvmvBKyCNmY7B5iJlmLALuParng1L/wCG+sax8Hb1J5dFmsrnU/Ct0QWCW3/LayZvWJnBTPVGxxtArjPC8Uo+Hv7PIMT5TVYSw2nj/QrnrU08Nh5SbUU4Xhy+cXGpv53XvW2astEaVa+IgopytK0+bTRNOna3laTa6tO71O30H4i/Ffw7430nwj8YfDvh2K28TNJFpOpaBPM0UVwiF/s86zfNuZQcMuBkYwckrHc+OfjZ4v8AFGuWfwq0bwZDovhzUTpVzceIJ7nzrq5RFaTy1gB2KN6jLA56+w0fjCjt4u+FpVCQvivJwOg+x3Fef/FXxj8DtG8T6xJpPjDxP4X+IDnaU0azv43v7hFxGrwtEbe4BOBuIOQfvd6MPThiJRnCleTi9FFySal8TSd7W0e/e1xV5SoRlCdayUlrJqLs0/dUmrb2a+aukfRVmbtrSBr+OGO5MamZIXLxrJj5grEAlc5wSASOwr41+FHiL9pZrv4qaP8AAfwV4MkttO+JviG4vtS8XXlxHFes04P2a0jtxu3gBSZJCEBcAA4JH1n4FuvEV94K0G98XW32fW59Ot5NRi2bdlwY1MgK/wAJ3ZyO3SvLP2VYpYtO+KHmxOm/4o+JGXcpGVM64I9q8R03GvUjfaMttvjh+HX/AIB7EainhoTtvKO+/wAFTfz6P/M1PAnxj8W/FP4M3njPwX4Fgt/G1jcXOkXfh3Vb/wAqKz1W3m8qeKSdFOUU5cFVyy4HBPHNeCvin+0P4T+JXh74f/tGeGPAf2fxobqHQ9X8HXN20MN3BEZjbXMd0N2XiSRldeMpjHPHj+uXnibRvgZ8ULrTbjxLYaUfjZqZ8SXXh8Ouow6Gb1PtUkBQbxhcbmUZ2bu2a534deD/ANmaf48fCPx9+y/8PvEL6Y+vXttqni66bU/st07aZeEQIL990j5Qs7qgVTtXcS2BNL95NT6NRuu3NCMr26K8rJt7q2uzqqvZxnC+sXOz78spJK/V2jdpLZ30vde8TfE79qX4jeMPEB+Bnhn4YW/hDwxrdx4fnn8W3t+L3ULm2IW4eIWqssKByyDeGJ27sYIFfQ9sbhreJrtI0nKKZVjcsivjkKSASM5wSB9BXxf8cfij+zT4b8Z+Jx4F+Ifj7wZ8Y5XkK2HhzSdWQ6zqMaFIVlspbc2V2HIUeYV+ZcESYwa+t/Ad14mvvBHh+98aWcdp4guNLtZdVt4/uRXbRKZkHsHLCppe9RT7Wu+7a1afVXWq6XXcdT3atu97Lsk1a672e/WzPBPh98bP2l/jFr96vgPwD4I0nw34Y8W3+h61q2vXN1v1C3t7142WwhhyfMWBULSSkIZGKgAKa1fEHxU/aL8f+Ktf0r9m/wAK+ATonhHUn0fUtX8YXt0ov76NQZ4LWK1BZRGWVTJIcFiQB8pNa/7JEckfw68QiRGUnx54qIDDHH9rXNfKvjL4Y/sg/Dz4q/EJ/wBsb4eatbXmv+JrzW9B8TA6u+n6lY3TCRYFNi5VZonMisrIDypyQRUQd1BPrBS9ZNQ0/FtR069rOt1OS3U2rdopz1/BK+u/TdezfFL4p3XxX/Z2i1TWfDb+H9f0T4i6BoWuaWZxOtrf2+t2gkWOUACSMgqysB0Yelek/FP4o/Fmbxw3wk/Z/wDDHhrUPE9npsWsatqfie6mi0zTbeWR0gRkgBmmlkMUpAXAUJkk5xXkvifRfhZpf7J2iR/BTwHqvhfwrceOvD9xaW2o208U9yDrdqDdETs0xSQKCjSEMU28AYFYn7Uvw0+Btn+0BN8TP2ovh5qus+AdX8O2djZa9ZHUGh0a+t5ZjJHdLZOJAsqSxlWKsMoQMfMab0916e+73019lB+dve2V/K5nG7lJrX3Vbrp7SS8r2ju/nY90+Ffxc+J+tXvi74b/ABK8EaNZ/EbwjYQagkOkX7tpesQXCyfZ5YZJF8yEGSGSNlkBK4Dcg4HLQ/Fj9qX4b+JdAvfj14M+HDeDfEusW2hrP4Uvb173SLi6bZbtcC4UJMhkKRsY8YLbugwfOvCVj8F9J/Z8+LPiD9hbwJ4k025l0yIR65Ba34k1Fhu3rYtesZnkij8w/KqgO6bdzdPLLvwt+yd4quPB3jP9nzwX4z8T+KNM8Y+Hn13xXqUmrEWJOoW6SLctdsIpZ3LgbYkbA3tlQozrBXxEINbuCenSTs3bppu76PVJbCk7UZST/mt6pLS/rsra7Nu1z6s8c/Ez9onxN8Tde+Hn7PHh74fLD4MSzGuan4yurwJNcXMXnJBbxWo3DbEUYyPwS+APlOd74h/FX4jeC9D8H+EtN8JaFrHxS8ZF7a10+LUJE0mCSGLzLq6ed0WU28S4OAm9iyqBk5rzL9or4gfsn+GPiJMfHfj/AMY+AfiL9litYtW8O2WsW1zdRD54k3RQNa3qgtgCRZVByvGCK89+K/g7WPid8K/gl8Vv2l/hvrvizRdAbU08W2FrbTW2pRWl1hbTUJbe2ZHUosMLzRx/d8xvlIUiso60076XV301vs+l9mtLX33kbNfvLPs7Lrou3rtvftqonu3w9+K3xy0D4jaR8K/2jPC3g+G+8UWt3c6Frfg+5uXsZpLZQ81tLFcjzY5BG28Pna2CBzXPaJ8b/wBpr4mXN38Q/hH8MfBl38MrK7uba1h1bU54dc8QRQSNG9xZlQYIVZlYIs2M7clgGBHK/staL+wndfEv+0v2XvAeq3esWlhcC5137Nq7WenKdqmJ3v3CrLIGIUIpYgPyBnK/BT9oHwr+z14NtP2b/iToXieH4g+Gp7ux0rSbLRLi5PiOJp5JIJ7KSNTEUdXUEyOgVgwYgAmqmtF/NbRW31eqXWysrdbt2drmcdpdrrrtp+GvXptdXseo/sUXQvv2afCV6IJYRcPqMojlXa6btQuDtYdiM4I9a6v4f/ErWfEHxL+IXw28TafaWl54Uu7O501rcMPtelXUAaKZtxOXEsdwjEYHyDj15r9jOLUYf2cfCiavps2n3hk1Fp7WX78Lm/uCVPrjPXv1ri/2u7jxj8Mde0D41/DfSZ77WNVsLr4f3UUPXffc6bO3tFeKo+k7Y5NOq3Gp7qve6t5v4bebklG/aTY6aUou787+Set/SN3bukbsf7TOtHwV4j8b2nhK31ZLzxrJ4O8A6fbzeRJrUyMIA8szsURDcR3TbwABFFnBPWDSPix+0l8PPGHh3TP2iPB/gF/D/jHVU0XT9T8HXl276beSqxgiuo7lQZA5Ur5keAp6jkVzf7RX7PWn2n7MngX4f2Pgy98YaF8O9V0rUNY0WwZ1vNWsYY5I7zyfLZGaZvOeXCsGYggHJrhfgToX/BOq++K/h4fAn4a65qXjOyujKMWutumiMqMTNdfbXECBSNoPzHeV2jODVU4r2nLe9ml5uKUbyt05nzO97J+ms1W/Z86Vrpv0k3Kyv5Ll0tr5309RuvjX+0p47+Ifjv4b/BbwF4KjbwTraWc+v+KLm6SwaB7aGRIVjt8yyXBLykkbURBHnJatLxP8TP2lvGPxE8R+D/gD4c+HEWneCbm20/WdR8X3V6Dd3ktvHcNHbR2oLIqRyx5eTIJbgcGtn9nxHXx98ciyEBvH2QSOv/Eqsa8z/aA+Iv7KPhf4j6ide+IfjbwB8T5IYoDeeG9P1eC41DYuYFZFgazvl+YKDIrj+HcMcY83JCnfW8YvTdtxi9uvXTTe+++lnKU7aWlJeSSk18vXXt5r2jW/iN4y8O+PPhV4H1fTNGW48ZR6iutG2klmS3mtrMTYtpG2EoZMjLpkrjgGvPb74xftLfEfxHr837O/gTwLJ4T8J6pcaPcXviy9uorjW7u3bbcJZLANsSq4aMPLlSwzxggZui6n8QNf8Vfsv638TrCS28UXVlrcuqxvb+S6zNpvBkjAAjcjBZAAFYsAOKy/Bfx88E/ss3Piv4V/Gy31zR9TuPFWsax4elt9HuryHxBa3109zELV4UZfNUy+WyOVwwHPPFzXLWcZPbmtbq1JJJd9LtLrbyM4u9NSir3tfyTUtfLVJN9L+Z2euftUXUXwH0r4xaF4HuTqUniOy8O6r4dmIkurW7N8tpdWyMpVXkVtwjY4VsqSBkgU4fjP+0f8OvGHh6T4+/D3wVbeDfGOqwaNZ3fhnULm4u9Du7g4t477zVCSh3xGZIgqq3PcA8LeeG/FWkfs6aDqvizQLnRtS8VfF7TPE7aXOP39jFe6/HLFFKB0kCMm4diSDyDXr/7WSs/gHwwFUnHj7wseB/1FYKumtYuS1dSMWu11T5kvRydt9vW5O1pKL0UZNPq7OfK/moq/f8vXdb0TTPEek3eha1a/abG+jMNxDvZRIh6qSpBwfrXmX7MkccPw91CKJFRE8SauqqowFAunwAK9brxD4K+KtB8C/CzVNb8V3psLJfFeqQGRoZH+eS9ZEG1FLcsQM4wO9d2GU54WpTjd3cbLzbey7nLiHGFaFSWiSld9la7+R6be2ngrwVda38QtSe10uW9hgGp6hcTlVaOEMIwdx2rjeQAoBJPc4rh/hgZdW8X+M/jLcadLo+g63bWdvYfa4/Jkure1WQteyIeVVt/ybsEquehGeB8UfFj4U23xt8Q2nxt10w2/hWS0j8O6bNZ3Fxa+Y0IeW6ZI42VpQzBVL/dA+XnkdbqvxJ+G37R3h/V/hZ8Nvic1rqmo2ZeWddIuSUtldBJxKsYOQwX72fm7811rA4ilRU5QlacY3nytxjB8r6LWySv2s0k3qcMsfhKld0uePNCT9zmipSmrq1m9Lvbvo7paNngPxNYwaoPi54ns7w3PxI1aHRNARIwTa6cof7OW3MNqyFXlYrnO+Pjiu++MLvH8KPGDxsVYaJe4IOD/AKlq8L+I3w1+M+iz+A7C8+PK30Z8RWlppwj8JWduthKI32ShUbDhVBGw8c+1ezeJLuz8Y+GvFnwp0/XBf+J7PQ/s96Gt2hBkuIGEbk4CfOQThSdvfFTjKNK8K1KakvLm0jGyV7xW2ib6t+ZpgK9VydKtTcHo9XHWUr3taUu2i6JWPOvDPxd8b6N8PtCn8O/AHV9V8H2Gj20b6iNRgglkhSFQ8kVmwMkicEqTjcOehzXrXwvPg5vAGiT/AA/tjb+Hri1FxYxFmJjSQlyp3EkEMzZGTg5HavJfDH7S/gPw34H0vwhrmna1a+MtM06LTn8NjR7hriW5jjEeyPCFCrEcfN0I4zxXpHwM8Mar4O+E/h3QNct/s9/DbvNcQZz5LzSvKY+O6+Zt/CrzKk4U5ylT5LzVtX76973tW07aWlGy94wyyqpShCNTmtF3Vl7jXJ7uiTjfW6k29PI8z8R/F39ojx5468R+GP2cPBvgltJ8E3w0zV9Z8Y3V0kd9fBFeW2s47YbgYw6hpJPl3NgDjJ5b4x/Fi8+Ln7GnxD1Sfw43h7xPolyND1rR7mYTLY6nBdwbo/MT/WRkMjq46q4qTTPjd4O/ZX8efETwt8b49W0Oz8VeKZ/EnhvV4dKuby01WO6iiBt0aBHKzxvGysjAcFSOCK5fxBpPiWX9kv4y+PvEHhu+0J/iH4obxLYaXfR7Ly3snnsoYPPT+CRlgDlOq7wDXz9Ne0pq+zjFt9ptwvH8ZadOVed/oJPlqX681ku8fes/naOvd27JfRHwZ/4aR26n/wANAf8ACtdu2D+yv+EO+35/j83z/tf/AGz27P8Aaz2qP4jfEfx3oPj/AEXwB4G8Mafqt3rml3V1HJdzNFHbSRyRgSSsvPlBWbIUFixUDGa9Oj/1a/QV4j8UPF9t4H+PPhTxBqOm391YReG9RS8ezgMz2sJngzO0a/MyKQu7aCQCTg4r0sBBVsRyuKlpLTu1FtduqPPxc3SwrnF2d4a9k5wT79Gzf8A/EL4gHxncfDX4taBo9nrTWLanp99ossjWV7bq6pIoEvzo6Fl69QTwMDPHfDbxnqXgn4F+D7zTLa2mfU/FraTKJ1YhYrjVpkdl2kfMAeM5GeoNaHg7xRYfGP41Wnj7wbbXs3hjw1ol1p51We2eCK7u55Iz5cSyAM21UJY4GCR6jPNaLomv6l+zLoV/4e0uTUb7w94kk1wWKZElyltqs0jxp6sVBwO+MDmvU9jTi1GrFRblT5o7JO9Ra32urN9r9DzVVnJTdGbmlGpyS3b9yD0a3tK6Xe3U9l+KfjTUfAug2Gq6XbW08t3rWnaa6zhiojnuEjcjaQdwVjjtnGQelc14u8ffFPVPHd/4A+EWheHHn0O0t7rVNQ8QTTLApn3GKKNIfnLFUY7ug6HHGeQ8U/Fbw78d5fDngX4aWuqX98muafqWrtPYSwJpMFvKJX89nULvO3aFUkE5APTMHxC8TeJPB3xw1q48IeJfBnhi51HRrDz/APhMLiSKz1Uo0oV4XTBV4gdpG47t/TjNZYbAumowqwSqe87Sv/ds2t7fFbz1fu6mmKxsailUozvTSim4235p8yTel7ct/uXvWNef43fEa28DeO/F2oeG9A0+58HvFp/9nmaaeQXymMzM7DarQssqGPac9cnsOl+IfxJ8b6H460XwF4J8M2Oq3uvaVc3UL3UjRxW0sckY8yZgeIQjOSACxbYB1rgfF/hOTQf2a/HeqXfiuz8Tat4lm/tXUdQsNv2Z5mkhQJDtJ+RVRQO55PGcDvNXR/8Ahovwm204HhPUwTjj/X21N08O5qUYJpe072bjTi+utua7XWw/aYhU5Xk0/cttdKVXl9L8lr7q4/4f/EPx63jK5+GvxZ0HSLLXRYHVbC90aWR7G+tg4Rwol+dHRmXIPUEnAAGcrwn43+PPj+eDxZ4Z0PwLaeDrm7kSCLUbq6/tKW3jlMbSbolaJWO1iFI46H1rT14Ff2jfC8pRii+FNUJIUn/l4t/SvJvFPjn4X6XqV1H8AfFHiax8dTXvmR+HLOxvlsr25eQeZ59rcRiKMEZ3Muwjrmnh6EcTJSp0lecU9m4x96UW3r7qdk76210s9IxNV4WMoVKrtCSSu0pSvCMrJtWk7yatpfS701+i7rxjBZaxqmlXWhazFBpWnf2lJqLWn+hSrzmOOTPzSADJXHTvXj7fGP46w+EH+ME3gLwsfBb2jX8Vgt9N/aqWpGY53bBiK4w5UDdtPYivXL/xR4b1HUNW8CPI15q1vpZu7vTkikBa3kBUYcjadxyMA59q+ZvBd34w8eeANM+FU/xh+HuleG7u2FjcWbzt/wAJFa24O37C0blULKo8svtBOM/N3zy7DwnGUqkFpy35ub4XzXatrd20f3GuY4icHBQk9ebRct+ZcvKnfpq7p91fRO3c+Ndd+IFp8Tvhrd2Gi6RrHinUPD+qxKtrNJHpyO5t2MzO48wQqo3EY3HhRyRXZeAviH8QU8bSfDT4uaDo1prE9k+p6Zf6JLI1leQIwWRAsvzpIhZTz1BPAwNzNds0s/j54AtraIrBb+HdXiTjhVDWwAz9Kl8To5/aG8DOEJUaDrIJxwPntqpypVqdOk4KzhUd+qtKrJW1t0ta3V+VocKtKpVrc7up0lbSz5o0Yu+l3v30t635nSfid8f/AB3Bq9z8P/BvhOO30LV77TpZtXuJ0+3+TMyqluqH5W2BQzuQpYnAwDWhrH7QF3b/AAdsvidpvhaT7d/a0Glaho8pLywzC58meJCuNzgg7D3yuR1Fch8NPjn4N+GWieItM8bwarYb/FGsvp08dhLPFqJN3JmOJowQsgbgq+3qpzg8Vm8P63pPwR02/wBb0q40678Q/EKz102Mw/e20dxqSNGjjs23aSOoJwcHiul4On7SMalJKHPBJ6+9f4le+vnb4dtL2Of63U5JyhVbnyVG1p7tk3F2tda2tf4t9baa/wAXr34uXfwO8bah8S9I8N6fayw2Uum2WlTTTXUINyheO4d/3bMBsAMfGd3tW1q/xR+Nfgea28X/ABC8EeHLfwVc3EUNwlhdyyalpMcjhVluCf3TgFhuEY79fXc/acSeT4H+Jo7aBppWS2CRoOXb7TFgD61wnxS+LGh/GHwzN8GvBmk61J4s1uaC2vrC50+WBtHRZUeSS4dl2YUKfuMwPY9M5YJfWqUf3ScHUalvaMeWmm99NNeZ31XnZ3i/9lnO9VqXKmtvelebS218oq1+m2n0Z1opFXaoUdhilr5099eYUUUUDCiiigAooooAKKKKACiiigAooooAKKKKACiiigAooooAKKKKACiiigAooooAKKKKACiiigAooooAKKKKACiiigAooooAKKKKACiiigBrokiNHIoZWBBBGQR6V47+zcX8PWfi74VXBIfwZr9xDaKTk/YLg+dbn8dz17JXj16o8GftM2V/xHY+PtAktZecBr6yO9WPv5LED6GiLtPXqmvu96/4NfMJaw9Gn+j/ADv8j1CDxH4eutauPDdtr2nS6vaRia4sEuka5hjOMM8QO5VO5eSMcj1ryL4vp/wmnxq+Gnw3X95a6fPN4q1JOoCQDbbk+xk3L+NeUfD+8vbb4v6L8fprmX+zfH/ijVfDxz937KVVLL85IWB/3BXrPwjH/CY/Gr4lfEmQmS30+4i8Kaa3ZUtwGuMexk2n8TRT95wk+i5n5NWsvk5Qf9WCfu88fkvO7af4KX3eh6brvj/wH4Xu10/xL420DSbp1DLBfalDBIwPQhXYEil8Yag0fgbW9V0u8wy6Tc3FvcQP0IhZldWH4EEV4r4s8S/s6xeMtfs7T4Nah8QNfa5P9tSaR4c/tRrefAUq0kpAQ8YIjOAQe4NZ/wAD9WWT4afFjwvY6ZrOl6Pok99/ZenaxEY7uwgmtmfyHQsxUK24gEn72e9ZTfNRm/7rf5L9dH1Nafu1oL+8l+v6bHf/AAD+KHhfxD8O/CWk6h8QtK1LxPcadGLi1l1WKW/klVSW3oWMhYAEnIzwSa77xB438F+E3ij8VeL9E0Z5wTEuoahFblx6qHYZ/CvN/wBnHwF4Fg+FngvxVB4L0GPWjpkcp1JdOhF0XZSGbzQu/JBIJzyDXOfAX4feDfiPpmv/ABN8f+G9P8Ra3rWuX0bS6pbrdLBBFIY44o0kBVVULwQAcYHQCumsr1pRXS7fyaWn3nNSdqUZd7L703r8kbn7TOoWGq/CfT9R0u+t7y0uNf0p4p7eVZI5F+0ryrKSCPcV6fH448Fy68fC0Xi/RH1pSVOnLqERugQMkeVu39OeleKftD/D3wr4N+Csvh3wXpq6Jaah4lsJ2W2dsRzSTIpdAxO3GBhVwBjgCtz4gfs7fCaD4Y6na6T4UtNOv9IsJbyz1e3QLfrcRIXWR5/vyEsMncTnPbgjHmUISk9lJ+vwwv8Ad+PkaqLnUjFbtL/0qVvv/DzPaSQASTgDqawtK8feBde1J9F0PxpoOo6hHu32lpqMM0y465RWLDHfivn74l+Pda1j9nb4bXWrrqt8vi2902y1yHS1LXl/bmNmliiAIJeUxgYBGckdDXPePP8AhX2t+D5dL8DfsrfEnw94gtEWTRtUtfCX2SW3uk5jd5433sMjktu9euCLkuSUk9bO2m+lv89O/kTF88YtaXV/L+tP+HPrfUNR0/SbKbUtVv7eytLdd81xcSrHHGvqzMQAPc14l8fPFPhnxX4X8HXvhfxFpmsW8fjrSI3msLuO4RW3twWQkA+1Z/i/Sb74j/FD4a/Dr4kI8lhH4dfXtV01X2xXOoIFTEu04ZVYsQBxyR0NU/2gPhR4F8LT+B/FHhLw/Z6Fc/8ACW6VZ3EOmwrbwXMZlLAyRIApZSOGxnBYd+BRtOF/5lt5Tt+LX3a+Qc14Stvyv8Y3/BP79PM+kq8c+FX/ACXf4x/9fGjf+kjV7HXzTpnhb4j+I/j18VT4C+Kf/CHrBPpQuh/YcGofaSbX5T+9I2bcN067valB2m/8L/OJUvg+a/U6f4+6Zp2leNvhf400q2ih8Qt4ttNLM8S7ZZ7OZXE0bkfeUAd84ycYya9S17x34H8K3Edp4o8ZaFo88q7o4r/UYbd3HqA7AkVw3hT4Jarb+LrPx58TviPf+N9Z0pHTS/NsorK0s94wzrBGSvmEcbs/hkAjlPHHiX9nq28ea3an4R3vxA8UO6f2wuleHv7Vkt3VFVQzSHYhCgAhD1BzzmkvdSh5t/lp+F2+7+YfE+byS/F/52Xoe+Wl3a39tFe2NzFcW86CSKWJw6Op5DKw4IPqKw9W+Ivw+0DUf7H13x14e06/4/0W71OCGbnp8jMG5+lfP3wb8XzeHvCvxmsPC+ja3oOmeGYn1XRdL1qAxXOnNLaySNGY2Ztq74wyjJ4bPUmuy+C/wP8Ahdf/AAq0LVvEPgzStc1TxBp8Wp6hqGp2y3NzNNOgkc+Y+WXlsDaR0z1yapp302tF/wDgSbS+Vndk3to97tfdbX53Whd+OLK/jn4QujBlbxTkEHII8hua9Y1PVdL0WzbUdZ1K1sLVCqtPdTLFGpYhVBZiACSQB6kivAfj03hf4Qx/CZrLTriDRPD2vkxWtsHnl2CF8Im4lmYk4GT1PWq3geS4+OHxUv0+M9hdaXc+Glh1DRPBd0gEAgkUFb2Xn/SJATtKkAITgjJICp2lzRW3M/u5Yfj5ffpqE7xtJ/yr7+aX4ef66HvfiDxf4S8JxxS+KfFGkaMk5IibUL2K3Dkddpdhn8KuaVq+k67YxapomqWmoWUwJjuLWdZYnwcHa6kg8+hrxz4seIfgNp3jtYfE/wAPZvHHjI2Mcf8AZ1hox1S4itQzMpMb/uk5Yns+CO2K5n4B63plt8cPFHhzwn4J8R+D9B1TRYtXbRdasPsZiu0lEbSww7mCxurAcYGVxjCgUU/fdvX8Lv8AJffp5jn7qv6fjb/P5rXyPeNd8deCfC1zFZ+JvGOh6RcTjdFFf6hDbu4zjKq7Ann0q9DrmiXOpHRrfWLGW/W3W7NqlwjTCBjhZdgO7YTwGxg18/8AwL8DeAPGTeONW+JPh/R9b8XDxFexaoNWhS4ltYVbEQRZQfLj2/dYAZAxn5QBynhS60zwP8LPjV4n+HkFnGmkapc2Gh6xFGrzLbERL5aXH3nRMgp8xAwDzUc1oc7/AJeb8tPxX3MrlvPlX83L89dfwf4H01cfEDwHaa0PDd3420CHV2cRiwk1KFbksei+UW3ZPpitq5ubayt5Lu8uI4IIUMkksrhURQMkkngADua+S9Hf4Nf8ITb+Hr39kz4lag89qon1M+ERJdzysuWmF0ZPMyWJYEEDngAcVrXPg34q+JP2avCmlaz4b1TVJ9K1iO51PQ7uY297qGkwyyFIHzg79vl/KeflHcAVpJct0+jWvTV2b+W/p2sRFqVn0fTrtf8AHbydt7n0HoXxB8BeKLs6f4a8b6Bq10qljBY6lDPIAOp2oxOK6CvFvhj4l/Z9v/FNtpOg/DzT/BvjGKJpIdP1Lw5Hpuoqu0hijbMNld3CuSV3EjGa9pptWSBPWx4x4Yhivf2qfGt3dos02m+HNNt7R3GTBHIWZ1X0y3JqD4jaZY+MP2jfAXhbxBbJeaVpmkX+tLaSqGiluQyxozqeDtxkZ7/jVrwd/wAnQfEL/sBaT/JqNf8A+TrfCv8A2KN9/wCjxU0/+XX/AG/+HtH+eo6n/L3/ALc/H2af4OxY/ah8N6Vqvwb13VprWNdQ0CBdR027VQJbWaN1YGNuq5AIOPWu8gMPijwDE2sW0VxFqukK1zC67kcSQ5ZSO4OTXn/xp8ODw18C/iNnxBrGp/2lDdX+dTu/O+zeZt/cQ8DZEuPlTnGTzXe+Fv8Aknmkf9gW3/8ARC1lPWlVXlF/NqV/yX3FLSpTa/vfg42/N/ecV+ytcT3HwD8KNcStIyQzxKWOSES4kVR9AAAPYV6xXkf7KH/JAvC3+7df+lUteuV1V/4svVmVPSNgooorIsKKKKACiiigAooooAKKKKACiiigAooooAKKKKACiiigAooooAKKKKACiiigAooooAKKKKACiiigAooooAKKKKACiiigAooooAKKKKACiiigAooooAKKKKACiiigAooooAKKKKACiiigAooooAKKKKACiiigAooooAKKKKACiiigAooooAKKKKACiiigAooooAKKKKACiiigAooooAKKKKACiiigAqjcxyWkx1C2QsGwLiNf41H8YHdh+o47Cr1FADI5I541lidXRxlWU5BFfAH/AAUE/Z2+NXiv4jQfF34aeDP+Ep0g+HLfSdTsrGYf2hA8FzLKJI4TjzlIlAwuW+U/L0NfeslpNbytc6dtBdt0sLHCOe5B/hb36Hv6h8F/BPJ5EitBPjPlSjDfUdmHuCaqE3CXNHcmcI1IuMloz8CrzX7NY72zadrDVLNH3Wl4ht7iGZBkKyPgghgOK/eHwF4kh8ZeCPD/AIut2Votb0u01FCp4KzQrIP/AEKsjx18F/hN8Ssy+P8A4b+Gtfm2eWLjUNMhmmRcY+WRlLDj0Nec/sWXd5p/wYX4ZaxJI+q/DHWNQ8F3hc5LLaTH7M/0e1kt2B7g1pWrutZyWxlQw8cOmovc9u1gbtMuR/0zJr8gPhD8MvjU37Ufg5vAnh5NLuoPEOualp2q6sA1jLY21zLb3UoRJFkkVfNVdgKsxIwQMkfsJfhXs51YgAxsCT05FfDvwUXxd4p+Ovhmy8O+AtZg074V+LPGNn4k8Q3fkxWBhvBLIltD8/mSSbpbVyNgCgZJrNTcU0ups4KVm+h2ml/s/ftZ/DC30zQ/h78ZfDPiPw9aJM72GoWH9jyLNJcPMw81IrovFmRuPlYccmvSvgx8LfGvgvxD4q+IfxM1nR9V8c+M2tbbyNJWX7DpunWquIII3l/eSANLLI8jAFmcAAYFeu/bprtdumRBwR/x8OMRD3Hd/wAOD6irFrZx2u5gzSSyYMkrnLOff29hwKkq9wtLVLSLYGLux3SO3V2PUn/PAwBwKnoooEFeY/F7QPHHjfU/D/gzR/D8A8OtqNpqerazLfIphW3nEvkJBjezPsXDDgd8da9OorbD1nh6iqxSbWqv36P5PVdL73RlXpKvSlSk7KSs7dnuvmrp9bPSzs0UUUViahRRRQAUUUUAFFFFABRRRQAUUUUAFFFFABRRRQAUUUUAFFFFABRRRQAUUUUAFFFFABRRRQAUUUUAFFFFABRRRQAUUUUAFFFFABRRRQAUUUUAFFFFABXG6j4L1K8+LOi+PY7m2Fjp2i3mmyxMW81pJZYnUqMY24jbOSDnHB7dlRWlOpKlLmj2a+9NP8GRUpxqx5JbXT+5qS/FIKKKKzLCvEtZ0D4oeAPiB4l8W+EPhxpXjyz8UvDIwl1SKxvrLy41Qwl5lKtDxuVR0JbNe20V0YfEPDyb5VJNWad7NXT6NPdLZowxFD28VHmcWndNWunZq+qa2b3TR5f8GPA/ibQNQ8T+MPFOi6V4fufFE9vImh6XIHgs0hQrud1AVpnLEsVGDtXnsPUKKKnEV5Yip7SStstOyVktbvZdXfuOhRVCHInfd3fVt3e1lu+isFFFFYmxjeMtBm8U+EtZ8NW9/JYyapYzWiXMf3oi6FQ34ZrwybRvjbN4KT4Syfs/eD3to7QacmtNrEH9nKNu3zxa7POB6t65Oa+jKK68NjHh04uKkrp630a2ejX43Xkc2Iw3t2pRm4tX1VtU7XXvJroul/Mx/BugSeFfCOi+GJb5719J0+3sWuXGGmMUaoXIycZxnGTWxRRXNObqSc5bvU2p040oKnDZKy+Rxvwt8Gaj4G0PUdL1O5tp5LzW9R1JGgLFRHcXDSIp3AfMAwz2z0J612VFFVVqSrTc5bsKdONKPJHYKKKKzLCiiigAooooAKKKKACiiigAooooAKKKKACiiigAooooAKKKKACiiigAooooAKKKKACiiigAooooAKKKKACiiigAooooAKKKKACiiigAooooAKKKKACvJv2kvAXizxt4Jtbn4fQeZ4n0S/S808CVImZWVopVDuQoyjk8kZ216zRUyipqz8vwdyoycHdHiHi/4M60P2c9J8AeFYI28SeG4bG90/bIiA6hC4dyGYhRuJlwSQPm5rrfgL4F1L4e/DDStC16MLrMxlvtU+dXJupnLuCykhiAQuQSDtr0KitHJuUpfzO/9eul/RGailGMe39fhd/ez5/8K6P8d/hLe674R8K/DnR/EmlatrFzqdjrcuspaLbfaGzi4hIMkm04zsHI4BPbb+Fnwr8a6MvxJt/HupW9xP4wu96X1sAFkD2212WPJKKrOVUMc4Tn1PstFZ8q5eV9uX5af5Iu75uZaa83z1/zZ4x8G0+M3ga30T4XeJvhpZTaJpMT2n/CT2etxeW0Sqxjb7Kw83J+VT05OcYrL0bRPjZ8EtQ1jRPA/gCw8c+FdS1GfUtPVdYi0+6sDMdzxOZgVdQ2cbeepJGcD3uirbcpczevXzvZ/otrEpJLlS06eVv+HPD/AB34b+MnxI+FyWfiPwxpFprbeIbG9g06wvQ/2eyjlRj5ssjBHkGHJ2cEYwM8V6z4u0+61bwnrWl2MYe5vNOubeFSwG53iZVGTwOSOta9FRKKlBw6P9Ul+n3lQbhNT6r9G3+p4ePgx4o1j4C+DPCgu4tD8X+ExZ6jYvKyyxQ30GcJIU3BkIYglc9j82MGwnjX9qO6iTRY/gr4esb8kRtrdx4hSSwB7yfZk/f7T2G7Ir2iitHJyk5Pq728/wA+nciMVGKiuit8jyn4qeBPHVxr/h34pfDp9PuPFHh2CW1uNPumMdvqVrKAXiDE/IwYZUk4yeTxzx3jPw/+0F8XJvDNzrHgrSvCel6H4gsb+bS21aO9ubkRyfNMZUARURScIMsST6Cvoeipj7rT7O69b3/Mp6prurfK1vyCvNvAHg3xDofxX+JPijU7JYtO8Qzaa2nSiVGMwitykh2gkrhjj5gM9uOa9JooWjv5W/FP9AeqsFeB6Jo3xv8AhN4l8VaX4R+HWl+LNG8S61PrVrqT6zHZNZvPjck6MC0gUgfcHIB5ycD3yilbW/lb5aP9EG6t8/z/AMzxP4cfCXxrb6v8Tn+Jt5Z3i+OIbWFrmx+RGBtnSVY0JLKieZsUtyQuT1rO8K3P7SPwt0C2+H1v8K9L8Z2mkRi007WoNfhsla3XiPzYZQWLKuAduBgYBP3j77RT9OyX3bB673v9+/32PIvFPg74j+LLn4W6vr2n6S+paFrn9oa2NPlK28CeW4Bj807mx8g4ycnI45F/4z/DzXde/srx/wDD1Yo/G3hWXzrDewRL6A8S2cjEgbXBOCTgHuMk16dRR6aa39HZL9PzuC89dLfLV/r/AJHhN5o3xk+H/wATvEHj3wd8O7HxZZeNLaye8szrEVlPp1xBFsK+ZINsicn7oyfbHzXfAfgb4pW3xovvif8AEOXShBfeGxZCOxk/dWTi4Di3Xd8z7UXc0hABZyBwBXtNMmhjuIXgmXdHIpRh6gjBFF3HWO6TS+aat+O+/nvcsnpLra/ytr+HofH3hvwx4Q+Iup+KfEvij4K+IfiLYza7dXFl4n0+8aBruAsFSJYpJ4GZIwuwbSy/KcYr2Pw+/wAMfix8PfEHwc8O6NfeFBaWn2S70a6082lzp/mZaOUx/dbLDfkMd3c/Nk5mh/Df9oD4W2X/AAinws8UeC9V8MwSSPYReJbe5S5skdy3lB7fiQAsfmbnnoBxXX/C74aa94X1fXPG/jnxFBrXirxJ5KXctrB5NrbQxKRHBCp5KjJyxwTxkZySKMXD2f2bW7Pa3T8fzfUcpKfOvivddt7/ANflbbkNG179p/wVpMHhG5+E2j+LZLCJba31218QRWcUqKoVHlhlG8sABuxjJzj1rtNWvvjhpvgzSb/TtD8K6z4kjcvrGnx3EttDLGd2EtZHJ2uPkyZODhunFegUU5SctXv3/rT10Eko7LTt/Wv4ng82h/GD4t+OPCGq+NPhpp/gjS/COpf2q0zazFqF3dOFwsUZhACITjeGxkAemD7xRRRey5V6/P8ApILa3fp/X3s8S8ZW/jH4Y/GC8+K2j+C9T8V6B4g0qDT9TttJQS31nNCT5ciREgyIVOMA8HJJGADd+IPhjxn4wfwf8Y/hrZHT/EmiQSONH1xDbtc2twg8y2mAJ8uUY4ycAk5IxXsFFSlZJdnp87t/m/loU3dt99/uSX5L56ngPiqw+Pnxt0weAvEXw6sPAPh+8kjOr3z63DqFxPArhjFAsQG0sVHLcY79j2XxL8f+IPB8cfgvwP8AC7xL4h1O8sAtjcW1so0yBjujVZ7hmAQrtDEEdCORnI9MoolFSjy9Hv59P6/4IJtPm6rby/r+tji/g14Huvhv8MtA8GX9xHNd6fbH7S8Zyhmd2kcKe4DOQD3ArtKKKucnOTk+pEY8qSQUUUVJQUUUUAFFFFABRRRQAUUUUAFFFFABRRRQAUUUUAFFFFABRRRQAUUUUAFFFFABRRRQAUUUUAFFFFABRRRQAUUUUAFFFFABRRRQAUUUUAFFFFABRRRQAUUUUAFFFFABRRRQAUUUUAFFFFABRRRQAUUUUAFFFFABRRRQAUUUUAFFFFABRRRQAUUUUAFFFFABRRRQAUUUUAFFFFABRRRQAUUUUAFFFFABRRRQAVHPb290nlXMEcqZztdQRn15qSigCl/Zoj4tb25gXuocOv5ODj8MV4V8S/2L/h98RfHN38S7TxZ4w8I+KdQ8r7bqfhrWZ7GS5McYjQuiP5ZIVVGdmSFGc19BUUAeBW/7H+gTWgsfE3xq+MPiC3AKmO88a3kYKnHB8lkP6969J+Hfwe+Hvws0M+H/AAb4fjtraSdrudpXaaW5uGABmldyTJIQqgu2WIVRngV2l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BDeLcvZzpZSLHcNGwiduivj5SeDxnHY1y39m/Er/AKGHT/8Avgf/ABquvooA5D+zfiV/0MOn/wDfA/8AjVH9m/Er/oYdP/74H/xquvooA5D+zfiV/wBDDp//AHwP/jVH9m/Er/oYdP8A++B/8arr6KAOQ/s34lf9DDp//fA/+NUf2b8Sv+hh0/8A74H/AMarr6KAOQ/s34lf9DDp/wD3wP8A41R/ZvxK/wChh0//AL4H/wAarr6KAOQ/s34lf9DDp/8A3wP/AI1R/ZvxK/6GHT/++B/8arr6KAOQ/s34lf8AQw6f/wB8D/41R/ZvxK/6GHT/APvgf/Gq6+igDkP7N+JX/Qw6f/3wP/jVH9m/Er/oYdP/AO+B/wDGq6+igDkP7N+JX/Qw6f8A98D/AONUf2b8Sv8AoYdP/wC+B/8AGq6+igDkP7N+JX/Qw6f/AN8D/wCNUf2b8Sv+hh0//vgf/Gq6+igDkP7N+JX/AEMOn/8AfA/+NUf2b8Sv+hh0/wD74H/xquvooA5D+zfiV/0MOn/98D/41R/ZvxK/6GHT/wDvgf8AxquvooA5D+zfiV/0MOn/APfA/wDjVH9m/Er/AKGHT/8Avgf/ABquvooA5D+zfiV/0MOn/wDfA/8AjVH9m/Er/oYdP/74H/xquvooA5D+zfiV/wBDDp//AHwP/jVH9m/Er/oYdP8A++B/8arr6KAOQ/s34lf9DDp//fA/+NUf2b8Sv+hh0/8A74H/AMarr6KAOQ/s34lf9DDp/wD3wP8A41R/ZvxK/wChh0//AL4H/wAarr6KAOQ/s34lf9DDp/8A3wP/AI1R/ZvxK/6GHT/++B/8arr6KAOQ/s34lf8AQw6f/wB8D/41R/ZvxK/6GHT/APvgf/Gq6+igDkP7N+JX/Qw6f/3wP/jVH9m/Er/oYdP/AO+B/wDGq6+igDkP7N+JX/Qw6f8A98D/AONUf2b8Sv8AoYdP/wC+B/8AGq6+igDkP7N+JX/Qw6f/AN8D/wCNUf2b8Sv+hh0//vgf/Gq6+igDkP7N+JX/AEMOn/8AfA/+NUf2b8Sv+hh0/wD74H/xquvooA5D+zfiV/0MOn/98D/41R/ZvxK/6GHT/wDvgf8AxquvooA5D+zfiV/0MOn/APfA/wDjVH9m/Er/AKGHT/8Avgf/ABquvooA5D+zfiV/0MOn/wDfA/8AjVH9m/Er/oYdP/74H/xquvooA5D+zfiV/wBDDp//AHwP/jVH9m/Er/oYdP8A++B/8arr6KAOQ/s34lf9DDp//fA/+NUf2b8Sv+hh0/8A74H/AMarr6KAOQ/s34lf9DDp/wD3wP8A41R/ZvxK/wChh0//AL4H/wAarr6KAOQ/s34lf9DDp/8A3wP/AI1R/ZvxK/6GHT/++B/8arr6KAOQ/s34lf8AQw6f/wB8D/41R/ZvxK/6GHT/APvgf/Gq6+igDkP7N+JX/Qw6f/3wP/jVH9m/Er/oYdP/AO+B/wDGq6+igDkP7N+JX/Qw6f8A98D/AONUf2b8Sv8AoYdP/wC+B/8AGq6+igDkP7N+JX/Qw6f/AN8D/wCNUf2b8Sv+hh0//vgf/Gq6+igDkP7N+JX/AEMOn/8AfA/+NUf2b8Sv+hh0/wD74H/xquvooA5D+zfiV/0MOn/98D/41R/ZvxK/6GHT/wDvgf8AxquvooA5D+zfiV/0MOn/APfA/wDjVH9m/Er/AKGHT/8Avgf/ABquvooA5D+zfiV/0MOn/wDfA/8AjVH9m/Er/oYdP/74H/xquvooA5D+zfiV/wBDDp//AHwP/jVH9m/Er/oYdP8A++B/8arr6KAOQ/s34lf9DDp//fA/+NUf2b8Sv+hh0/8A74H/AMarr6KAOQ/s34lf9DDp/wD3wP8A41R/ZvxK/wChh0//AL4H/wAarr6KAOQ/s34lf9DDp/8A3wP/AI1R/ZvxK/6GHT/++B/8arr6KAOQ/s34lf8AQw6f/wB8D/41R/ZvxK/6GHT/APvgf/Gq6+igDkP7N+JX/Qw6f/3wP/jVH9m/Er/oYdP/AO+B/wDGq6+igDkP7N+JX/Qw6f8A98D/AONUf2b8Sv8AoYdP/wC+B/8AGq6+igDkP7N+JX/Qw6f/AN8D/wCNUf2b8Sv+hh0//vgf/Gq6+igDkP7N+JX/AEMOn/8AfA/+NUf2b8Sv+hh0/wD74H/xquvooA5D+zfiV/0MOn/98D/41R/ZvxK/6GHT/wDvgf8AxquvooA5D+zfiV/0MOn/APfA/wDjVH9m/Er/AKGHT/8Avgf/ABquvooA5D+zfiV/0MOn/wDfA/8AjVH9m/Er/oYdP/74H/xquvooA5D+zfiV/wBDDp//AHwP/jVH9m/Er/oYdP8A++B/8arr6KAOQ/s34lf9DDp//fA/+NVo6DZ+Lre8d9f1S1ubcxkKkSgEPkYP3F4xnv3re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obq6jtIvNcFiSFRF+87Hoo96AHTTw28ZmnlWNF6sxwKqi4vrv/jzhEEf/PW4U5b6JkH8SR9DToLSR5Rd37K8o5jQcpF9PU/7X1xgcVcoApjTvMO66vbmY9gJDGo/BMZ/HNMn03Ro08y8tbZlzjdPhhn6tV+uH8T/ANnjxDI3ikQf2eLWP7EbofuBJubzevy7/wDV4zzjOO9AHWDSrDb+7jaMH/nlKyf+gkUn2S9h/wCPXUGYcYS4TeB9GGG/Ek1keB45IrK8jhDjTheP/Z4bdxDgZ27udm/ft9sY4xXSUAU49QCOsN9EbaVjtXJzG5/2W/ocH2q5TJYo5o2ilRXRwVZWGQR6GqW+XS2CzSGSzYhQ7HLQnsGPdfc8jvkcgA0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rF8OeLdI8UG8TTTKsllKYpUlUK3fDDBPBwcfTpUviDxHYeG4La41BJmS6uUtU8pQSGbOCckccH39qO3n+oPS5q0UUUAFFQXF7Z2jwxXV3DC9w/lxLJIFMjf3VB6n2FT0AFFFFABRRRQAUUVBcXtnaPDFdXcML3D+XEskgUyN/dUHqfYUAT0UUUAFFYfi7xOvhTT7e+ayNyJ7qO22iTZjdn5s4PTHStyjzAKKiubm2s4Huru4jghjGXkkcKqj1JPAp0UsU8STQyLJHIoZHU5VgehBHUUAPooooAKKKKACiiigAooooAKKKKACiiigAooooAKKKKACiisODxOs3i+48J/YiDb2i3Xn+Z97JA27cf7XXNHkHmblFFFABRRRQAUUUUAFFFFABRRRQAUUUUAFFFFABRRRQAUUUUAFFFFABRRRQAUUUUAFFFFABRRRQAUUUUAFFFFABRRRQAUUUUAFFFFABRRRQAUUUUAFFFFABRRRQAUUUUAFFFFABRRRQAUUUUAFFFFABRRRQAUUUUAFFFFABRRRQAUUUUAFFFFABVCzH22U6lIcpytsOwTu/1b1/u46ZOX6oxaBLRGKtdSCHIznb1fkdPlDc+uKtqqooRFAVRgAdhQAtFFZWteILfRZLa3azu7q4vC4hhtowzttGW6kDge9AGnI/lxs+M7VJrz3TtB0zxLplrrfiW1XUrrUIY7s/aWLpEJFDCNF6KqggDAycEnJOa6FvFdyylW8HeICCMEfZ4v8A45XJ3U0ug6epth4ysLG2VY1WW2t5kiXIVVGW3Y6AZJoA2dPgh8Na7pdppW+Gy1KSS2ktQ5MSsImkWRVP3T8hU4wCCMjIrtq8/sXuIby21DUdI8XahNZszwCWC3WNGKlSwVXGTtZhyT1re/4S26/6E/xB/wCA8X/xygDoqa6K6lHUMrDBBHBFVdI1S11rToNUsi/k3C703rg4yRyPwq5QBSsma2nfTZHLBF3wMx5MfQjPcqeM+hXqc1dqlqo8qBb5eGtGEpIH8H8Y9/lz+IHpV2gArI8U+LPDvgrRpNf8UapHYWMbxxb2VmaSV2CxxRooLySOxCqiAsxIABJxWvWP4g8JeH/FFxo9zrth9qk0HUU1XTyZHURXSxyRrIQpAbCyvw2Rkg4yAQtdPl93X8Nh6a/P7+n4nLJ8e/hcNB1/xHe63f6ZbeF7L+0dWg1TRL+wvba1O7ExtLiFLhoyUcKyxkMVIGSCKpSftG/DK3NudQg8b6bDdXMFol1qPgHXrO2Es0ixRB55rNY0DSOigswGWHNcdd6fpHxZ+OWueFviR4NvdGsW8GXWjwaXqc8Yl16zlvIzcXMT2sjqIYzHCuPMEwM+XSP5d2v8QcfE/wCMPhz4Q23z6D4SEHi7xRt5V5UcjTLNv96ZHuGHpbJnh6qFpcj/AJvyTd3f/Cr26P3dyZXXOv5f1Ubf+TO1+1nse0UVxPxY+JE3wy0XStTtfC934gudX1uy0S3sradInMty5RW3P8uAeTkjjJzxXK/8Lj+Itv4vX4X6h8KdNTxne2D6vpyQeI2k0eWxjcJLJLeNaLNE6O0SlFtnOZoypZd7JMXz3t3a+aSk/uTv6ejG1bftf5NtL8Vb1PYKK8V1f4x6Jq/hFp/Fnw7tLnVdE8b6P4X1XRrueO5isdQnu7VYbqGUxkSKi3UNxG2xHPAIjbIW9/wuH4g614m8ZaD4E+EsGrQeB9UTTr65vfEC2RvS1pBc7bRBBJvlCzgFJWiT7n7z5mCP7PN0/S0Xf/yePlqtd7HW39XvJf8Atr+49corzXSfjjofiHXfh5puhaZcT2fxD0nUNWtrqZvKe0W1WAmOSLBy5M+0jcNpQ9a4X9pf4iDUPAHxu+GUelNFJoHw8GsfbfP4m+1reRiPZt+Xb9lzu3HO/oMctqz18/wvf8mVBc1uzt+LS/Nn0JRXmc3xF8d+HdG0iw8T+B9DHivxDfHTtD0vSvEMt1bXG23aZpZ7mW0hMCqkchbbFIcBdu9mC1l3/wAfLzwpZ+ItP8f+Co9O8T+H7fT7pbDT9UF5Z3sV9cm1tXiu5IoSq+erJIZIkKYLYZcEjVnb+n6d/l59mRBucVLvb8dPz0/4c9gornfB998Qr6G4bx94X8PaLIpX7Muka9PqYkHO7eZbS22EcYADZyeRjmh401/4oaRd7vBfw90bXtPgt/PuJLvxE9jcu2WzFBEtrKsj4Ax5kkSksBkckTJqGrGlzbHY0V5ZJ8b38RWnhCP4VeGovEGp+NNHfxBZxalftpttbWCeUHkuJkindH3zxoESNyW3ZwFLVm6f+0BqkukahPq3gAWutQ+I08IWGjQaqJprrVtm91Z2iSOOAR/vhKCxMILFFceUaaafL1/4Kjp395paddAvpf8ArZy17aJvXpqey0VwXhD4j63feL5vh14/8LWmgeJF07+17VNP1NtRsryzEgjdop3hgffG7IHR4lx5iFSwJI72i2ifR/8ADfmmvUV9Wu3/AA/5O4UUUUhhRRRQAUUUUAFFFFABRRRQAUUUUAFFFFABRRRQAUUUUAFFFFABRRRQAUUUUAFFFFABRRRQAUUUUAFFFFABRRRQAUUUUAFFFFABRRRQAUUUUAFFFFABRRRQAUUUUAFFFFABRRRQAUUUUAFFFFABRRRQAUUUUAFFFFABRRRQAUUUUAFFFFABRRRQAUUUUAFFFFABRRRQAUUUUAFFFFABRRRQAUUUUAFFFFABRRRQAUUUUAFFFZmr+I9H0QAaheKjkZWNRuc/gOn1NAGnRXNW3xC8NXD7HuJoPQyxHB/75zXQwXEF1Es9tMksbjKujAg/iKAJKKQkAZNYGoeOvDenu0RvDO6nBWBd2Px6frQB0FFYuk+L9C1mQQWt3smbpFKu1j9Ox/A1tUAFFFFABRRRQAUUUUAeGeE7q48L6r/wlpc/2fcanNpt6OyKcMrfmSf+A+9dz8WSDpOjkHIOr2//AKC9Z3gPRrbxD4P1/R7r7lzqU6hsfdbClW/AgGsPUtZubzwnpmh6mcajomtwWk6k8lQHCN+Qx+Ge9EPsR7cv3XX6/mKp9p/4v1/r5Hr2oajY6VaSX2o3UdvBGMtJI2AP/r+1ZGk+PvCGuXYsdM1uKSdvuo6PGW9l3gZPsKwvF0Mes/ELw74fv182xWKW7aE/ddwGxuHcfKPzPrVz4n6PYXHhG6vTbolxpyrLbSoNrREMOAR2x2+noKV7LmZVrvlRT+J97badqPhe/vZfLgt9SEsj7SdqjaScDk/hXTaD4s8P+J/O/sO/+0/Z9vmfunTbuzj7wGeh6VyXiS5mvW8AXlw26We7t5XPqzKhJ/M16JVWtdPv+iE3dJrt+rKN9rWmabd2dhfXaxT6g5jtkKk+YwxkZAwOo6461ZuLm3s4Hubu4jghjGXkkcKqj3J4Fct8TdMmvPDZ1OyBF5pEq30JHX5D836ZP4CszxxqT+KvD+iaLpLgS+I3STrnbEi72z9Dj8jU3087/n/T+4dtfK35f0j0AsoUuWAUDJOeMVkL4v8ADb6N/wAJB/a0S6fuKCZgy5YHGACMk8dAK5C78VzH4VRTIT/aFwg0oL/F52djfjtBP4it2VPDHgrwjYWPiEW729qqKqyReb5k+CSVXB5yWOe2e1N6X/r+un3iWtu/9f18izpXxA8H61eLYadrcck78IjxvHuPoN6gE+wrD+J97badqPhe/vZfLgt9SEsj7SdqjaScDk/hWH8QPFGn674e+02/hXXbae1eOW1v5rHy44/mH/LQHgEdPfFbfjKdrq+8EXLjDS6hE5+pCmmlezXRoE7O3k/yOn0HxZ4f8Tef/Yeofafs+3zf3TptznH3gM9D0rPufiZ4GtLlrWbxBEZEO07IpHXP+8qlf1pfiRdT2fgjVZraQo5iVNw64Z1U/oTV3wvo2m6b4csrG2tIhE9uhlGwfvGKjcW9SfektbtdLBt/Xocv8VL201Dwrpl7Y3Ec8EupQMkkbZVhh+9br/EbwTHfHTm8QQCYPsJ2vsB/38bPxzisH4t2Npb+E7CwtbeO3g/tGJVjiQIqgh84A4HWusuvDGhz6E2gHToVshGUVAg+Q4+8P9rvnrmlfli30u/yQbtJ9v1Y/wARLokuhXf/AAkG1tN8vdPndjaCCD8vPXHTmo11fw9omjafMtylvp8oigtDtYghh8g6Z6ev41wWnX1xe/BS9FxIXNvHJArE5O1XGB+AOPoKXxvGs3ww8NxNnDvZKcehiNU007L+7+Iuib8/wsdc3xH8ELff2e3iG384Nsztfy8/9dMbPxziuj3oE8zcNuM7s8Y9ay7vwxodxoTaA2nQrZCMoiBB8hx94f7XfPXNefWepahcfBK7YSu0luGtg2TnyhIAR9NpI+gqW9Hbp/wxSV2vM7H/AIWT4H+2fYf+Ehg83dszsfy8/wDXTG3HvnFauk+IdG12S5j0m/S5Nm4jmKA7VY5xgkYboeRkVl2Wl+Hz4FitWtrb+z2sBI+QNp+TJcn17565qr8KZJ5PA2nmfOFMqxk90Dtiras3HsTfRPudLqWp2GkWb3+p3cdtbx/edzgfT3PsKxtM+IngzV7xLCw1yN55DhFeN49x9AXUAn2q74l1Hw/pmltc+JfINoHUBZovMDP1UBcHJ4z+Ga8/8d+KdL8Q+GJvJ8J67G0O17W+ksQkURDDnfu4BHH4iouVa56TqWs6Xo5txqV4lv8AapRBDuBwznoOOn1PFZEPxG8Ez3w06LxBAZi2wZVwhPs5G39a5fx6o1zQ/By3pJ+33VsJiDyd6Dd/M11vibw9o134Wu9Nk0+BYILZ2gVUA8plUkFfQ037t2+j/wAgS5rJdV+rNHUNa0vSprSDULtYZL6UQW4Kk73PbgcfU8VblkjhjeaVwiIpZmJ4AHU15qLO78U/CC0umdnvrBDcQSZ+bMLsB+OwEfXFXvE/ittS+HVtc2HzXeurHZxovXzG4kH6MPxFEk1dLdP89vxFHWze3+W52mlarYa3YRanpdwJ7abOxwpXOCQeCAeoNRahr+jaVdQ2eo6hFby3CPJGJDgFUGWJPQAD1NO0PS4dE0iz0mDGy1hWPIH3iByfxOT+NcX440201b4geFrC+iEkDrMzoejbRuAPqMgZofxKK6gvgcn0VzoNN+IPg7V71dPsNcie4c7UVkePcfQFgAT7A1qaxrmk6BafbtYvo7WHO0M+SWPoAOSfoK5/4k6Lp154QvJ3tkWXT4vOtpEXDRFccKR0B6Y/wpZ/EegWXhXRtU8WeVPLPBDLErQiV3m2AkouODz14xnrzSvp/XULarzv+Be0bx34T1+6FjpWsxyzkZWNkeMt9N4GfwrV1LVNP0e0e/1O8jtoE6vIcDPoPU+w5ry34geKLXVLGy1O18L63Y3lndRyQX1zZeUgGfu78nrxge1dB4rgi1nx/wCGtHv0EtkIprpoW5V3CkjcO/3R+vrT3t6/8ENvuv8AobGnfEXwXqt2ljZa7G08p2orxyR7j2ALqBn2rJsf+Sw6j/2CU/8AQkrsp9O0+6EQubG3lEDB4t8St5bDoVyOD9K801zX5vD/AMUL+az0+S+vLnTo7e1gQfekJUjPoAASf8mjqvn+TC14v5fmj0TUtd0jSJ7W21G+jhlvZRDBGQSzsTgYA7ZxyeOapa1438K+HbgWmr6xHBOQCYwjyMB2yEBx+Ncz8OLW11m8vfEeuSvc+IYJmgnjmUD7GBkBUXsCM8/UeudbV/GPhbRdbktodOmv9YZQsy2FoJJguOAzcZ47Z4o7Bvc3NF8QaN4htjd6NqEd1Gpw23IKn3U4I/EVW1zxf4b8NukWtarHbySDcqbWd8eu1QSB71xfhzU4JPig7afol/pUWoaeWnt7yDyC8itnzAoJGOMZ9d1aHgqGC48b+K7u+RHvobpUiZ+WSHnG3PQYC9Pana9vS/3OwbX/AK8zet/HnhC6NottrkEj30nlQIqsWL5xgrjK9R97FWNc8WeHfDewa1qkVs0nKphncj12qCce+MVzFvDb2XxeeLS4o0W40sverGBjfu4JHYnCfn71j+HvEMFt4m8Qave+GdZ1W8N88MU9nZ+eIIlJAQHI2nH6YpLW3z/B2Da/y/K56HoniTQ/EcLT6LqUV0qHDhcqy/VWAI/EVU1rxz4U8PXX2LV9YjhnwCY1R5GUdshAcfjXKWclzqvxC03WtH8KavpUflSpqEl3aeQkq4O3OCQTnHvwPSn6fqMPgTX9am8TaTcqmoXjTxatHCZY/KbojEcrj0H5dCTt0Dudvouu6T4htDfaNercwBihYKVww7EEAjqKv1U0zVNO1mzS/wBLu47m3k6Oh7+h7g+x5q3TegkFFFFIYUUUUAFFFFABRRRQAUUUUAFFFFABRRRQAUUUUAFFFFABRRRQAUUUUAFFFFABRRRQAUUUUAFFFFABRRRQAUUUUAFFFFABRRRQAUUUUAFFFFABRRRQAUUUUAFFFFABRRRQAUUUUAFFFFABRRRQAUUUUAU5AH1aEE5EUEjY92ZQD+Qb8zVyqUef7Zn3dPs0O3/vuTd/7LV2gAriTqvifWHudT0vULS0ht55obW2ltfM83y2KsZWyCNzKfu4wMHmun1zVotE0ubUpYmlMe1I41ODJIzBUQE9MswGfeuIu/DHiC/mnum8RRWAuyr3FpaRMYWb+L5iwbnoSu3cPSgDt9D1NNb0ey1dITELuBJth6rkZxWLrWpare6vNoelXkVilnDFPPM0AldzIW2qoY7QBsOSQeoAx1q34b1aSX7To19bwQXOmqhxBnyngYHy3UHlfusCp6FT1rmb+21fxoYtd07Vv7DjkT/RZrZC88tueVLk/LhvvBdpIB68mgDqfDGq3uow3drqaxG8064NtLJCpVJflDKwUklcqwyMnBzzR4j1S9s3stO00xx3OoSOizSJvWJUQux25G44GAM9TnnGKy/DU93oF1b+H9Ra3njvTI0F3GGV5JgNziUMTlioLBgcfKRgYFR+JHvPE1zc6Np7xWkWnSqrXzBjKlxtDYiAIxhXGWJIO7GOtAF3w/qWrW+rHQdVuobxZLY3NtcJCInAVgrq6j5erAgjHcEcZrpq8+06PVvBZfVdT1Qa1C7JHdXM0ZW5jiLYypB2FFLbiuAcZPJGK9BoAa6q6lHAKsMEHuKraUWOm2wdizLEqsT1JAwf5VbqlpGfsZz08+fb/u+a2P0xQBdrkPiGfiHarouteAEjvl02/wDN1bRmaKN9UsmikQxxSyjbHKjtHKuWRW8sozqGJHX0UAeSaVpXjbxv8VtJ+J+veBr7wrp3hfQ9R06y07Uruzl1C9uruS3Z3b7LNNDHEqWyhcylmaQ5VAvzafwM8Ea94X8N3/iHxxBHH4x8ZahJruvqkiyC3mcBYbRXXhkt4EihBBIJRmH3q9IooXuqy7W+TfM/vdvuVrA9d/X8Lf5/f6Hn/wAX/Cmu+K4fB6aFZi4Ok+L9K1W7zKqeXawyEyP8xGcA9BknsDVbUvBviG4/aL0Dx/FZKdDsfB2qaTPceagK3U15ZSRpszuOUhkOQMDbgkEjPpNFFP8Adu67yfzlBQf4LTz8tAl7179kvkpOS/F/cfOuufCLx/d3fjqW20VJF1r4q+GPE1kRdQjzNOtP7K+0S8t8pX7LP8hwx2cA5XPo/wALvCev+HPFHxP1LWbEQW/iPxYup6a/mo/nWw0uxg34Ukr+8glXDYPy5xggn0OinF8kORbWt8rU1/7jj978rKS5nfzv+Mn/AO3v8D568MfC7x14O8LfCvxUnhY6lr/gO31Kyv8ARIr2FJ5rW9Pz+RIziBpVaOFgruqkbxvU4zJ4i+EfjX4o6J8XNf1HSE8Mar8QfCsPhjSNMvrmOaW1igjuikl09u0kSu8t24KxvIFRFO4klR9A0VK0TS/4b0/H72UpWafa34O/52+48G+JPgrXfjDonhTXfEPwSjuZPB2stc3fhPxO+m3MerW72jwu0DRyzQblMoePzjHkxkMI8hhf8K+EtI0nwx4mj8MfsiaF4XstQiggudDlXR7WfW4ssJkkjtDLbMqox2CWbDszK3lD5z7TkZ25GTzilpvW/n/wP8iYrlSS6Hj3wT8H634d8S6/f2PgrWvA/g+7s7OGw8NapqkF0YLxGl86aCK3nnhtYWjaFRHHKAShPlp1bn/HHwz1bXfib4mvfF/wT074m6dq8Vp/wjNxrE1lLpmh7IAksU8FyxeLdMGlMtvBM7CQKR8iivoGilOKmrP0/r9Oy0WmhSfLdrr/AMD/AC176vc+PrLw58WPhlD8E/DHhHQd/jTw54LvdP1iGxtrbUo4LdmtQEmgkvbNPJMkRKSpcBt0W0KwLY7PSfCTa94ei1LwbdXmr+NvB3jseKfEVhrFsdMmu7+S1aOSBVO5Il+y3C+QQzxny4w0jZeSvWfGHwus/E+v2/i/SPFev+FPEVvZnTjqmivbmSa0L7/JliuoZoJFD5ZS0ZZSzbWG5s3vA3w/0rwLHqU1vqOo6rqmt3QvdU1XUpUe6vZhGsas/lqkaBURVVI0RFA4UZOai2/ee+r+fPzK393RNrrLvuKSWy22+XK4u/nq0n0j2OS8K6B4p8W/FpPi74m8IXnhSDS/D83h/TtNv7q2mvZjPcRTTzS/ZZZYUQfZ4VQLIzHLlgvAPqlFFF/dUVsr/i23+LbF1cnu/wBEl+SQUUUUhhRRRQAUUUUAFFFFABRRRQAUUUUAFFFFABRRRQAUUUUAFFFFABRRRQAUUUUAFFFFABRRRQAUUUUAFFFFABRRRQAUUUUAFFFFABRSEgDJoBBAIOQaAFooooAKKKKACiiigAooooAKKKKACiiigAooooAKKKKACiiigAooooAKKKKACiiigAooooAKKKKACiiigAooooAKKKKACiiigAooooAKKKKACiiigAooooAKKKKACiiigAooooAo63qS6RpVzqBAJhQlQe7HgD86wNE8G2N1bpquvo15e3YEz72IVc8gYHt61J4iP9t69Y+G0OYYj9qu8eg+6p/z3FdQAAMCgDJufCfh26tzbtpFtGCMBoowjj33DmuU8MveeF/FUnhueUvb3B+T0zjKsPTI4P8A9avQq4Txwt5F4k0qfSog94UbywQOSDx1+poAseN9Uvrq7g8K6RnzrkAzEHHynouewxyfatDRPA+i6XAv2m1jvLgj55JlDLn2U8AfrWD4Ql1G58Z3kusIBdiAhxgfKRtHb2r0GgDB1fwdouo2zLb2UNpcKMxSwIEKt2zjrTvB+rT6ppW28bN1ayGCYnqSOhP+e1blcsi/2D4yI+7a60mR6CZf8f8A2agDqaKKKACiiigAooooA434Yadf6bpepRahZzWzyanNIiyoVLKQuGGeo4PNYXxJ8GX9z4i03X9Gs5pxPPEl4kSlsMpG2QgdsZBPQYHrXp9FC0cX2t+APVNd7/ich400XVv7T03xf4ftxc3ul7kkti2DPC3UKfUZP5+2Dma5qviLxzYjw3pfhbUtMjuiovLrUIfKWNAQSE/vHj/63OR6FRSS6PYd+q3OK8aeH9Qi07QrrQrV7xvD1xFILcH55Y0AHHqflH51vaB4hOvLMW0LVtOMO3Iv7byt+c/d5OcY5+orXoqr736i7WGSxRzRPDKgdJFKsp6EHqK868AeFdW03xNef2pFN9k0ZHtdOeRCA6yOzFlPfjg4/vYr0iiktHcHqrHmsPhLUz8RjDJby/2Hb3D6vGxQiMzuqjaG6EhhnHoD61rfETTNVludE1/TdObURpFyZZbVOXdTt5UdyNvb1rtKKFokl0/r/gBu231PNPGep+J/GHh26sdH8J6laWyhHnN5DsmlIYEJHGMk84Jb0BrU8X6LrEmk+H9S02ya5udDmhnktVOGdQo3Ae/HSu3ooWisu6f3B118195yd3M3xA8O6no/9j6rpTvGoVtQtvKDPncNvJyAVGfrWfpXjHXtH02LStZ8D65Le2kaw+ZaW/mwy7RgNvB4zjnGa7yijvYDgPHUOu+IfCWmSnQLiC7bUIpJLRD5zRINwySo9CCeOM813zDKkD0paKTV4uPf/JL9A8zzDR9F1iL4R6lpkul3SXkjSlLdomEjfOOi4yehq14r0fVbnwB4dsLbTriW5glszLEkZLpiMg5A5GD19K9Foqr3d/T8A6W9fxEYZUgelea6Baavo3wo1GGa3Fld5nwt6ojG1iByH45GcZ4JxXpdcz8QvD9/4j8OtZ6aUa4hmS4SJzhZdufkJ98/mBUNaPzVvxGt15annmkQ+BH0i3XVNR8V2dgyq0lvLv8AskjDG4jYpyM98j8K9a0O50a60uB9AlgexRQkXkn5VA7ex9jzXNJ4/wBSjtvJm+HviAXajb5cdtug3egk9PfFWvh5oGo6Hpl3JqkEdtPqF292baNgVgDYwvHHbt7Vpe9yLWsV/iPpOqXsWlarplib86TeLcyWg6ypx0Hc8dPesrxZrHibxd4evNN0fwjqVpEYw1w97DskbBB2RJyWJIHPpn2r0eioto0XfVM8/wDEOkapLpXgqCHT55Hs7q0NwqRljEFQBi2OgGDk9K7XV45JtKvYYkLO9vIqqOpJU4FW6Kcvev5hF8rT7HMfDayu7DwVp9nf2stvMok3xSoVYZkYjIPI4Ncd4X8P3A+IM2hvIH0vw9PLewKOQrShdin3HX6qfWu/8Ta7eaHaI+n6Fe6nczkpElvHuVW7GQ/wr71U8D+H7zRdPnu9XYPqupzG6vGBBCseiAjsP5k007z5/wCr/wDAJatHl/r+uh0lec+P5NUh8deGptGgjnvI47ho4nbaJABllz2JGQD64r0auV1zQ9TvfHHh/Wbe3DWlik4nk3qNhZSF4Jyck9qn7S/royn8EvT/ACMbX9a8S+MbA+GdJ8J6np7XmEu7m/i8uOJMjdtP8X88dvR/ijQ9R0TUPDetaVpk2q22hxG2kt4xuk27QodV7nv9QPrXoFFPbVC30Z5f44u/FPjPRTBpfhS/tbOGaN3F1FtuJmzgBYxkhRnJP/163vGek6zDqmk+LtCs/tlxpYeOa1DYaWJhg7fcZP5jrjFdlRRtt6hvv2sclb+ONUvri3tbHwHrqvI4Er3cQt4417tuOc49OM1FaaXfr8U77VZLKUWj6YqJOU+QvleAfXg8V2VFHmHRr+t7nE+JtJ1LQ/Edt408OWUty0pW21K0hXLTRngOAO44/Ids1n2E2reCfE2uPdeF9S1K31a4+0wXNhD5pAJJ2N6Y3dz275zXo1FC0/r+uoPU880q18U6h8RbbxDrGjNaW7WDrGoO4Qpk4V2HG8kk49CPQ1iau+nz+PdXbV7nWI7iLYLa40NlLRQgYIk2gsD0zkZ49MV69XnWiS618P7rUNOvfDGoana3d09zFe6fF5zvuxw68Yx7nrnGetHVLsn+YdG/Q0PAkvgO2ubi28P6lJc6lP8ANcPebxcyY553gZx3wPrVVIte8B6/qV1a6Hc6to+rT/aT9jXdNBIc5GzuP0xjntRFDq/jHxfpeuN4eutIsdI3t5t2vlzzlhwu3qAPy5PPau/p9n/Vhd1/Vzm9F8T6xreqiGPwlf2GnohMlxfjyZN2OAsfOfrn/wCvWuPG2pWNxPaaj4E1xijFY3s4hcxyL2O4YxkducV1tFIZyHw70i/0+HU7+907+zU1O7NxBZZH7lMdwOhPp7dBXX0UU27iQUUUUhhRRRQAUUUUAFFFFABRRRQAUUUUAFFFFABRRRQAUUUUAFFFFABRRRQAUUUUAFFFFABRRRQAUUUUAFFFFABRRRQAUUUUAFFFFABRRRQAUUUUAFFFFABRRRQAUUUUAFFFFABRRRQAUUUUAFFFFABRRRQBTkOzVYcjiWCRc+4KkD8i35GrlU9TVlgS7RSzWsgmwOu3o/Hc7S3HrirPmxiPzt67Nu7dnjHrn0oAx/F1hNqmkfY7Se2S5S5tbqMXEhRH8mdJNpIBIzsIzg4z0rEOp+IYvkl8Lo7f3oNTgZPzcq3/AI7Vee98L61qR8R6t4TkubC4ght47+8gikiWMSPscI2XRWMp+bHI2kgAV0f/AAhPg3/oU9G/8AIf/iaAM7w/Z3/9qahrOrCys/tdnBaRwR3QmYCN5WLOdoAJ80DAz0684rN00+JND02z0qbQ7S8FnbxW6y2epR/OEQKGKyhMZxnHP1NJquk+DW1KOHTvANvfDTbgm4a1tLdE3mNgYyGA8zAfdt6BgvORW5p/hjwHqllDqFl4Y0WSC4QOjf2fEMg+23g+o9aAM20g1jVNa0u+vbG006206d7g775JJZCYXjChUBUffznf26c0TR65peoahLZ2FjqFreXbXKFL9Y5V3IilSjqF/g67+/Sm+JvD/gqGCTRrfwXZXN5d28hCWdpBFJHH90yeYQAmCeD1z06GreiaL4F1qKYp4N0y3uLWTybi3m06EPE+AcHC4IIIII4IP1FAGXqa+IPEGnXOkLolvYrdxNC891qMWEB4yFj3lj7cfUV36srqGRgwPQg5Fcxq/h/wJo9qtxP4R0qRpJFhhij0+EvLI3RVG3r1PoACTwKPCF9YWQHhpNHuNKkHn3cMEuwoyPKzP5bJ8uFZ8beMAr2oA6Z2VFLuQFUZJPYVW0oMNNti6lWaJWYHqCRk/qabqp82BbFeWu2ERAP8H8Z9vlz+JHrV2gAqve39jpsIuNRvYLWJpEiDzSBFLuwVVyTjJYgAdyQKsV5J+1FZHUvhPLpy3MtubrWNKhE0Rw8e69iG5T2IzkVvhaKxFenRbtzSSv6tIxxNX2FCpWSvyxlK3eybt87Hfjx14JMmoRDxjoZfSSq6gv8AaEObQs21RKN37vLcDdjJ4rT1LU9N0eyl1LV9QtrGzgG6W4uZVijjGcZZmIA5I614p8bvh54H8AfATxPB4R8L6bpW63s4pp4LdVmnVbmPBllxvkPJOWJOSa6T9pplHwK8WEsMG1jwc/8ATaOumOFpVZU/ZN2nPk1Sv9jX/wAm28jm+s1YKoqqV4x5tH/i02Xbc9A1DxDoGkmUarrmn2Zgg+1Si4uUj8uHdt8xtxGE3EDceM8U7Rtd0TxHYJqvh7WLHVLKQkJc2dwk8TEdQHQkHH1rx/xb4O8O+Nf2jdF0/wAUadHqNja+Dprv7HON0E0i3kar5iHiRRuJ2sCMgHtRonh7Sfhr8edV0fwTZRaVpWs+EJNXudOt0CWwu4LhY0kSMcIdjkELgGn9Vo+xT5nzuLltpo3pe972V9vLzR9ZrOs4qK5FKMW763ko2drWsnJLfbXpZ+paj4x8KWmpN4al8U6TDrUkTNFp7X0S3TfKSCsRbeeOeBXMfAnXL3Uvg34e13xDq0tzO9rLJc3d3MWYhZXG53Y9gByT0FcD8IfhD8O/GHwbs/FPiPw9aanr3iS3l1S91iZQ16t07s26Ob78RQgABCPu885zxFzcaw/wE+EPhXTfDz+JIdZ1KSK70f8AtBbL+0ki8+QRPM3CruUMQeG24713LL6T58LTl7ynGMm0ktFUu1rtp1tsrtdOT6/UtHFTj7jhOSSbba9y11bfXpe12tev1DoHi/wn4qEx8L+KNI1gWxCzfYL2K48snoG2McdD1qLXfHXgjwvcx2XibxjoekXEwDRxX2oQ27uM4yFdgT+FeFeFfBXjub4n+FvEWnfs66X8M7fTZZl1O+0/XLOVLu0aJgYHgt1XcS+whiDgqOmARufBn4eeBfHOl6/458aeE9I1/WtV8Q6kk9xqdnHdGOOG4eKONBIGCKEQcDHX6VjVwGHoNzlO8UlonGTu20leLcdlfv0t1Ko4+vXhyxhaTdldSirWu3aUVLy2t1v0Oh8RSxT/ALQfgKeCVZI5PD2sOjowKspa2III6g16WdS04aiujnULYX7Qm5W181fOMQYKZAmd20MQN2MZIFeG/FS51nwl8Xvh/YfDnwjb3l6dC1Ww06yjC29pagm3Akk2jCQoBkhRk8KOSK3f2erTTrzTdW8S6y09z49e8ksfE816QZ4J4zxBGBwlvt2tGq8EEE5IOJr4ZSwdKvfRRaS6/wASerXRd33slvpdLEOOMq0be85RvvZfuqel7at62XZNvbWL9ovxDrvh+/8AhMuh6zeWC6n8R9L0+9FtO0YubV4LkvDJg/OhKqSpyMqD2r0Xw14/8CeM7i/s/B/jXQddn0uTyb6LTdShuntZMkbJRGxKNkHhsHg14r+2b4a07xlpnwo8K6u9ytjqvxM0m1uvs87QyNC0F0HQOpDLuXKkgg4JwRWL8V/hF8N/g18Rfg349+E3g3SfCGqXPjO28L3p0W0S0ivtOu7efzYp44wFlOYkYMwLBgDmvKormiovrU5V6uNNL5Xf4t9LP1a3uvmXSnzP0UqjfzsvwXy988UfE74beCL610vxp8QvDWgXl9za2+qatb2ss/OPkWRwW544BrdvtT03TNPm1fUtQtrSxt4jPNdTyrHFHGBkuzkgBQOck4r5M+Kt/wCFPiD8RPFtv8Pf2HdO+Mmr6VcppHiDXtXudO06BLhIV/cW9xdh3do0ZQ3lqu045PBrD8AeB/G/xQ/Y18G6CPCA1seFvF851Dwde6qn/Ew02w1G5jXSzdMRHJ5W2LaXIR/s6gkA1nBucOb09LN792kmnpo11Wl6klGVvX1uk3bsrtNa7O3nb648I/ELwB8QLea68B+OPD/iSC2YJNJpGpw3iRMegYxMwU8Hr6VrXup6bprWyajqFtateTi2thNKqGaYgkRpk/MxCsQo5wD6V498CtY+B0fiTV/C/gb4Mw/DDxfBaJcalo9x4Yt9Ku5rQOVWVZLcGG5hD5AaORwCecE1z37afhax8baP8KvCOqXF1DZav8S9JtLprWZoZTC0F0HVXUhl3Llcgg4JrRxblCMftOK8tZJbkRatNy+ypPz0i5bf1pqe4eHvHXgnxcuoP4U8Y6HrS6TMbe/OnahDci0lHJjl8tj5bDB4bBqHwt8R/h545nu7XwT488O+IJtPbbdx6VqkF21u2cYkEbMUOfXFfOP7V3grw/8AC34S+G/A3wc+Emjiz8ZeM9K0fVPD2jvDov8AbsBjlc2st0oG3zPJRGdySVLAnk1yXhn4ZfFjUvip8P8AXfDv7D3h34KHQNajn1LxFo/izS5PO00oy3FrNb2kaNOJFIALBiGAPGSaVNKpK3S/L26Rbfayvte/4XKl6cbvezlbfS8kl3u+Xe1vxt7n8Cri4m+LPx4jmnkkWLxhZLGrMSEX+x7I4HoK9GtviV8ObzxVL4Fs/H/hufxJBnzdHj1WBr6PAyd0AbzBgc8rXzP4i8S614P8LftfeJvDl7JZ6np+oCW1uIzh4ZP7CswHU9mGcg9iAa8q1P4Q/FLXfh1b+FfBn/BOjQPCusrBDJpPjS38faU2pWN2pDRXzToguJSHw7KZCW5FZ0neME9lCn+MfOy6dXr3W4WtzO+8p/hL7+vRafgfePi74g+AvAFvBd+PPG+geG4LpzHBJq+pQ2aSsOqqZWUMfYVr2epadqOnxatp9/bXNjPEJormGVXikjIyHVwcFSOcg4r5j+NWr+G/EPj9PB+m/sn2Xxy+IHh7RLT+1ZtQNjb6fp0MxZkjNxeBkEjsHcKqZ2nr1A4b4ReCPH/jr9nT42/B/S/Bcfgm+t/Fk1vY+EpNaW5gsbeSK0up9NS7hG1Ypg8ygqMJ9oPpVK7U7bpN+VlJR9Xve6T2a3tdq14X0u0n3V036LbZvzPrfwt8UPhp45vbnTfBPxE8MeILyzBNzb6Xq9vdyQgHB3rG7FeeOafrnxK+HPhjXLPwz4l8f+G9J1jUMfZNPvtVggubjJwPLidgz5PHANeO/B2/+BfhzxvZ+FLf9nG2+Enj6exlFpHceG7OFr6KNFadbbUbTfFcBRgsvmByBuK18zfCvSvH/wARfh3L4r1j/gnz4f8AindeL7i9vL3xhqfjTTIby/Z5nTMYnjae0VAojREZdojBGOtOWj01Vr+ur2e3R/NWs9WiPvRbemqXppfbRv8A4O66/orqeqaZomn3Gr6zqNrYWNpGZri6upliihQclndiAoHck4rxfxP8S7DxL8YvgxJ8PfHtrq3hzWrnX47x9H1NbizvDDY7lVzExSTY3IBzg89a8i/4V14k1Wz/AGav2fvjyj3lrNHrOoa5pE18LhLmSwhV7G2nlXidYllUMOVcxjO4dew8S/Bz4cfDb9qb4Naz8PPCmn+GV1T+3oLyx0mBbWymaOwJSU28YEYkAZl3hQxBAJOBi3DlnZvS7t8rq/zaa09b66Te8Lre13/X4/hZH0nqWsaRoyQS6xqtnYpdXEdpA1zOsQlnkbbHEpYjc7NwqjkngCjVdZ0jQrVb7W9Vs9Ptmmit1mup1iQyyuEjQMxA3M7KqjqWYAZJrhP2iPh9efEz4P8AiHw3o7bNbigXU9ElHWLUrVxPasD2/exoD7E15O/ju1/aW8W/BLRtNjK6UlgvxJ8RW+T+5kgHk2dq+O4vWkYqe9ofSoh78uXrdf8AgLTbfqlGb+S7lS92PN5P71ZJejcopfPse/eK/iL8PvAZtV8c+OvD3h03z+XajVtTgtPPb0TzWXcfYZrVutZ0iytYL691Wzt7a6kihgmlnVElklYLGqsThmcsAoHJJAGc18G2SePfHPxL+KfiW4/Yj0H42GPxhqOhwa7rfijTYBaWtowjis4La8jcwqi/MWTG9pCTmtXXvhh460P9k2z8A+P9Du/BSar8T9KXSdGtdbW/n0DTLjVYPKt47uPglC0hQg/KCvQjAKac1DvLkt0+NxVu97Sve1tH5XdW1OUl/LzJ9fhUm32teNt76rzt9l6T4+8C6/d6vp+heNdB1K60BtmrQWmpQzSae3zcXCqxMR+Rvv4+6fQ1X8K/Ez4cePpLq28CfELw14hmsxi4XSdVt7xoD0+cRO23n1ryj4qfsz+FLP4H674B+B/w48O6VcX505ryxtESwbXbW1uEkks7i7UbyZY1lj8yQtgykk4JNL8F9R+Bek+OG8KaL+z9b/Cfx5Jp8rC0uPDNpZTXtojJ532e9tN8NzGrGMsFlJ+6Soxwe6215ejel7ry9HdWbfS8ybST/peXr+D0t1t6d8Obm6tvAVreeIfiZp/jR4ftMk/iKCCC1t5kWV/4YWMaiNR5ZIPWMk4Oav8AhLx/4D8fQXF14F8baD4jhtJPKuJNJ1KG8WF/7rmJmCn2NfHOh6Zb+L/2fPgN8MtZmmPh3xh4+vrLXLSKUxi+tYZdSuRbuRz5bSQR7gOoGK9M+Inwr+Hnwb+Lnwf8Z/CfwlpHg/UNX8SnwxqcWi2kdnBqOnz2dxI0c0UQVJCskMbqxBYEDnpTg+eWvWSj82o2fpeSX3vyZN8qdt0nJ+icr/P3W+2y817t4g+I/wAPPCdpc3/inx74d0a2s7pbK4m1DVILeOG4ZA6wuzsArlGVgp5IIOMGt61urW+tor2yuYri3uEWWKaJw6SIwyGVhwQQcgivmD4c/Bj4Z/Ej48/HPXviJ4P0zxQ1j4ms7OytNYtku7W0D6TZNJJHDICiyPhAz43YjQAgZz037Kui2vgbWPiz8K9BkmTw14S8Y+VolnJIXFjBc2NtdPBGSSRGJZpCo7bjU02ppX3cVL7+XT/yb+t2pys9NuZx+7m1/wDJTvfib4f+Ifi7VdE8NeGdfvPD3h+cTza3qunyol6oUL5UMJblC5LEuAcBfwPL+HLPxX8J/ipoPgSXx5rfizw/4rtbx4hrlwLm+sLi3QSF/OCgtGwO3BHBxjvnt/H3j+fwxcWHhvw5o7a34o1oOdP08SeXGqJjfcTyf8s4UyMnkkkKoJNVvA3w6v8AStan8eeONaXW/Ft9b/ZmmiQx2lhb7gxtrWM8qmQMu2WcjJx0r1aNaVPD2qpKDUrKyvJu9n391210Xu8qu7nn16Male9NvnTjrd2itG1295J6avW7srWyfj6NVvdK8K+G9I8RatokmveJ7Kwnu9KuntrlbciRpdki5wdq9wR0yKteCvgv/wAIXr8Wvf8AC2PiNrvlI6fYta137VavuXGWj2DJHUHPBrQ+JHhD4YfEWTS/BHxEtIb+SeSW90+za6mgd2iXDspiZScLJyCe+ccV5vf/AA18N/Ajx34I1X4YNeaRY+INYGi6rpJvpp7e7SSJysm2VmIdGUEEHpx0Jzrhainhvq0JuMpcztypqWn817rZrbfqY4ulJYn6zKClGKWvM01Zt/Daz3vrJaL0PUvihH4+ufCrWHw3eODV726t7Y3b7D9it3kAmuArkBiiZIXqewJry/xJ4X8X/A59H8a6T8WfFfiO2uNXstO1XS/EN4t3FcxXEqxk2/ygwupbcMZ6c5AIPr3jfxppPgPQn1zVUnm3Sx21ra2yb57u5kO2OGJf4nZuB+Z4FchongTxX4y13T/G/wAWpIIW0yUXWj+G7OTfbWEv8M08n/LxcKDgEfIhyVySCMsDWdGF5pezvrom5be6r/mrct73vY2x1GNaVot+0t7tm0o7++7efe/Ny2S+I9OrnE+JHw7k8Vt4DTx74cbxMo3Noo1SA3wGM5Nvu8zpz93pVD4z69qfhX4P+OPE+iz+RqGkeHNSvrSXGdk0VtI6Nj2ZQa+d2/Zg+CEf7JA8QJ4L0+LxNH4RHiVfFflgayuqC1+1fazfcTbvO+bG7b2xjivIlNQjOpL4YWb76823pyv8F5r1Ywc5Qgt5tpdtOXf/AMCX4m9+1Zq3g7W/iT8PvhH8WfiFB4U+Hmt2OratrYm1ldLj1WS2NukFnLcF0IjJndyisC2wemR7n8L9I+H+gfD7QtG+FU1jL4StLRYtIexvjeQNbgnGycu5kGc/NuP1r52k0fQPjF8V/gBP8UPDOi+J01T4aapqdzb6rp8V1A1040xjJ5cisobLtg44ya+pNE0LRPDOk2ug+HNHsdK0yyjEVtZWNukEECf3UjQBVHsBWqg6UXCW/NK/naUo6+iVl5HPGp7aSmtrK3leMZaet9f+AilqHjfwXpCLJqvi7RbJXuWs1a41CKMNcLjdENzDLjIyvUZ6VpWmpadfzXVvY6hbXEtlL5FykUqu0Em0NscA5VtrKcHnBB714b8H/hj4H8ReJ/iJ4r8S+HLHWL6PxnqFrb/2hAtxHbInlvmNHBVWLNksBngc8V1HwdZf+E0+KqbhuHilSRnkA2cGP5Gu+rhKUYy5JNuMVJ6aauOi9Obc5YYqq5JyiuVzcFrrop3b/wDAFp5noj6/oUaX8kmtWCppXF+zXKAWnyhv3pz+7+UhvmxwQelV08YeEpdcHhmPxTpD6wybxp630RuSuM58rduxjnOOleD+IyG8NftHlSD85HH/AGDIqn8f/Bv4f6P8ArvxJpugwQeItI0hdag11BjUTexoJfNa4++xLAnBOBngDAxtDAUVy+1k1zcq0S3lGMu60V/VmU8bWblGlFPlc921pCTj2ert8j3zVtZ0fQLGTVNd1Wz02yix5lxdzrDEmemXYgD8687g8Wf218dNDg0LxIL/AEG98IXt2i2l2JbSaVbyBBKNpKMwBZQ3UZI9a5zXdI034m/GLwZoHje2i1PSrPwjJ4gXT5lBt5r1pYo98idHAVzhTkc0/R/A/hfwP+0vap4S0iDSra/8H3txLaWq+XbrKLu3UukY+VCQFztAB2inSw9GhFuo258k3a2mikt976Xvby8ya+Jq1U1TS5FKmm766ypy2ta1pJb9/n6tqvjXwboWow6Rrfi3RdPv7nHk2t3fxQzS56bUZgzZ9hWlf39hpdnLqGp3sFpawLvlnnkWOONfVmYgAfWvkLwLp3ijxb4Uutbvf2VdL8eTa9d3ktx4ivfEVlFcXJ8+RPkWVTJAEChAFI+5kda6+LwbrdxZ/BT4VfFWH7RDLPqk+o6dLc+cji2heS0hkdTiQRqUB6g7e4661sop0ZKEqium72cW9IylJpKTaty295LVrbVLKlm06spWpu3S6klq0knJxUXdu94uVl33PXvEnjDwl4s+H3it/C3inSNZW30i7Ep0++iuBGTC+N2xjjoetL8J72z034L+D9Q1G7htbW38N2Ek080gSONBbISzMeAB6moPEngLwN4T8EeKrzwr4L0LRribRLyKSXT9Oht3dPKY7SyKCRkA4PpXh3gq+1rxbafDDQ/itoU+lfD660y2stJtmlHl6nqMMMflG9H/ADykw5ijJwxVdwOcHOhhqeJpTVJtRUk9bX0jJ2Svq+yNK+IqYepSlWScrTWl7b09W7aLu3su+x9WxyRzRrNDIrxuoZWU5DA9CD3FOpFVUUIihVUYAAwAKWvGfkesr21CiiigYUUUUAFFFFABRRRQAUUUUAFFFFABRRRQAUUUUAFFFFABRRRQAUUUUAFFFFABRRRQAUUUUAFFFFABRRRQAUUUUAFFFFABRRRQAUUUUAFFFFABRRRQAUUUUAFQ3dzFZW0t3O22OFC7H2AqauU8cXhn+yeHYpljN64edycBIlOST7cZ/CgCXwVbSzxXXiK7H7/UpCy5/hjB4H+fQV01ce/jiyt9mmeHNJudR8lQg8sEKABgYwCT+QqMeMvE8OZLrwdcGLr8quCB7naaAO0rk/EP/I5aD/wOtDQ/GGka44t4naC5/wCeMowT9D0P8/asTxvdXNl4i0e5s7fz5kVtkfPzHOMcUAGif8lD1X/rm3/stdvXn/hGe7ufGl9cX9qbaeSAs8RBG3lfWuq1rxPpOhALeTF5m+7DENzn8O340Aa1Yvi3TpL/AElpbYYubNhcwnvuXkj8R/SslvFvia4Aew8HziM9GlLfMPXGB/Wnx+O5LSRYvEOg3Wnq/AlwWUn8QOPpmgDotKv49U0631CPpOgbHoe4/A5q3XM+Frm3t7680m2mSS1kP2yzZTkGNj8y/ge1dNQAUUUUAFFFR3E8VrBJczttjhRpHPooGSaG7AlfQkoriNP174h+I7catoWmaJZ6fMc24v3laWRf737vgZ9D+vWt2412fRNPsJPEcMf2q8uo7MiyJeMSOTtPz4O3A57/AFo9RXNqiiigYUUVnNrlouvr4cKS/aXtTeBsDZsDbcZznOfb8aA2NGiiigAooooAKKQnAJPaqGga3aeItKh1ixSVIZ920SgBvlYqcgEjqPWgDQoorCv9eu7XxbpWgRxRGC+gnlkdgd4KDjHOPrwaOtg6XN2iiqVlqf227vLT+z72D7G4TzZ4tsc2R1jOfmFAF2iiigAooooAKKKKACiiigAooooAKKKKACiiigAooooAKK53xNrN/puseH7O0kVIr+8aKcFQSyBc456c+npXRUdL/wBf1qGzsFFFFABRRRQAUUUUAFFRXVwlpbS3UoJSFGkbHXAGTiq+jarba5pdtq9okiQ3SeYiyABgPfBI/WgC7RRRQAUUUUAFFFZtzrtna63Z6DJHMbi+jkljZQNgCDnJzn9DR5AaVFFFABRRRQAUVm6rrtno9xp9tdRzM+pXAtotgBAYjOWyRgfTNS6lqf8AZv2f/iX3t19omWH/AEaLf5ef4354UdzQD0LtFclruqeItS8Rr4V8NXsOnmC3F1d3kkQlZQThUVDwT35/THO1Z31xBeQ6Hdw3tzOlqskl/wDZglvIw4IyDgMTzt9KFqrg9HY06KKKACikJwCT2rP0HXLTxFpMOsWMcywz7tqyqA/ysVOQCR1HrRcDRoqlpOpf2tZLef2feWe5mXyruLy5Bg4yVyeD2q7QAUUUUAFFFFABRRWH4q1260KLTXtIonN5qMFm/mAnCOTkjBHPHFAPRXNyiiigAooooAKKzde12z8O6f8A2lfRzPF5iRYiALZZsDqR61pUAFFFFABRRRQAUUUUAFFFFABRRRQAUUUUAFFFFABRRRQAUUUUAFFFFABRRRQAUUUUAFFFFABRRRQAUUUUAFYOpXWnaPp1zp+ss6WUiGOEopZnR/l8pQoyWBbAAHTHXBxvVXvrGG/g8mYYKkPG4+9G46MPcUAeWveeI7my/wCEb1DwzfLpAjW3lv0jUzyQDgjyAxKsVGCQTjJIXtXp9pqmnX2nLqtreRvZuhkE2cKFGc5z93GDkHkYOelYV5eR6OfL1meK3A5SZjiOQDuPQ9OPyzWHIr3fhPxPLYRzSWtxqJkg2I37yEiDzCoxkqSJc8c80AUpdc1ezvLmbwl4butU06/uGu1uJR5AjZ/vFQxBkUnLDhevBIwa7DwTPpi6MmmWU8zTWRK3UdxEYpVlcl2LIegYsxGCRjoTis//AISjwySSuvWKg9A8uw4+jYNJot5a6j4uF3pU4uIF00x3EsWTHv8AOUopOME7S/T3oAo+KNXmi16TUPCumz6xeQQixvIVGyH5WLKPOJwHUs+QA33sHBFXfBOoRtfXZ1eCex1jUtsptpo9qeXGu0LG+SJMZJJzn5ugGKz/AA3rei6doVlZahqUNpeQxbbmK5JjcTEkvncOTk9e9TXuq6fqmoaNDpGoRXc8WpxSlbdi5WPDB2JAwBg4OT3oA0PHV7bf6Ha2hmm1i0lF/a28EPmnAV4yZOQFRld1ySOTkZ2kVi6Hrd3NrVrqnjDRrjRRbq8FsP8AWw+ZIQNzyqcLkDaAQBk9ScVfOo2GmeJNbTVLhbaW5nt2gMqsBJELeMfK2MEB9/Geua2rPT21UCa6jxZHBWNhzOOoLDsvQ479+OoBo2StczvqUqFQ67IFbqI+pJHYsecegXocirtFFABXMfEXwSnxA8Op4ffUjYhL+zvvNEXmZ+zzpLtxkfe2YznjOcHpXT0VdOpKlONSDs0016rVE1IRqwlTnqmmn6NWf4GX4n8N6R4w8P3/AIY161Fxp+pQNbzx5wSpHUHsRwQexAryyx/Z91+5n0/SvHHxf1nxP4T0iWOaz0S4soojI0ZBiFzcKd9wqkA4YDJA7cV7PRW1DGVsMnGk7X8k7PurrR+as/Mxr4SlibOor282rp7p2aun1TuvI5eTwQsnxMh+I39pENDocmjfY/J4IedJfM357bMbdvfOe1EvgdJfiXD8RTqRzFocmi/Y/J4IedJfM35/2MbdvfOe1dRRWar1FbXZNfJ3uvxZbowle63ab9Va33cq+48aj/Z+1rTbq70bwz8XNc0fwRqE8k9x4egtomZBIS0kcF037yCNmJO1R/EecnNbH/CidCf4WaP8NJdZvo30BluNN1e1Pk3Nrcq7MkqYJwRuIxk5HvyPTaK6JZjiZpJy2aeyTur2baV29Xq7t9TGOBw8G2o7prVtqztdJN2SdlorI818HfDb4j6T4htta8b/ABu1XxNbWCuLawi0yDT4WLKVzP5RJnwDkBsYYA9qzNQ+CfjLS9f1PVfhZ8Yr7whZa1dtf3umvo9vqEH2l/vvF5pHlbsZIGefwA9dooWYV1P2itta3LG1t/hty763tcTwFF0/Zu9r3vzSvfylfmXbR7HGxfD65fxb4a8Yap4mnv73w/pV1p0jSW0aNePOYi0rbNqpjyj8qrj5u2OZ08BW9p8RX+Iel6jJZyXth9h1SzVAYr7aQYJWOfleP5wDg5ViOK6uisXiar69GumzbbVvVt+XTZGyoU1fTdp/NJJO/okvPruziPib8MoviRceDbiXWHsP+ER8UWniVQsAk+0tBHKghPzDYD5ud3ONvTng+Jvwyi+JFx4NuJdYaw/4RHxRaeJVCweZ9pMEcqCE/MNgPm53c429OeO3orGLcbW6Pm+atr/5KvLT1Npe9e/WLj/2676f+TPz19DwHVf2ZvG0Xj/X9e8AftDeJPB3hXxffNqfiDw9Y6bayyzXTxqkklreyAyWhcIpOxSQckEcY2dH+AXiPwL8I1+GPwj+LupeD7m21a+1G01VdKtdQKxXFzLN9nkiug/mKvmhd4ZXJQEnkg+y0VKVoci20XyWyvvZW0XRaLQbd5cz73+euttru7u+u71PHvhF8C/Ffg3xdd/Ej4q/GDUPiN4vn03+xre+l0m30u2s7HzRK0cVtBlQzOFLOWJOxRxiuq+Jvwyi+JFx4NuJdYew/wCER8UWniVQsAk+0tBHKghPzDYD5ud3ONvTnjt6Krmd4tfZaa8mnzfnr5vcm2kl/Mmn6Ncv5aeXQ474s/Czw58YvBdz4L8SzX1rG8sV3aX+nzmC80+7iYPDcwSD7kiMAQeR1BBBIrgPAPwQ+N2ieLLDWfiN+1V4h8YaLpEhls9Hh0Gz0pZW2FFF3NBl7lQGztO0FgCemK9wopR9x3X9Pvba/nvouw5e8rP+vL08jzjR/gpodrffE4+ILpNZ0v4nXy3N9p8tv5aww/YIbR4dwYlwwhLbsKRux2yfN9J/Zf8AjHob2vhbSv2vvGcPw+swsUOi/wBkWZ1NLZekK6tjzlAAChgu4LwCK+j6KILkaceiS+S0V11t0v59weqafVt/N727X62PD/iD+z1421j4l3PxM+FHx21f4eXeuWlrY+IreHR7XUo9Rit9widPtGRBKFdl8wBuMcdc3vB37Pd38OfC3jTQvAPxR1/S9S8WaomsR63cQwaheW1yLeCKRpPtKuk5kaBnclV/1rBduFI9iopJcqaXXT5Np2vvukwerTfS34K2222h4Z8Pv2fPiHYePNK+IXxr+PuofEnUPDaXK6Db/wDCP2mj2ti9xH5csrR2+fNkMeVDEjaGbjmse9/Zd+JHhrV9QHwI/aV1z4e+GdWvZdQuvD76DaavBBNMxab7G9xhrVWYs20bgGYkelfRdFN6tPtp+uvfXuHdd/607bvbu+55J4+/Z6s/G/gDw34ZT4geJrHxL4Nkju9D8YG5E2qQXaoUaaVmAWZZFLLJGQFZTjjAxg+DP2aPFNh8QvC3xZ+KHxy1vx34q8Mi9hjmm02CwsjbzwmPy4rSA7ITkhmk+ZnKqCQAAPeaKadpOS3ev4Wdu11o7dNNhNJpRey0+W/z111667hXlPwY/Z68N/BfxN478S6LqU12/jTVjfxwyR7V023y8n2SL5j+7E81zIMBR+9xjI3H1aiktHddrfLR/ov6bG9Vyva9/mr/AOZ4L41/Zt8bDxnrHjr4EfHrVvhjeeJpkuddsho1trGn3lwqhftCW9wQIZmUKHdT821cjIyd7UPgNqOsfDXQ/Auv/E/Wtc1HTPEWn+I7vW9UiWaa7mtr1LpoljUokMbbNiKvEa44bHPrlFEPcty9GmvKzTVvJNLTbTYJe/e/W9/O6s/nZvXc57x5oPifxL4Yu9J8HeOrzwfq8u022rWtjbXjQsDnBhuEZHU9COD6MK8z+GfwB8eaJ45tPiR8Z/jnf/ErXNHs7mx0XOhWukWunx3Gzz3EMGd8jCNV3luFyMc8e20URXK21/WltO2nYJe8rP8ArqeKx/sv+H5/gjpXwd1TxPqJuNC1CTV9J8QaeotbywvvtMs8U8Iy4Vk80oQSQylumeK/w8/Z18X6d43034ifG3436r8TdZ8PJNH4fSXSLbSrLTvNXZJN9ngyJZyhK+Yx4VjxnBHuVFEfdba/rpf1tpfewS95Wf8AXW3pfW2xxXgT4ax+CfFnjzxSmsNeHxvrEOrNAYPLFp5dnBbeWG3HfnyN2cL97GOMlPAnw1TwT4s8eeKV1hrw+ONYh1YwGDy/snl2cFt5e7cd+fI3bsL97GOMntqKEuW1ui5flpp+C+4TSf33+bvr+L+88w+Ifwn8Y+JvHFh498D/ABP/AOER1C00uTSnP9ixX/mxPKJD/rXCryq9s8detQaJ8O/jvY6vaXms/tGf2pYwyh57P/hELODz0HVPMVsrn1FerUV2xx9aNJUfdaSsrwg3bV7uLfXvp0OOeX0Z1nXbkpNpu05pOySXuqSjskttep5r4i+EOq+LPDuhrrXxBvl8YeHZpLix8TWVpHbSK7kghoFyhjKEKyZwwXnqRVXwt8GvEcPi2w8afE34o3/jS/0YSf2VEdOh0+1tXdSrSGKIkPJtJAYnjPTOCPVKKSx9eMXBNWd/sx0vuk7Xind6RstSpYGhOSnJO6t1lrbbmV7Sa6OV2eWeOPhH4z8baLbWk/xTNvqmmeIxr2l6h/YkT/ZEQHyrfyt4WTYTne2Se4rO/wCFYftFf9HRf+WTY/8AxdeyUVVPMa9OPIlFrzhB/nF9iK2XUK8/aSck9tJzj1b+zJd3+WxTn02DUNJk0fWVjv4bm2NtdrJGAs6su1wV6YYE8e9fN/8Awxv4pax/4VtL+0f4sf4PDEQ8GfYLcXH2UNn7GdU/4+DbfweXjPl/Lu719OUVw/a5v+G8rrZ26duh3K6jyr/g/fucHefCmym+KXhP4jWWorZweE9C1DQ4NLjthsdLl7Yhg+4bAgtgAu053dRjB7yiii+lvX8W2/xbEopbeX4JJfgkcv4F8EJ4J/4SErqRvP7e1261s5i8vyTMEHl9Tuxs+9xnPQVy/jH4Oa3f+Krrxt8NviPe+CtX1SGODVDFYxXtveqgwjtDIQBIoyA4Ocfjn1CiuiGKq06ntE9bW1Saa00aas1ot10vuYzw1KpB02tLt6Np3bbumndO7ezW55vafBPS7D4XeIPh3ba7ezXfiaK5bU9Zux51xcXU67XndcgHAwAoIACgZzknofFHglPEvw41D4fHUjbrfaU2l/a/K3lAY9m/ZkZ9cZH1rp6KJYqtN80pa3v8/wCumwQw1KmrRXS3y6/f33POvG3whPia10G90DxZe+HPEvhqEQWGs2sKyHyyoV45YWO2SNtoO0nGR9c1vBPwb1Hw342j+IniX4g6l4m119Lm0y6mubaOGJ1eWN18qJDthRfLPyDOS7EntXp1FWsdXUHT5tHfor2e6va9ne9r2vra5nLBUJTU2tdOrt7trO17Nqys2r20vY8duvgZ4x0W/vv+FWfGbUvCOj6lcPdT6U2lwX8UUjnMn2dpSDCCSTgZ5JNb3ir4PReJPC2haTH4y1u113w1ILjTfELSia8WfaVd5N3EiuCQy8AjjgcV6JRTePxD5XdXj1sr9tXa8tNNWxrBUU5Oz97dXdteyvZfJI850H4d/EZNK1vSvHfxin8Tx6rYTWMK/wBhWtklsZFKmTEXzOwB6bgOTxnBGhd/CvRtT+Fdn8LdUuZJ7ey0y3sYrxV2SxywIqx3CYPyuGUMMH2zXbUVE8XVlLmuk7p6JR1WzskrFU8LSpxUdXZNaty0drq8m7p2W5S0a0vrDR7Gx1TUjqN5b20cVxeGIRm4kVQGk2AkLuIJwCcZq7RRXPKTk22bRioRUV0CiiikUFFFFABRRRQAUUUUAFFFFABRRRQAUUUUAFFFFABRRRQAUUUUAFFFFABRRRQAUUUUAFFFFABRRRQAUUUUAFFFFABRRRQAUUUUAFFFFABRRRQAUUUUAFFFFADXdY0aR2CqoJJPYV53pumP448QXmrXTuthGwQAHBdR91fyGT9a7LxPI0Xh7UHXr5DD8xiqHw/iSPwxblRgyO7N7ndj+goA3bWztbGFbezt44Yl6Ki4FTUUUAYniDwtYa3GZVUW96vMdwgwwI6Zx1H+RXHLql5f+ItEtdTUre2Nx5E3+1hhhvxr0yvP9ft44fiJp0iDBmaF2+uSP6CgCDUtVuNK8aak9lF5l1PGsEC4z87BcGuq8P8Ahe30ofbb0/atSl+eWeTkhj1C56fXv+lYlpax3HxKu5JAD5EfmLn12qP613FABUc9vBdQvb3MSSxuMMjDIIqSigDzzU9KfwVrlnq9kznTnl2spOfL3cMv0I6fT2r0JWV1DKQQRkEdxWP4xiSbw1fq6g7Y94yOhBBFM8F3rX3huzkdiXjUxMT/ALJwP0xQBuUUUUAFRXVvFd20tpOMxzI0bj1UjB/nUtQX0tzBZTz2dt9pnjjZood+3zGA4XPbJ70na2o1vocVZv4y8BWS2M2mJrmj2oIjmtm23MUWf4kP3sDsPzqPxtqlv4j8OaBqGiXvlrdavbCGYxhjE/zDJU8Eqe3tVtfix4ajtiNQivbXUVG19Pa2cy7/AO6DjaeemSPoKwJdJ1PSfAmn6jdadMhg1pNWmtkXLww7icY9hg47Z5703r8Xda/NEtaWjvrp8mdpHpnjC10a5th4mt77UZHBhuZ7NYkiXjI2pnJxkjPeshbzxf4W1zTLbXtci1iw1WX7LvFqkDwykZXAXqD7/pVTxh4pstf8MxX2g6hePpqX8cWpyWsbpKkOMsBuA45Ge3IrnRaeDG1vw/deC9Ju2jXVIEnv383y2Oc7AHPJ4JJAGMD1ojfm17pfl/nuN2t9/wDX/AOouNT8aav4x1fw5oupwWNpZiBzcvbrI0IaMHaqnhixJPzdAOKrajpniGfx7Y2Vn4m+zX8eifvb37Ej+biU5/dk7VycHjpitjw4CPHniwkEZ+xY/wC/Rqn4k1S28M+PLLxBq6yx6dNpr2ZuFjZ1STzN2G2gnp/ng0o7Rv8A1oxSu728vzR2NlDdwWMUF5e/ablIwslx5YTe2PvbRwPpXO+GfE1y3hzULnX5Q97oss8V4wULuKZIIAwOVxXR2N7a6lZw39lL5kFwgkjfaV3KehwcEV554v029j8V/wBkWcZ+x+LPJW4K/wAJhYGQ/jHTablbvp8/6uNWSv0WvyNvT/G5ufAM3iu6SOO5gikWSNQQBMDtVcE55JX86m+xeOr/AEbSkg8QW9jctDvvrh7RZJN5AIVUwFwMkHp0Fc7qulXDeNB4Rihxpmp3UWsSAD5QsakSIf8AeZU/MVJ4/l00eKrSDxjcXsXh9rQtGId/lPcbjkPs5Py+nt70Np69/wBF/ndfIEmtO36/8DX5m14a1XX4da1Dwr4kuory4t4FuoLuOMR+bExwdyjgEH0rH+GGn6+mg6fqbeJsaWvnE6f9iTpucf63O7r836VX8CWelQeOLx9B0a50/T5dK3Q+fvzKDKB5g3EkA4OAewzjmrnw817TbTS4PA1/JLa6xE08Rt5IX5+ZmyGxjGD3I/lS1s2t7fk2Dt12v+hJo0vjvxjbHX7TxNDotjO7C1t0sUnYxqxGWLcg8dv0qHxSuvx+MfDlvp1xby6k1ncRm4kj2xqcDdJsyegyQM9cVH4S8Z6N4Q0ePwv4pebTr7T3ePDwSOsqlyQylQcjmtO9uYr/AMfeGb623mGaxunRmjZCRtHZgCO3UVVldW21/Jjvo77/APBQWWo+KvDniSy0bxJqcOq2eq7kt7pbdYXilUZ2lV4wf89MUo8R6vnxoftI/wCJQmbMeWv7s+SW9Pm5Gec1J40Vj4i8J4BONQfp/uVlBH/4uMNpyYzjjr/o7VMn7kn2T/8Abf8AMaSuvl/7d/kLazfE2/0CHxPBrVnG3kLOmnG1UiZAuSWfqGbrgYHI5FX9T8aX914Z0e90GGOO+12ZLaHzuUhY53E+uCDj+Xatnw4D/wAIZpox/wAw2L/0WK4B2a3+Fvhy5Rzbzw3yvFdsDstT5kn7xwAcrjjGO4py0k10uvzdyYaxUutn+RtX8vjzQ9R03Sr3xZb3EOrTiFbz+z0EkDgZ2BAdpDdMnkc9K7LXNRbSNGvtUWLzGtLeSYJ/eKqSBXG6LFe+KNesdQ17xToF2NMzLbWmly7t0hGN77uRj06fTnPcX9xa2tlNcXqk26ITKBG0mV7/ACqCT+VEl7vnqEbcxzHhy08a38dlrd74ztpLe4VZ3s4tPQpsPOwSAhunGfX1qO71HxV4j8Q32j+HNTh0mz0orHPdNbrNJLKwztCtxgfn/KubbUPCv9qWQ+Gd5epqEt2hmtbdJltnjz85kRwFAAz06fqNldZtfAfijWW8QJNDYavKl1bXixs6btuGRtoJBz04p6PXZa/p/wAENvXT9f69Cez8T+ILbTfEelaw8J1bQ7Vp47mJBsmUxlkfb0B45HT2qlDd/Em48OReLl1mzQJbrcf2cbVSJo1XJZpOoZgCcDA5HSooTc61aeMfFqWc0Flf6cYLQSrh5VSJgXx6HtXR2YJ+G0QAOf7FHH/bCpbaTfWy/X/gAtZKPT/hv+CYwvviBrekN4t0rVLWxtyhnt9Ne3WTzYl/vyHkM2DwPUcird54z1C/0PQ20CCJNS8QEpEZuUg2jMjH1x2/yKveFAT8PbAAc/2d/wCymuHfRkvfAvhPVLzSptRsdPMpvLeEsJDE5PzDaQTggHg/pmqkkm49E1+v+Qo3cVLq0/yR1BvvF/hTVdOj1/WoNY0/U7hbQuLZYJIJWztwF4ZTjnP6d+n166msdD1C9tmCy29rLLGSM4ZUJBx9RXA+HU+E02uWS+GdGubm+D71ZVnK25H8T+Y2AB6884rufFP/ACLOr/8AXjP/AOizUz0g36jj8X3HI6e/xN1jQbfxFba5ZwSNAskdibRWFwAPvM/VS3JwvHI5FbVvqeu+LfC1hqXhy8t9NnuiDPJLH5hjAJDbAeCdw4z2rn9C+I2maR4UsNOvLK8XU47SOO3tBAzG5G0BGRgMEHj3HIwcVm6lp1xoHhzwvpXiaW8t9HJmOp/ZS3yux3Ij7ecc4IHocdqqW7XS6/UUbtJvc6nSdR8TaN4ph8N+I9Ti1SHUIHmtbpYFhYMnLKyrx0571XtLvxl4wvb+50fX4dF02zuXtIQLRJ5JmQ/Mzbug9Mfl3rA8PWnhpPHuiXXhLR7q3sHiuR9ql8zbcMIzyock4GQM4GSfatPQfE+l+BbjVNC8UtNZM1/NdW8xhd4543IIKlQefX/Gl2v2f5/5FdHbuvy/zLXiZLuy1Lweur6jHczRX0hlufKEKsAmclckDjrzj6Vf03xDqnizWFk8PSpBodjKVnumQM144HMaA9FGeW6+lZPjI6V4vn8KmMSz6fd3zqxMbxb128j5gCAcH8OlXZLUeBvEsN3YQbNE1qRLeeGNfltrnojgDoG6H3/AVS8+7++y/r1E9tO34XZa1XSviFc3N3dab4ps7OJSfstqtmrh1HTe7cqT3xkVSl8dajN4IstYsrWIapf3C2CI3+rScsVJ+nykj6jrXJ2w8LXt5fReOrTVdS8RfapEjsv3vK5+QRbSAFx6nHpxU8ERt/hNEXglgkh1LdHICf8ARGExxI2ASQvIPFSttfL811+Y5XT08/yfT5f8OberSfEHw8bGK78WW1zHqlzHZm4/s9A9pIx4KqMBwcEfN+VaF3f+Kdf1680Pw9q0GmW+kiNbm7a3WaSWVlztVG4A9e9ZmmLqHi3VNO/t3xd4furfT5VuYrbTZcyTyr91nDcjHXA/LvWf4g0fwrpni/U73xzpFxJY6gY5bS9Qy+WhC4dG8s5zkccGjyfn+lv1EvLy/wCD+n4m7a+Ldc0i217TteWC71DRLYXMU8S7VuI2BKllH3SDjOP6ZNvw5ZeNLpbLWb/xnbz286rM9pHp8ZTawztWQEH8f51U8JSeAbSx1S/8O6PcxaeiqtxcvBLIk685ChtzMB3GB1rCj1Dwv/bOnp8NLy9W7lvENzawrMLZoSfnaRHAAwOmOn5U18SXXT+rf1sJ7N+v9f13PSNb/wCQLf8A/XrL/wCgGuM8AW+uab4ZstcvfExl0qGzeX7ALJFKqAT/AKzO44xmu31OCS6027togC8sEka59SpArhfB2taXqfhZfAbzS2+sLZzWslvLC6lThgSTjGOfXNK+krb6fqVp7t9rv9CSzl+JWuaX/wAJRZaxZ2azL59rphtVdXj7BpD8wLD09R07dV4Y1xPEeg2msrEYjcISyf3WBKsPpkGuP0fx/Y+H9Ah8O6rY3ket2EQtVsVgZjOyjClGAwQeOfrjPGem8B6TeaJ4T0/Tr9QlwiM8ij+Esxbb9RnFPvbbS34k66X3M3U9Q8Ua34oufDvh3VIdKg02GOS5uWt1mdncZVQrcYx/WqWn+JPEem3WuN4k1OCZfD1su+CG3Ci6Lgskm/OVPGCoGOaqeItSvtI8fXE2lalpulyzWcQl/tV3WC7wTgggcFRx1/rVq18Lz6p4Z8QXB1u01XVdbjxJLauDArIPkjU+nucdfxMa8ra7P77/ANf8OVb3rPy+7S/9foK7/EqPRz4qbXbD5YvtZ0v7IvliLbu2+b97OP171V1e4vvE3ibwrfaHqR0ua80+eZJjAsxjBUErtbAPcZrCs4/hHBZx2+teHr631aNFSazIufNeXHO3DbeT0yRXS69c2XhvXPC+vzWM9npFvaS27fuiTbbkG1XAyR6d+h61btfyv+j6/cJXafe36rp9522mW99a2ENvqWofbrlARJceUIvMOTztHA4wPwrjE1Dxvr3iXW9G0rWINPtNPmQC4a2WV1BThFU8HJySTz0xXZ6ZqdlrFjDqWnTedbTgtG+0ruAJHRgD1HpXN+EFZfFXi7cpGbuDqP8ApnSteTv2f5of2dO6/Jh4d8S6rbPrGkeKzHJeaLGLhriFdonhKlg23oDx7dfas6zl+JWuaX/wlFlrFnZrMvn2umG1V1ePsGkPzAsPT1HTtM1i+o+OPE9ivy/adIihDEcAsCB/n2qno/j+x8P6BD4d1WxvI9bsIharYrAzGdlGFKMBgg8c/XGeMp35bre36tfogtaVun/AT/VkPiHVrjxXpfg/U9PnOn3F5qICyeWJPJkAZSdp4YAg9a2tWuvEvhuy0aC68QC/uLzWYbeWf7JHFmFwcptGQOnUc81gXWl33hfwl4UutRtpCulX4ub0RLuMSMWbkD0yAfetTxNrml+I7Lw9qGi3JuLdfEFtGX8tkwwDZGGAPcVXWy/mX/tom/dXo/1ILrT9b1D4kasmieIP7KkSxty7/ZEn3j0wx4rattU1a18YxaBfaj9ogi0UXMreSqeZMJNpkwORkD7oOKh0xWHxN1okHB0+3wfxomiaT4nunID6AVzj/pual3UY28//AG4crczv5f8AtpR0aXx34xtjr9p4mh0Wxndha26WKTsY1YjLFuQeO36Vv6tp/i+6gsrbSvENrZsin7XdfZA7uwAxsjYlQDznn0xXLeEvGejeENHj8L+KXm06+093jw8EjrKpckMpUHI5qHxnqGjX3iDT5fFFzfp4auLHzYPLSVI3n3H/AFigbvu4xxnkeppu2iW3/A/r5i733Og8Narr8Otah4V8SXUV5cW8C3UF3HGI/NiY4O5RwCD6VkfC7TfEH9h6dqA8Tf8AEtBm/wCJf9iT++4/1ud33vm/Sq3gSz0qDxxePoOjXOn6fLpW6Hz9+ZQZQPMG4kgHBwD2Gcc1e+HHiHTbDT7bwVfvLbaxBJNGbeSF/m+ZnyGxjGPUj+VLXV9bfk2J/hf9B1l411eHwBba3Ki3uqXl01pbqVCq0hlZVyFxwAPxx+NJqF5488HQQa9rWt22rWIdEvbdLVYjCGIG6NhgtgnHP5dxl6bpuoXfwy0y5061ae50zUTfCAfekEcz5Ue+D+lWvEni7T/HelL4X8Mw3Nxe30kfnB4WQWiK4ZjISMcYxxn+WWt9N7r7tP8Agh3vtr+b/wCAaOrar4uvvGk3hnQb+C0t/sUdw08kIcw/McsoP3mPAwTjGas+H9W8Raf4jk8J+J7qK+eS3N1Z3scQjMig4ZWUcAj29O+aSxRl+J9/kHH9kQ4OOv7yjUVY/E7SGCkgabPk4/2qcOnnf8L/AOQ5dfl+n+ZS0Wfxp4uSbWbLxZb6Xa/aJIorNLGOcqqNj52YghjjOPftXdIHCKJGDMANxAwCfXHavLvEurfD6SW7udBvL+z8RPkRixhuIZZJuyspUKcnrkZPNekaU182l2bakALwwRmcYxiTaN365pL4QfxHO6rpfxEnnu7zTvFNnaxoxNrZrZq6uo6B3bkE98ZFYPiXxBda94L8O67BaKbt9VgPkg4UzIXGPYFh+tYlkPCt9JdR+NbLVdT8TG4kT7FmbJ+Y7RHtIULjHU8c44xU0f2m0+G3huSGyeSaDW1dYBwWIlkwufc8Ulsr+X59xT6281+D/wAjo9TvPHfhFIdf1fW7XU9P8xFvbVLVYvIV2AzGw5bBOOfy9L2r6r4k1nxJJ4Z8M3sOnR2UKTXl68IlYF+VRFPB4559+mOcfxN4ssfG+nL4S8O291NfXssYuFkgZPsiq4ZjISMcYxxn+Wbt/qMfgnxlfaxq8Mq6VrEEKi7SMusMsY27XA5GRz0/rhrz7v8AL/Mbvrb+tf8AIveHNY1+31u78J+JZorq5htxd295FGEE0Rbb8yjgEH09/qbfgLVr/W/CllqepzCW5l8ze+0LnEjAcAAdAKyvDly/ijxjd+K7O2lj0uOwFhBNKhU3Db9xZQf4RyPy98Znhvxfp/gXSW8LeJILmC+sHkEKpCzi7VnLKYyBjnOOcf4JN/a3t+r/AEsL02v+n+ZW8RarqWs+CNWa9uQ0lvr32aF9ijYiyLtGABnGe9d5oOna7p6TLrniP+1mcqY2+xpB5YGcj5Tznjr6Vwt3omsR/Da8ubjT5FurrUf7VktlBLxoZFOMeoUZI7V3Ph7xVofiiKWbRbtphBtEoaJkKEjgHcBnoemacVaNuvX7l+pU2m01t/wX+hi+LdZ8TQeJdJ0Hw7NBGdQhmLmZAyoRj5/X5RnA6E9aZZ6l4q8OeJLLRvEmpw6rZ6ruS3ult1heOVRnaVXjB/z0xU2sK3/CyPDzbTj7Jd849hSeM1ZvEXhPapONQfoP9inD7Pm/1aCe78l+lyE3vi7xVquoQ+H9Zg0fT9Mna0802yzyTzKBu4bgKM9ufr2pzeK/FMWg6ssphGq+HLmI3TQoClzbnkkAj5SVyTjGMcYrEvdI8F6N4h1ZfH+kTgXl3JdWl8DN5Txvzs/dn7wOe3f6V2Hguz8I3Oj3sfhrR57bT7l2id5lcC5G3BKlyWK4JHbnPFSr8t1vb8dP6sDtzWff8P66j/FvjWHw/pmmalahJk1CeLqCf3BG53GO4XH51N4j1i/h1jQ9E0idUmv7gyzttDYtoxlxz0zwAa5Pwpol3rF7eaDrKEweH7ObS4mb+JpWbDj/ALZhR+VX/hzFqGqalda1q8RWXTII9GiB/vR8yt+LY/WqVm9Nt/l/VvvJd0rddvn/AFf7j0CiiikMKKKKACiiigAooooAKKKKACiiigAooooAKKKKACiiigAooooAKKKKACiiigAooooAjnt4LmMw3ESSIeqsMiqotr604s5hPF/zyuHOV+j4J/Ag/UVeooAzZJrV2B1HSZFfsxg84H8Vzj8cVINV0mFQr3sEAHAEjeX+hxV6igChLfaVcKA4+0KOm2BpR+gNJFLcbdmnaUIUPIaYiJT77RlvwIFaFFAFNNOV3Wa/lN1IpBUMMRof9lOn4nJ96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VdTtBf6dc2X/PeJkH1I4rm/hzef8S640iYbZ7OZsqeu0//AF8111cf4j0jUNI1MeK9Aj3uP+PqADO9e5x39/zoA7CisTRvF+i6xGuy6SCb+KGZgrA+2fvfhWrcXdraR+bdXMUKf3pHCj8zQBNXA2zjxF8QjdQHdb2A+8Oh2jH6sam8QeM31JjofhdJJ5p/kaZQRgd9v+PQfrW94V8Ox+HtP8piHuZsNM49fQewoAx9XYaF43tNXm4tr+PyJH7K2Mc/+On867KqGt6Pba5p8lhdcBuUcDlG7EVzWneJbzwzKuieKo3CJxBdqCysvbPr/P1FAHaUVXtNQsb9N9leQzrjOY3DfyqpqniTRdIjZry+j3r/AMskYNIT6bR/XigDP8e38dn4cniJG+6IiQevOT+gq34SsG07w9Z28i4cp5jD0LHP9RXM6fBfeOtZTV7+Aw6Xan91GejnPT39z+Fd9QAUUUUAFFFFABRRRQAUUUUAFFFFABRRRQAUUUUAFFFFABRRRQAUVU1TVbDRbNr/AFO4ENujKpcqWwWIA4AJ6kVboAK5Lx3YalNLpOqWmlnVbbTp3lubEHmUFcKwU8MVOSB711tFHmB5xqT3PjHUdNi0rwVqOly211HcTaje2wt2iRTyqnq2fTP4dx6PRRR0sHW4UUUUAFFFFABRRRQAVT1myk1LSL7T4WVXureSFWboCykAn25q5RSaurMadncz/D+nzaToWn6ZcMjS2ttHC5QkqWVQDjIBxWhRRVN3dyUuVWQUUUUhhRRRQAVy3j/TdSvrGxuLCwGoJY3iXNxYlsfaIwDxzwcdcHr79K6migadjzXXZrnxnHb6ZpXgTUbC782Nzf3tqIPsqqwJKN1PTGP0r0mloo6WEFFFFABRRRQAUUUUAcFdNf8AhrxZqmqX/ha91i21ER/Z7mzhE8kKquDEUPQZ57A+/abwfY3lz4mv/EieHpNDsJrZbdLaRBG8zhs+YyD7pxx+Pfmu3ooWnyB6h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YOreCtB1iQzy27QTMctJAdpb6jBH44zWTH8L9JWQmXULtk7KNoP54NdpRQBn6ToWl6JGY9OtFjJGGc8u31J5/DpWhRRQAVBeWNpqEDW17bxzRN1Vxn8fY+9T0UAchd/DPQ5mZ7a4urfJ4UMGUfmM/rUun/DnQLN1luDPdsP4ZGATP0AH6k11VFADUjSJFjiRURRhVUYAHoBTqKKACiiigAqlrOqwaJpdzq1zFNJFap5jrEoLkd8AkD9au1Fc28V3bS2k6bopkaN19VIwR+VJ3toNWvqV5tYsYNHbXXlzaLb/adw6lNu7j3IrKv/HWj6dYWF5JDeSzanGsttZQw77h1IB+6DgdfX6ZriI7m5utItfhfLIxu01NrOcjqbOM+Zv/ABXAHsK1tUTxDF8SXj8ODSlmXSEEa3+/YIhIchNnOc/pTdm9Nnt6Wv8A18xapa7r/O3+Z0/h/wAX6X4hkntYI7q0vLXma0u4vKmRezbeePx/mKzbH4l6LqssEOlabq160xAk8i13i3y20GQ5wo4zxnimaX4f8WS+J08SeJJtIQwWb2ypp4lzICc/Nv7DnvS/Ce3hh8EWbxIFaaSaSQj+JvMYZP4AD8KFq/67sT/r7ixefEDTbfUbjTbLR9Z1R7R/Lnews/NSN+6k5HIqe/udBm17w+99YXJ1C5WZ7F2DJ5OEBcOuRg4IGCDz6Vmmw8U+Dn1C70aCz1XTJp5b1rZ3MNwjNywVsFWAx35qC71S31vxP4I1a1VliuoryRVYcjMQ4P0pR1t/XRjlpf5mtrPjvSdI1FtJjs9R1K8jTfNDYW/mtEvq3Ix1qeLxpoc/hyfxRbyyS2lupMqKv7xGGMoVJ4bkd8e+KzPAHlC98T7tv2n+2ZvM/vbONmfbrj8a5rVPJ+yfEb7Nt8nfB9z7u/Hz/jnr70r+78r/AJf5lRXNK3nY6U/FHw6rpI1rqYsXcR/2h9lP2YN6b854PHArrkdJEWSNgysAVYHIIPcVz93aWx8AS2hgQwjSSAmOBiLI/XmpfAzvJ4P0dnOT9jjGfoMVpKNm12/4P+RmndJ9/wDgf5lyy1y0v9W1HRoUlE+meV5xYAKfMXcNpzk8dcgULrtm2vSeHgkv2mK1F2W2jZsLbcZznOfasHw66J8QPFcLMA7rZuqnqyiLBI9skU22dJvihqJiYMINHSKTH8LmTcAffHNZNtRT8v0b/Mrv8v0/zGD4q6BLbC7s9N1i7iVS07QWm8W4yR+8O7A6Z6nit9vFGhLoX/CSnUE/s/ZvEuD64xjrnPGOuaw/hOLYeCLTyfL3eZN523Gd+8/e98bfwxXIR/Zh4aty2z+zR4vzz/q/Iyfw25/Cra97l9PzS/UOnN2v+v8AkaHjbxxpuveF5bNdP1OxkneGS3N7beWtwokUkockHA5+ldnr3i6z0G7isDpup39zLGZRDY2xlZUzjceQMZFZPxZ+zHwg/neXv+0weTuxndvH3ffbu/DNT6p4j8S3XiC48O+E9OsXksY45Lm5vnYRqXGVUKvJ470l2Xf9EN932/UfP4l03xN4O1m701pUMNpcRzQzLslicRnhh2qt8P8AxILzSNN0ltD1e3FvYx5up7bZbvtUD5XzznqOOlYOmnU/tPj5NXNj9r+woZhZbvJ3eS/TdznHXPfNdFaFz8Kl8gkv/YZ249fJobsnLyX6k7zUfX9BsvxQ8PpJI8Vlqs9jE/lyahDaFrZT0OXznA9h9M1qaz4w0fRbO0u2M14dQx9khtI/Mkn4Byo4yMEd+9cr4dh+Id14VsbfTR4UbT5bNUQSCcsUK4O7HG7rn3zV+38Ea3pmmaFJpepWn9qaLHLH+/RmglEhyy5HzADoCBVNW0BO+p0Wha8uuxyuNH1TTzEQCl/amEtnuvJB6etatc/4e8R3uoajeaHrOlix1CyRJGEcvmRyxt0dTgEcjoef1roKGAUUUUhhRRRQAUUUUAFFFFABRRRQAUUUUAFFFFABRRRQAUUUUAFFFFABRRRQAUUUUAFFFFABRRRQAUUUUAFFFFABRRRQAUUUUAFFFFABRRRQAUUUUAFFFFABRRRQAUUUUAFFFFABRRRQAUUUUAFFFFABRRRQAUUUUAFFFFABRRRQAUUUUAFFFFABRRRQAUUUUAFFFFABRRRQAUUUUAFFFFABRRRQAUUUUAFRz3Fvap5tzPHEmcbnYAZ9OarSXc1xK1tp20lDtkmYZRD3AH8Te3Qd/Qvt9Phhk89y88+MebKct+HZR7AAUANGpeYf9Fsrmcd2CBF/NyM/hmhp9Ub/AFWnQj/rrc7f/QVarlYGseIL6G+bSdEsoLm5hiWadp5jHHGrEhRwCSx2scAcAc0Aaf2q+UfvNLdj/wBMpUP/AKEVoGq2YIS4ZrZzgbZ1KcnsGPyn8Car6BrX9s20pmtTa3VrM1vcQFw+xwAeGHDKQQQfQ1psqsCrAEHgg96AFoqibGW0G7S5AgHP2d+Yj7Dun4cD0NT2t5HdBlCtHLHgSRPwyH/D0I4NAE9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BkR+GNKi8SS+KlR/tssAgbkbMDHzAYzuwAM56CmeIfCek+JfJkvfPhubY5guraTy5o/XDf4itqigDB0LwdYaHdy6h/aGpahdyx+SZ765Mrqmc7RwBjIH5Ve0HRLTw7pUOkWLytBBu2mUgt8zFjkgDufStCigDlb/AOH1rqM0rT+JvEfkTEl7UaixhIPVcEE49s1qHwxpYu9Ju4UeH+xUkjtY42Gza6hSGyCTwPX861qKFoD13Oc1rwLpWsaidWjvdR028dPLlmsLjymlX0bg5qaPwZocPhufwvbxSRWlwpErq37x2OMuWIOW4HbHtit2ijpYL63KsmnQSaW2ksz+S1ubYkEbtpXb19cUmlabb6PpttpdqXMNrGsSFzliAOpx3q3RTbbu2K1jB1/wbpfiC6h1GS4vLG+gXYl1ZTeVLt/uk4ORzU+geGNL8M2k0GnrK8k7GSeeZ98szerN3/8A1+prXoqWrpruPzPMPBPgPTNb8I2d29/qdi9wJUultLny0uAJGAEikEHjiu7fwzob6F/wjZsE/s7Z5YhBPAznOeuc85655rUopvUFo7nG/wDCq9Akh8i91DVr1UCrB9put/2dQwOIxjC5wB06Vf1rwNpms6n/AGyuoalp140YiklsbjyjKg6BuDmujoo3DYwtG8GaFoL3jafA4S/jSKaN33KQoIzzzk7jnJOaj0DwVY+HLlpLDVNVa2KsiWU1zvt4wxz8qY6/Unqa6GigLHIS/DLRvMmFhq2s6dbTsWktLO82QMT1+Ug8H0zWjf8Ag+zurO0sbLVdX0uKzjEUYsLxo8qOgbOQfqefet6ijpYPM5yy8C6RZadqNj9pv7iTVUMdzdzz77h1xgDdjHGT2+ua2tMsIdK0+2023aRorWJYkMjbmIUYGT61ZooAKKKKACiiigAooooAKKKKACiiigAooooAKKKKACiiigAooooAKKKKACiiigAooooAKKKKACiiigAooooAKKKKACiiigAooooAKKKKACiiigAooooAKKKKACiiigAooooAKKKKACiiigAooooAKKKKACiiigAooooAKKKKACiiigAooooAKKKKACiiigAooooAKKKKACiiigAooooAKKKKACiiigAqjcySXcx0+2cqFwbiReqKf4Qf7x/Qc9xVi7uVtLd52UttwFUdWYnCqPckgfjTbG2a2twkrBpXJeVh/E56n6dh6AAUASxRRwxrFCioiDCqowAKfRSEgdTQAtec6zfa5qmpS6x4H0yNt6i2luL6QJBcrGxwyKBvOCWAbIByeCMGvQpvnidFYZZSBz3xXA6Nq9tomhadp2q2Gp2c9paQ28iyWMhXeiBThlBDDIPINAGr4OvWtJ5dL1exktdUvWe8eQsrxXBGA2xlAxtG0bSAcYPPJrra4eG5/trXdEuNNtL0w2d1LNPNLavFGqGCRMbnAySzLwPrXb7l/vD86AFqreWjTbZ7dhHcxcxuRwfVW9VP/wBfqKtUUAQWl0l3FvClHU7ZI26ow6g/55BB6Gp6oz/6HfJddIrkiGX0D/wN+P3fxX0q9QAUUVyPxJf4gyadpel/DpYoLrU9UhtdQ1N1jc6XYFXaa5SOQhZJPkWNAQwDSqxVlVgV2+X4/wBaj7/P8P6+Z11FfP3i+/8Ajn4XvvE3ww8EeOb3xZr+oeDLrW/DuoaraadDeWeoRTpCI2MUMNq8becrLviGDG2S4OFT4j2XxN8Az+ELDQfj9431rxF4l8QWNhaaXqGn6Cbae3WQS3zy+TpscqxpaxzksrqQxQA5IBpLm5WtpOy/8Ccfwa1+8lu1123/APAVL8n+Z9BUUUUhhRVLVpdaht4m0KwsruczxLIl3ePbIsJYCR1ZYpCzquSqEAMQAWQHcLtABRRXK/FTxyPhl8NvE/xDbTDqI8OaVc6mbQTeT5/lRl9m/a23OMZ2nHoaBpOTsjqqKZE/mxJJjG9Q2PTIp9GxMWpK6CiiigY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UrzMt5aWvONzTv6EJgAf99Mp/CrtUwd+ruv/ADytlP8A32x/+Iq5QAVyfinVNFfUrXTbvxe2mCBibqKCVo2O5Rs3yLxHzz82M5rrK8tbxPoWgnU9GvHF7NNczS74gskdwJnOA75wpUEK248BR2oA7AeDbcjI8Q+IMf8AYUl/xrI8S6PpekWgSXxzrVhcznEBfUJpWbBBbEYOW46nHGc10nhWD7L4c021+2x3nk2yRmeNwyuVGOCOo4x+Fcr4p8Qab4Y8Tz3+pTvOl1awwqluvnSwFC5IMandtbcDkDqvPagDXsfDWmalax32n+KtcuLeYbkli1eRlYexBpL/AMOaVpdq97qHirXLeCPG55NWlAyeg68kngDvR4Bmtbu11C/tLiIx3t41wtujqWgBVR84H3WYqWI96Z47vbfSzpmr3UyGOyneRrfzAJJA0bJujUkb2UsDj8ucUAaPhHUbW90iOCLXF1Se1HlzylSkm7kjejfMpIx169a264TwhreleIvEjatps4hVLM2zRzL5U8537gfLPzbVAOCf75ru6AK9/btdWcsEbbXZfkb+645U/gQDT7W4W6tYbpVIE0auAeoyM1LVPSSDYIg/5ZNJF/3w5X+lAFysnWPFegaBqmi6Nq+oC3vPEV09jpsZjdhPOkMkzJuAKqfLikb5iAduBk4Fa1Y3ivwh4b8b6SdF8UaWl7aiVJ48u0ckMyHKSxSIQ8UinlXRlZT0IoA8q07Q7T4eftMWWneHbq9u4vHfh3Ur/V01G+mv57d7K4t/IeKadnkihJvZl8gN5SnBRUO7dP8ADNT8UPiz4k+M1x+80bQfP8IeE/7rpHIP7RvF9fMuI1hBH8NrkcPXdeFPhZ4K8GS3l3o1jfzX2oQi2udR1PVrzUr6SAElYvtV1LJMIwWYhA+0EkgAmtjwt4X0DwV4c03wl4W02PT9I0i2S0s7aMswiiQYAyxLMfUkkk5JJJzTh7qXkml82/yi+Vb6N7WQS96/m1f5Jfqk/l1uzzP9pnTYda0HwTot1PdxW1/470S3uPs1y8DvE0p3JvQhgGHBwRwTXH3vwm+HWnftG6P8OdP8I6ba+DNa8HajrOo+GILdY9Hu762u7aKKeWzUCF32XUoO5SGIjZgWjQr75r/hjQvE62Ca7YC6Gl38GqWgMjL5V1CcxyfKRnBPQ5B7g02bwl4en8WWvjmXTVbXLLT59Lgu/MfKWs0kckke3O05eGM5IyNvBAJzNFKm/e/mk/k6aivukr+W61Cbcnp/LFfNTcn98Xb8Nj5c1NzpOgeLvAmnlotD8J/GnwlY6NabyUsrWW50i4MEeT8sSyTy7UHyorBVAUADsfBPwm+H3xI+IPxnv/HfhyDXJ7fxjHa2L3paQ6cBo+nt5loSf9Gl3SEmWLa52p83yrj1y6+FPgC9k1OW58PI7axrdl4jvSLiYedqNp5H2efhuCn2WD5RhTs5By2dfRfCugeHb3WtR0awFvceIb4alqT+Y7efciGKDfhiQv7uCJcLgfLnGSSbg0qfLLflt8+Wir/fTlrvqu7spayuu9/leo7f+TL7mfO3w71nxF4h8Sfs7+INe1K4vZZfD3iOzubuaT5rmdUthGX/AL0jJDIxOOSGNZf7QKyzah+0nKMvbxfCbTIGOcqshOqttPvtIOPQj1FfQk/wl+H9x4PsPAjaCU0fSpBNp6Q3c8U9lKCxEsFyjieKQb3w6OGAYjODU+h/DLwN4e8Paj4WsdBSbT9Z8z+1BfzS302ol0Ebm6muGeW4JQBMyMx2gL0AFTdu/N5/O99/vffoXFqLS6afg0/0PG/ix4O0jwXD8O/h18Lfht4NtNG8WeIJ/wC1dC3jQ9N1Vo9OnkWO4e2tpd4JiVihiYSeUqt8uaZZfAz4oroPjbQ9F0fwZ4C0jW7HTk03w1oGuXdxppuobh5Losws7Y2kdzD5cDiCNuNz4LcH1iP4NfD4eFpfBd3p2pajpMlyl5HHqet319LazJjy3t5p5nlttm0FPKZAh5XBJqOx+CXw5sdK1LSG0vUr5NXMBu7nU9cv7+9byWLw7bu4meePy3JZNjrsYllwTmnLVvz/AMkte9vO62+UQXIortb8Hf8AHra3VXszn/gqfCHh7Wtb8Bad8EdI+Guv2lta6he2ukW1r9j1CCRpEjnint0QygPHKuJY45B12AMCed+JmnaB8UfG3iDRtK+B3g7xdqfhCC3stQ1rxRqn9nCweWH7QiWcqWtzKkipKrmRViwXXDsVO31Xwb8NfCPgOW8u/D9rqEl7qCxpdX2qatd6neTJHu8uNri7lklMal3Kpu2qXYgAsc0vEHwa+HPijxFN4o1rQp5b67hjt75ItRuoLXUYkyES8to5Fgu1UMQBOjgA46cVFVOoreX/AA34ea7qy0Kg1Fv+u1/16dt9z5z0fxl4W8T+GPgZqn7SGs6PdeEda8FXVxcv4gniOmXesp9k8uS787EcjeSZyjSDbuZiMMVqbRNE0200Kw03Q7B7Lwb49+Kg0yOdFaCTUPD6Wk0kEHncSG0a5haOJSdpgcIn7twD2fxA+H3hnwn408HxXXhPxjY+BPC3h2fTtJufBTao91bXEkse62uF05jdtAY4omTCtHuVvMIwmeq+HWgaj480DxZonxB07WdT8G3Wpxnw5H4mtzBqRtViiYu6lUnj2XAdonlC3C7QxIIU1opc757dW7eXtVKz/vNKy/ud0KSsuS/Tfs3Bq68le7/vroUfDOgaR8N/2ibfwN8PNFtND8Mar4OutV1DSdOiWCygvIbyCOCZIEASF5ElnDFQPM8sZyUyPbK5nwb8OfCXgM3cvh6yvDdahs+132o6lc6je3Cpny0kubqSSZkTc21S5VdzYAya6alf3Yx7X19W3+CaXovkK3vOW17fgkvxav8AP5hRRRSG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FMLs1d2/wCetso/74Y//F1cqneZivLS65xuaB/QB8EH/vpVH41coA57x3PJF4ceOOQoLq6tLORgcHy5riON8Ht8rkUQ28FvCtvb28UUSAKsaRgKFHAAFGuvrd9dzaNa+HNNvrA28ckj6hM6xyszuCgURuDt2KTn++K54+CNQz+68J6HAv8Acg1u8iT/AL5SIL+lAGp4fb7B4j1uwtUWOBrK21Dy1GFEztMjsB0GREpOO+T3qv4RhQeHtPvdiNPfW0V5cy7QWlmkQM7E9+T+AAFFjZ+I/DhittI8F+H4hey7JZLe8m4wjMHlbyMkfLtBOTllHeqsngu+dzJF4M8N2rMct9k1S5tsn1PlQrmgC9OFsvFOh3VtEkcl7PLZzsq48yPyZJAGx1w0YIz0yfWlsYkutc1rUZ0WS4jvTaRsygmOFIoyEX0G5mY+pPtVOHRNa8NpNrFh4J0Ga7t4XZWTUJ5rlwBkojPCTk9MZAJxUuo+GdW1W5a+vPBvhhrp8brhNQnjlbHAy6wBj+dAB4vQQ6FdanGirc6ev2u3lUAMjxkMMEc4OCCOhBINdxXAQ+DdRhlWZ/CHh64eM7kN1q11cBT2IEkTAH3rsNFvNQvtPWfVLAWdyJJY3iVyy4SRlDKSASGChhkDhhQBfqnpIAsUcf8ALVpJf++3Lf1qS/uGtbOWeNdzqvyL/ec8KPxJAp9rAtraw2qsSIUVAT1OBigCWiiuG+M/xCvfhf4En8YWGmpfyW95ZwtbkEl0lnSNwoBHz7WO3tnGc1pSpSr1I0obyaS9W7IirUjRpyqz0UU2/RK7/A7mivGNe+IPxu8HeAfEfj/xh4e8JWUdtFbS6Vp1vLcT3EPmTKjpdNlUZgrDBjONwPUV23xe8Zal8PvhxrnjHSLe2nvNMhWSKO5VjGxMir8wUg9GPQit3g6ilGKafNLlVndX93S//byMIYunOMparlV9U1prrZ97M7GivK/HfxI+IGnfEOy+HPgLw1peo3up6I2pRT38rxw2rrOEZ5iuSYwpxtUbixXnFTfDv4j+MbjxPqfw7+K2h6ZpviLT7EarDc6XJI9jfWZfY0kfmfOhRsAhjk5zxT+pVfZe20ta9rq9r2btvZP/AD2TE8ZSVX2Ot7pXs7XaTSvtdpr56btX9MlkWKN5WztRSxx6CsbwX4t0zx34XsPFujRXEdnqMZkiS4ULIAGKkMASAcqehNeTaf8AFD43eM7G58deEfAnh+XwODMLa2uruVNX1C3QlTNDj90ucEqj4Jx15Bqt8N/Ht34O/Z98Cx6Fop1bXtfZ7DSbB5RCskzSSuWkc/dREVmbvxgda6HllSFOXNbn5oqya0up3Uu1rLfRa9nbJZhTnUSjfltJ3adnbl1j3Wr230tur++0V5Hofj/4ueGfGGjeGfjDoPhj7L4mme103UfDs85SG5WNpBDMk/zHcqNhl4BA45JFRfiB8cPHur6rN8JNC8GW/h7Sb+XTRe+IZ7kyX0sTbZWiWAfKgYFctnOPqBl/Z1XmtePLa/Ndcu9t+9+m/XbUr+0KfJzWle9rcrvtfbtbrt0vfQ77VPG5034i6F4C/swSDWtPvb77V52PK+zmIbdm35t3mdcjGOhrqa8e1+9ubL42eAdQ8UvYWU8HhfWJb9opy1tEwNsZCruFOwc8sBx1rpvAXjzXPiFq93rOlaNHbeCUiMWn39yrrdanPuGZokPC2+NwBYbmJBGBRVwlqMKkV9ltu+l+eaXzaSsl2b7sdPE/vqkJP7SUVbW3s4Sf3OTbb2vbsjS8dfEbQvh9P4Zg1yC9kbxXr1v4dsjbRqwS5mSR0aTLDCYiYEjJyRx6dTXzt+2brGo6Bpnwo1jSNAudcv7X4maS9rptu6pJdTeRdBIw7fKmWIBY8KMk9KdoPxh/aD8DfEXw74W/aJ8FeC4ND8c3z6boer+E725lWwvdjSRWl4twoLtIqMBJGAu5enPHDTXPG3Xma/8AJYtL1bb/AAW7V+2r+7afTlTf/gU036JJfi+9voeivGvijqf7XK+KJo/gx4X+GDeHrKJGMvibUL37ZqDldzrCluoSHB+UGQnJ54FY15+0xreqfBDwv478HeB4T4x8Y6ynhWy0PUrzy7ez1gSzRTrPMoyYomt52yoy4VQMFuJTurrulbrq7L7392l7XQ2rPXazd+miu/wu/k+zPfqK82+EEn7RxF/H8fLX4bggIbCbwhPfnJydyyx3SccYwyue/Hesz9o/4z+IPgnoPhXV/DXg8+J7zxB4otPD402N9k03nxTMoiYkKrl40G5sqAWJHFN6NLu0vm3b8xRXNfyTfySu/wAD1yivBrr4q/Hj4aeBbvXPjF4T8F6j4m1zWbXR/B2g+Fb24UXFxc5EcF1cXQCqykMzyINu1GIHQVn6R8WP2kvh54w8O6Z+0R4P8Av4f8Y6qmi6fqfg68u3fTbyVWMEV1HcqDIHKlfMjwFPUcimlzPlXdL5u2nrqvvXdCbtHmfZv5K+vpo/ufZnq3gf4k2/jbxX468LQ6TJat4I1eHSZJmlDi6aSzhud4GBsA8/bjJ+7nvgdnXzp4A8ZaL8O/FH7S/jvxE8iaZoHiODULoxrucxxaJZMQo7scYA9SKydZ+NP7W/gjRJvjJ46+FPgCL4dWsK39/othq1zJ4j06xOC8zyMotZXjQl2jTGcYBzzUQkpRg3/LFt9Peinr2u7+S62Qa3l/ikkuukrflb/hz6horyf4pax+0jez6Yv7Pei/DySwuLRbu51Pxdd3gRix+WKKC2XeDtw29mx82McVzGnftM63Y/BPxj448ZeBI7Xxl4D1RvDuqaHa3oNvPqbPClv5M7DiCb7TAwZhlA5znbk1rrpqunXdLb1aXzQ1Z8tno7a9NVda+iv/wT3+ivJPhPcftXSa5M/wAcNN+FMOhyQM8H/CMXWom9glyCqSLcIY3GMgsrLyBgEVwsXxf/AGqPiXHN4/8AgV8P/h5N4BhuLiKxj8RandR6rr0UDsjTW3kqYbdXZHCecSSAGOAcUSajv6+nr/lu+miYL3ldf1/X/Dn0rXMeIPiDonhrxl4V8DX8F4+oeL3vEsHijUxIbaHzpPMJYFcrwMA5PXHWvItd/ai1XWvhx8P9W+Efgcar40+J8ktto2j6pceTBYPArG8lu5FGTFblSG24L5ULjNccuvfHKb9pD4L+HPjr4U8NWuqwN4gurbV/C1zNLpd4hsCGi2XAE0UqfKSGyrBgVPBAfK+fl7Nr7ld27/l9zE3aPN3V/wBNfn8z61orzz48/ETXvhP8Orj4haLpdrf2+jXtnNq8UysSmlmdFu5Y9pHzpEzOM5HynIPSofi38UNS8HSeB9E8HWllqOt+OPEVppdnHOGaJbMAz3lyQrKSEto5CDnG9kyCOCl71l5pfN2t8td/J9hvTV9m/kr3+att5ruek0V8+eIPip+0X4/8Va/pX7N/hXwCdE8I6k+j6lq/jC9ulF/fRqDPBaxWoLKIyyqZJDgsSAPlJqhr37V+v6T8DZPiYfh1JH4l0TxdbeEte8OCX7Q6Xf2uOGdLaRSolLLIGiboS65zg0k+ZJrra3pJpJ+l2vvXcJLlbT6X+9Jtr1sn9z7H0lSMwVSzHAAya+fb/wCLH7Rfw6+H/iTx/wDFzwP4H8+5uNOs/CXh/QtRuHuVu7y4ECQX9zMBDxJLDl4htwJPauu+Ek37Urardj47WPwtTS2gL2b+FLnUDcxy5GElS5TYy7d2WVxggfKQch2evl917Xt6q6+9dxNpf1+Pp/k+x2/gfxz4W+JHhm18YeC9U/tHSL1pUguPIkh3mORo3+SRVYYdGHI5xkcc1vV872/7TfiYfAjwr48i8G22teNvG2sz+H9D0Wzka3t57wXNwis7uWMcaRW7SO2T904xnifwh8W/j74M8feHvAv7SfhLwXHb+NJpbTQ9d8HXV09rDepG0os7mK6G8O6I5WRTtJXGOchx9+TS72+dk7euq+9Ld2CT5Vd+vyu1f00evk3sj6Bor5w1b4yftH+MviB49+G/wS8D+CvP8E6tBbS634ouLqOxaCWzgmSFUt8ySXBaSUkjaiIsecl69D+BHxb1T4qeH9Wh8V+Fj4a8W+FdUk0PxBpQn86KG6RFcSQyYG+KSORHU+jY5xuKj76Ul1Sl8nbX8V9/YJPldn3t81fT8H9xv/EL4neGvhraWk2trfXd5qUpg0/TdOtjcXl5IBkrFGOuBySSB055FZ/w/wDjN4Y+IOp3Ph+LStd0DXLSL7RJpGvWBs7swZA81VJIZckDgkjIyBkV02o+HfDk+t2XjHUrOL+0NGt54ra7kkKi3ikA83jO3kIOSMgZ5GTXmmnX1t8VfjNonjHwrbGTw94Mtb63k1sLiLUbmdRH9ngb/lpHHhmLjK7gAPWvRw9OhVpNOLuk25X0T15VbreyXe7dtFrw4idenUUoyVm0lG2ru1zO99OVXeitZa76dv8AEj4i6X8M9Dg1zVNI1fVPtd7Dp9vaaVbrPczTyZ2KiMy7icHgHPoDWH4K+NH/AAmmvxaD/wAKn+I2heajv9t1rQvstqm1c4aTecE9AMcmoPjppXjbULPwrf8AgjwgPElxoviG31WexN/DabkiSTafMl4HzsvQE+1QeFvjN4kl8W6f4M+J/wALb7wXfa0HGlTHUYdQtbp0Us0RliACPtBIB646g4B0oYaE8I5xgpS977aTSS/lvd9XsY4jEThi1BzcYWj9htNtu952sui3O88XeLvD/gXw/d+KPFGoLZ6dZKDJIQWJJOFVVHLMSQAB61w3hr9obwlr2v2Xh3VfDPi3wtPqr+VpkviDSGs4L+Q8hInyQWI6BsZyAMkgV3viHwxoXiu1trLxBp63kFpeQX8KM7KFnhcPG3ykZwwBwcg9CCK8w+KuqWnxM1nS/hX4PQalf2Gs2WpaxfRDdBo0NvMJDvk6Cd9pRYwd3LE4AzWeCp4et+7qRbbervZRjpr521vffRLVm2NnXpL2lKSSS0VruUtfd30vpa2t229Fr7JRWd4i1/TPCvh/U/E+tT+Rp+kWc1/dy4zshiQu7Y9lU18yr8fP2sI/Cv8Awvq5+Dvg4fDA2n9qnQl1K4/4SlNLxu+1EkfZSwi/e+Tw2PlznmvNuru+y3fRXva76bP7m9kehyvS3XZdXbe33r713PX/AI0fGn/hVi6Nofh/wZqPjPxl4nmlg0Pw9p8qQvc+UoaWWWaT5IIUBXdI2cFl46kdj4K1XxLrnhTTNX8Y+E/+EZ1q6gEl7pH2+O9+xS94/PjASTHHzKMc182fGzWvih4k+Pfwg8Rfs73Hg2fVdU8G67eW0vioXQsXsZH099wFt+83kFCO2M57V9JeCf8AhNv+EU0z/hY/9if8JN5A/tP+xPO+w+dk58nzv3mzGPvc9acE+RuW92vSzcdPu1v109Yc1Kdo7WXzuk9fv0+/03KK8T0v4l/Gzxx4j8QaJ4E8LeF7ez8Na9cabdanrE04iniRl2xxJFlvNCnLMfk5Xiu68CeNNR8U69400q+traKLw3rQ022aIMGkj+zxSZfJILbpG6YGMcdz2VMFVpR5pW25rXTaTta/rzI54YynOXKr/Fy3s7NrmbS725XrsdlRXlOq/FrXdP0r4r6hHp1gz+AjiwVlfE/+hpN+9+bn5mI+XbxjvzXP6n8XPjdoWjQ/FHVvh/oI8CmOO5uLKO6l/tqC0bH+kMD+54B3mMZYA4JGCRdPLq1S1rK9rXaV+ZJpa9WmiKuYUaV73dnK9k38LcW9Oia/yPdqwZvGWlw+OLbwC8NydRu9Mm1ZJAi+SIY5UjYE5zu3SDAxjAPI6HkfiH8SvFFprGieCfhZoun6t4i161fUUm1GR0srOyQqDPLs+dgSwUBecn8DyPhHU/Ht3+0Rp1n8R9D02x1ey8HXqmfS5nksryNry3Iki34dMHKlW5BGc4IxVDASlB1KlkuWTtdJ6J623tdW/wCBqRiMdGD5Kd27wV7O3vSjpfa7i7r1XdHvVFeKx/EX45+Nop/FXws8J+En8LQXE0NsNYu51vdUWJ2R3i8v5IgWRgvmemehq1qHx11HV/BvhG/+H3hhLzxH42mmtbGwv5/LhtZIA32lpnHLJGUb7uC3GOuKl5dX0Wl72auvddm/e7aJt32s77F/X6N2neyu72dna1+XTXVpK2/S56f4i1Y6B4f1PXRb+f8A2dZzXflbtu/y0Lbc4OM4xnBqv4M8Qnxb4Q0TxUbT7KdY063v/I37/K82NX27sDdjdjOBn0rg5H+M/wDwg/i9PinB4L8n+xbs2snh+W73bvKbKuk64xjuG7dOcjG8MfEm60b4a+AvA/gbTYtb8Zah4b06SGzdiLeyh+zoDc3brzHEPT7zHAXk1SwTlCUYWlK61T0taTeu1tNW9iXjEpwlK8YtSbTWt04Jab9Wklvfq7Ht1cz8SfGsfw78Ear40m09r5NLiWU26yeWZMuq43YOPvehro4POEMYuShl2jzCgIUtjnGecZrzP9pr/khfi3/r1j/9HJXNhacamJp05apyin6NpM6a83CjKcd0m/wPTlbcob1GaWuJ8e3XxdQafZ/CzSfDEjSI73V5r1xMsMWMbUEcI3sWyTnOBt561zWk/FvxYvgvxy3ijQdOsfGHgW3kkureCR5bK4zAZYJkyQ4jcA/KTuG08jPFRwk6lP2kWn5XV0r2u12u0vmujI+sxjUVKSd31s7Xte19r2V/w30PW6K5S68W38Pwsl8dJb2/21NAOqiIhvK837P5u3Gc7c8dc471xOu/GDxna6d8OV8O+F7LVNW8eaY84t2kaKOK4+zRSht5J2xLvdmyGYquBz1KeDq1ZOEd02t+yb/JMJYulCMZSejV1p0ul/7ctD2GivKfBvxE+I+n+Orf4c/GHQdDtr/Vraa70fUtCllazuvKAMkBWX51kVTuyeCAePXOX4gfHDx7q+qzfCTQvBlv4e0m/l00XviGe5Ml9LE22VolgHyoGBXLZzj6ga/2fV5rNq1r811y2vbf10tvdPszP6/T5Oazve3LZ817X29Nb7Wtrqj0m+8ZaVp/jLSvA88Nyb/WLO5vYHVFMQSAoHDHOQT5i4wCODyO+9XgvxI1fx1pvxd+HT6R4csNQ8T3eg6pb/Z0unFjDMxty8jylQ/krtY/dDHgAZNdR4C+IfxBTxtJ8Nfi5oOjWesT2T6npt/oksjWV5AjBZE2y/OkiFlPPUE8DA3XPAS9hCrBq/K21dXdpSTaXZJL8X0dojj4qvOlNOycUnZ2XNCDSb6Nyk0vku1/UqK8Y/4WH8cPG7XXiH4T+FvCTeGbS5mtoH1u6nW71MwuySPCI/kiUurKPM9M9DUeu/tB6pH4I8E+L/C/g17668Vas+jy6TJLiWO5VZkaNZOF4nixvIxsycDtCy2u7JWbbta6um7tJ9tn6Ws7Mp5hQi3zXSV9bOztvZ9d/nurrU9rorl/AD/E2TT7l/ifD4aivWnzax6G07IkO0cSGbkuGzyvGMV1FclWn7KbhdO3bVHVSqe1ippNeqs/uCiiiszQ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ILy2F3bPAW2lhlWx91gcq34EA/hUBvbiTS5rm3t993FG48jOP3qg/L9Ceh9CDV6sXxDa6osD3Gi3TWzylVuXSMO4jB5dAeN4GRyDwehwBQBxYl+y+H4fE9rrF1c61LHGyu1yxFxcMw/ceVnaAWOzaBlfwr03nFeeQeBNBF+dftLvUF1CUZ+2reMZDnvk/KfoRj2rXi8UajZeGtUuL1UuNQ0idrMvt2rNJhPLcgdMiVNwHfdjHFAFGRYdZ1PVJdbvriCXT7to4o0vGhFvCFBSQAEfeB3bj647V0fhG9vtR8OWN5qJLTSRklyuDIoYhXx23KFb/gVcrf+A9N1qeG98R3l7qN9ByJmmMYRuvyImAoz0H6mtvQL2/sdXk8PXt7LeQvbfa7SabBkVQ4R42YfewWUgkZ5IOetAEHiVjf+IYtE1CeWGxeyM0SRzNF9om34YEqQTsXadv8At57VP4NnuPO1XTlupLqxsrhEtpZJPMZcoC8W/wDiCnHJ5G7HasKXSo/H+nJf+I7i5ksrw+dbWMcnlxRRZITO3l2I5JJ6nAAFXNPifwdcaZZ2F7cyaZdXC2RtZ28wRMwJR42PzDkYKkkYORg9QDX8aXlxaWVki3D21rc30cF5cI20xRFWP3v4dziNM9t9ZmioNJ8T2+l6TdTy2txayy3VtJcGUQlWGyQFiSpYkrjOG6/w0/Vmu/EmqahpUl7PbabYbLeWKBtj3EjxrISz9QgV1AAxk5yegrP0vwrD4XdIPBtzc2s8jhzatKZYZRn5t6tyoxn5gQQcdc4IB2c5F5fR2g5jtyJpvTd/Av5/N7YX1q9UFnai0h8veXdiXkcjl3PU/wD1uwwO1T0AFeX/ALRiO/w6hVELH+3tGOAM/wDL/DXqFFbYat9XrQrWvytP7ncyxFL29GdG9uaMo/emr/icF8dvDGseMfhN4j8P+H4BPqM9sslvCTjzWjkWTYPc7MD3Iry3x/8AGXQvjX4Lm+FHgbSdZl8W695FteadcafNCdIUSK0sly7KECoFP3ScnA719H0V04TGQw8Upw5nGXNHW1pab6O691aaPTc58ThZ1m3Tny8y5ZaXutdtVZq7s3da6pnlssbL+0xYHBKr4GuF3Y4z9uiqLVLVrv8AaPhgGVE3gO7i3Y4BN7EK9XorJYrbTaLj999fxNHh9ZNPeUJenLyafPk/HyPnP4d/GLR/hx4JtPg54p0PW18b6HDJpltpFvp8srakFLCKWCRQY/LZSpLMygfN2GTzV/4JGvfs7/DLVPEHhC+1zSfD9693rek2pkW5e0czIzpsKsShZWwCMgema+saK7v7VUKjrU4WnKSlJ36rmvbRWT5n1bXftxrLL0/YVJXgouKVuj5d7t8zXKuiT6o+avhDYfsm3PxA0x/hD4Q1K81y3EsjXaxag0Om4jbLTG5YIpPKAgMdzDGOtXvA/wAXfBvwOTWfh38VLi90K8g1u/urGdtOuJodQtridpUkiaJGz98qQehH1A+h6KVXMoYiTVZTlFpbzvK6d1aTja2r05fx1FRy2WHppUOSEk7+7C0dVbWKldvz5l92h4R4/wDDnhn4s/F74bvqNtd3mhT6JqeoeS8ctutwoa2KJPG6q2wkglGAzgZGMg9D8Nlv/ht4uu/g9fLPLosscmp+FrpgWCW24edZM3rEzgpnqjY42gV6tRWEse5UVh7e4k1a/VylJS23V7baq60vp0LBRVaWIv78nF3t2jGLXo7XtfRtPWx4f+09FLLqPwZ8qJ32fFHSGbapOFEF1kn2o/aeill1H4M+VGz7PijpDNtGcAQXWSfavcKK4YS5OXymp/dyaf8Aku/ntod0/fv5wcPv59f/ACfby31PgX4gp8BPFPxq8eeFv2tdJ8e+JvFLa2y+CPDNsurNbXWleRH5BsI7MrFvZt4kaRwNw5IwxrsvhTb/AAb8CfscQ6D8fPC99pHhS08TazbNZfY769k0x4tUuTD++s1eWIx7ABcBhyBh8sM/ZFFZxXJSVNdkvJ2trb+Z21d99VbW7k+efM+9/PVNWv210VtlbXdfLf7L3xGtvGXxL1qw+EfxA8ZeOPhPDoqzjUvEsFw/2HVjPgWtrdXUSXE6eTuZlkL7CEw3zYrtP2nopZdR+DPlRO+z4o6QzbVJwogusk+1e4UVqpWlTl/K09d3aXNq/wAF2VtyLaVF/MpL0vHl/wCC+7vsfPf7bnw3b4jfCnSDceDL3xdpXhrxNY67rOg2Dut3qGnRrJHcRwbGVjIEmLhVYE7MA5Irxz4E6F/wTqvviv4eHwJ+Guual4zsroyjFrrbpojKjEzXX21xAgUjaD8x3ldozg19z0VNJ+zk2u9+zvZLftotN97PUqp+9ik+it5Wu3t31f4XTsfKN54G1v4i6T+1n4F0CJDqeu6otrZJK2xZJm0Oz2KWPABbAz0Ga8K8NeF/+CbKvpvh7WPgR4utviQoiSfwW9vr8uo/bBgMgVpfs7ruyQWcIV5OBkV+kdFTSXs3F9lFefuq2j6X+fT5ktU15yfl7zvqutum3U+I/wBoaf4My/HzUvC/7WL+Lv8AhCZdH02PwNpFiup/2Xe3H7wXK7NPG57oPsUBjwhXttrT/Z10H4V/Dz4UfGvSfF/wz1bw18Oz4oJfQNRsLvUbiDT59Osivmxx+dMSQ4duWMZJyRsJH2TRRFcsZR/mTXlrJSu11elvRjesovs0/PSNtH0XXbc+O/gV8TPBviD4yaF4b/Zh+I/jfxb4Ca1vV8T2GtRX1xp2hrHCPsht7q/jFwkjSYXyfMdSu44XbXhfhr4XfsLfCyyk8A/tYfDLW9I+IWn3tzbtdMNckg1+MysYLmzazcxFXjZBtwpDAgjIJr9OKKpu7T8rO+r3vv8Ah189lZR91OK2unptorbfPy/O/wAn+NINF+FGl/A741+C/hl4g0v4f+BrfUbXUdESwdtS0jT9Rt0VbmWAs0h8t0DSglnAcsckGlh+N/hb48ftEfBzWvhfput6p4V019e8zxJNpk9pZTXD2BHkReeiO5UKSzbQoJUAkkgfV9FPmbk3LXVtfO+766tvo773WhPLaKjHTS3/AA3bt1089TP8Q6FpnijQdS8Na1brcafq1pNY3UTdJIZUKOv4qxr5X/ZV0fxl4m+I0kfxBsbgf8KI0qTwBp01xyL28eXdJer3y1jFYDPX96/Y19cUVMPcm5Lt+OqT+SlJfO/QqXvR5fP8NG182o39LdT86fGXwx/ZB+HnxV+IT/tjfDzVra81/wATXmt6D4mB1d9P1KxumEiwKbFyqzROZFZWQHlTkgivV9a0X4WaX+zX4Lj+CngPVfC/hW4+JHh64s7bUbaeKe5B1iAfaiJ2aYpIFBRpCGKbeAMCvr+inSfslBfyuG2l1Bp6+btvtfWwVf3spSf2ubz1kmnby12+V7HDfGu9+GVj8M9ab4xae954QmiEOpxLptzfARlhhjHbI8qhWwfMAGwgNkYBrwD9nr4neG/FPxitNE/Z2+I/jXxp8Nf7KvZNfTX472e00a5UxC0jtbu+jFwWbMgMLSOu1SRjFfXFFTFWk2/P8mte9r3W1mE/eior+tVt2vazPijwzY+IdJ/Zv+DnxM0rw1qOtwfD3xnf61q2n2EJkvGsXn1C2lkhj6yNH9oD7ByVVq66T4zeEv2qfid8NtO+CS6preieDPEDeJPEOvS6Xc2lnZeVazxR2m6dELzu84+VQcKpPY4+qaKcPdld/wA3MvVW/D3U7d+ttBSXMnbdpxfo7/j7zV/wvqeJ/AiORPi18emdGUN4xsipIwD/AMSax6UnwIjdPi18emZGAbxjZYJHX/iTWNe20UoLkt5QUfu5df8AyXbzE43/APAnL7+bT/yb8DwD4+eP/BmlfEXw/wCDPiprkuneC5dMm1S6hjimddRullVIoJhCrMYgN7leFYqA2Rwek8M/tNfs/ape6f4U8MeMYvNmZLSytItJu4UHZUXMIVQBwOgFet0V6X1nDSoRpThK8b7SSV23q1yPXZb7JLQ4ZYfFLEyrU6keV20cG2kkk0pc60bu/h0be55N4r+MraZaeFviP4bgudZ+H961zDrFzaWMjz24+7FP5bAOEWRHDcdDnB4zzV98SPDnx38d+CdL+GSXuq2Hh7WBrWq6u1hNDbWqRROFi3SqpLuzAYA6c8gHHv1FKliqFJXjTfMr2fN3vbmVveavo04rRXRVXDV6rs6i5XbmXL6fC76J9bqXk0zw343/ABk0GHwRBPofim4stLn8UReHNe1K2hlSexiUk3Qjym7eFGAyhuvy5NQeGP2lf2U/Bmjw6B4X8WW+nWEHKww6PfDLd3YmHLsccsxLE8kmveaKqnicKqPsalOW99JpX0W/uO9tbdrvzvFbDYuVb2tKpFaWs4N21b0tONr3Sfey8kuS+Jfh6f4h/CnxT4V0a4jWbxL4fvbC0lkBChri3dEY9wMuDXy+37U3hl/ggf2fLfwh4qb4xjw0PC//AAhZ0a589bv7P9m843GzyPs2f3nm+Zjy/mxX2bRXlyjGalCXwytdddL21/7ed9PSx6cZyjySXxRu121tfT/t1dT5v0jwxeeDvjz8C/Cd7Is0+hfDXWdOnljB2M8R0uMkexKnFfSFFFaSm56y3vJ/+BScv1sY06ap6LbT8IqP6Hl3wJR0PxDLKRu8daoRkdRth5rlh8QdG+BHxF8ap8SYrzT9G8U38WsaVq8VnLPbyt5CRSW7eWrFZAYwQCMEHPHGfeqK7IYyPtJOpG8ZRUWk7PTl1Ts7O8V0fY5p4WXs+WnK0lJyTaurvm3V1dWk1uu583zQ6rrPwc+M/wAQbrRrzTbXxfHdXmmW13EUuGtY7NYUldOq79hYA9sHoQa9A+KKOf2cPECBCW/4RSQYxzn7NXqFFVUx/O1aNkmmtekUopfclr+AqeD5Ltyu2pX06ybk397en4ng/ibWv+FY+MfBvxV17T7yXwy/hX+wdQurWBpjp8jPFKksiLlvLOwqSASD+ALvCXjrTviV+0Dp/iPw1p+pHQl8IX1va6lc2kkEV632u3LNErgMUGQNxAyQwHSvdqKp46nKL5oe9aUb30tK/S26vve1ul9SHgp3tGfutwbVtbw5bWd9E1FXVm763tofFGkeEP2ZvBENz4a+PvgzUrDxZa3lwpuG/tJotUjaVmiktzbtsIKFFxheQfc16r4kXRvAdh8KviL4b8E6vpvg/wAMterd2AtHa7sLe7gZVmki3M+Ax3Pklvm554r6Coror5zPESjKpzPe6c246pxfLG3u6N21dummhhRyenQlJwUVfZqCUt01zSv71ml0V+t3qeUSfGb4c/FLwV4usvAmuT6pJaaJeSTH+zbqFEHlMAN8saruyfu5z1OMA1wHhb4ZH4dfDDwZ8Xfh7p1zL4h03S7e+1y3kkZpdXspoUae3Oe8YCmIdF8sDBzz9LUVzQx6w6cMPFqLabTd7pJpp2Ubp37fjqdMsE8RySxLTlFS1StZvls1dys1y6O7PNvEvwi+Dvxwj0rxv4m8NnWPtFhE1lcG8ubc/ZnHmJ8scij+PPIzzXLfFz4c+D/hp+zn4w8O+BdGOnWEqLdNCLiWbMrSRAtukZm6IvGccV7lRUU8wrU5QjzSdOMk1HmdtHf0+dvMc8BQm5VHCPtJKzlyq+1t9/lfbQ+bvjneeDF+J9hY/HG71uHwJLoiHTYrU3Qs7jUPNIkWb7N87Ps2bR0xn1FUfhN4E064tvjH4X8EeEL/AMM6brWl2MelWepNJ5n7y2uAHfzGZl3Md21jlQwyB0r6foroWaSjhfq8U1dW+L3dJKSfLbfSzbb8rGP9mReLWKlZuLuvd974XFrmv8Ot7JL1Z81S/HXSLz4Vj4SQ+HNdb4iTaP8A2AfDp06VZFn8nyWlMhHliHq+7d93kgV1d3oN14c8efAvw9cMJZdI07UbKaRAdpaPTVQkegJH617VRUTx9PmvSp2vzN631lGUdNFZLmbS1fd9nDATslUnflso6W0UovXXVvlV3ouyWt/LviAjt8bvhSyqSFbWySBwP9C71xPgf4u+Dfgcms/Dv4qXF7oV5Brd/dWM7adcTQ6hbXE7SpJE0SNn75Ug9CPqB9D0VnSxkFTVGtBuKVtHZ35pSTvZ/wAzVrM1q4Wbk6lKSUm76q6+FRaaur7X3R5JqGpWuvfHL4ea5pvnPZ3nhvV5onlt5IWKM1sVJSRQy5HZgDVvxQjt+0L4GcKdo0DWQTjgfPbV6hRUrFqLjaOkYzjv/Nz67dOf526X0uWFc1PmlrKUJbfycnn15PlfrbX4s0/wd+zV4Il1Dw7+0D4N1Cx8Tw39yyXpOpNBqsLzO0MkBt22fcZVIwvI55zXrOoad4dsNP8Agrb+DfDF9oOjL4lMltYXcTJPCjWt02ZAzMwLElvmJPzc4PFe9UV21s5qV+WU+ZtatObcdmvdjb3d+77KyOKlk9OjKbgoq/VQSlvf3pX977l53YUUUV4p7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Biato182+40K5gt5nOXSWPfG5z97GRg9fY9/Ws618P21zpeoaNf6jOL7U5/tUzPEsbCQCMAooypUCNOhPfJya6yo57e3uk8q5gjlTOdrqCM+vNAHNyaJ4vVsRa7pko7tLYFW/8AHXxVrSfD15bal/a+q6mt1cLbm2jWKARRohcM3GSSSVHJNaI03y/+PS9uYB/dDh1/JwcfhilaDVF/1Wown/rrbbv/AEFloA5+Dwr4g0q0isNI161e2gHlwpd2W5kQdF3Kw3Y9SKkj8NarcT2tzr2sWrRWU63Sx21r5YLrnbl2YnHPStz7LfMPn1R1P/TKJB/6EGoXSrMkPcK1y4wczsX5HcKflH4AUAc/JpOoXGrXN/4e1MLBfPHJcefbB4iyoqbo2yGJ2qOmV9xXQ6fp8VhGQpMkr4MsrD5nP9B6DoKt0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KPw48c6x4M/aT8Z2equ//AAi/irxJNpKysxKW+pqgeHP93zFJQepA/u0R96fJ5N/ilb53svOy6hL3YOfmv1d/la/ofV1FePftN+OdW8OeB08I+Ei7eJvFzSWFisbYeKEJuuJ8joEjyN3bcD2q5+y1JJJ8AvBzSOzn7JKuWOTgTyAD8AAKI+8pPs0vvv8A5f1YJe64rvd/db+vkeq0UUUAFFfNOm/B34c/Fb49fFV/H3h3+1G02fShan7ZPB5Ye1+b/VOuc7V656Vc8QeA9M/Z48ZeCdc+GN5qGnaJ4h16DQNV0GS9luLWYThgs6LIzMrqVznPp0GQxHXlv9q3/k1rfmE/d5rfZv8Ahqz6KooooAKKKKACiiigAoorgtT8f6rZfGrRfhtHaWjadqWhXOpyzMreesscgVQp3bduM5BUnOOR3Fq1Hvf8E3+SB6Jy7W/FpfmzvaKK+f8A4xeBfC3xG/aC8DeGPGel/wBoaZJoepTNB58kWXVlKndGyt+tLVyUV1v+Cb/QHZRcn0t+LS/U+gKK+cfiZ8BPCPwk8Haj8S/gz9v8K674ci+35g1GeWG8iQhnhmSV2DKVB445xnNe++HNXXX/AA9pevJHsXUrKC7C/wB0SIGx+tUrNNrpa/zvb8n93oJ3TV+v6b/mjRooopDGySJEjSSuqIoyzMcAD1Jp1eX/ALTvHwF8ZY/58V/9GpXe+F+fDOkf9eNv/wCi1oWvN5W/G/8AkEtOXzv+Fv8AM06KKKACiiigAooooAKKKKAGTTRW8TzzypHHGpd3dgFVRySSegqhoXiTw74otHv/AAzr2navaxyGF57G6S4jWQAEqWQkBgCOOvIryf4+Wx8W+NPhx8KNRuJk0HxPf3txq0UMhQ3UdpCJUhYjnYzHnB7A9QKzP2jPDWs+GfhFqPhj4U+HdN8PaC1pd32t3dkkcASGKIHyVjTDM8xAUvg4VWznIqJT5YOb87fLdvy389PNFKPNNQXXX819+h7TqXinwzo2oWekax4j0uxvtQJFna3N5HFLcHOMRoxBfkgcA9a1K8ysfhn4H+J3wp8MWXjXw7Z6i7+H7SOO7kiU3NvugQlopcbkOcHg8kc5qD9mbX9Y1/4S6f8A25fSXt1pl1d6X9plOZJo4JmRGY9ztCjPfGTzW0ocs5U3ur/NXt/l9/kZqXNCM+jt99r/AKP7vM9UoooqCg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+atC8AQ/Eu3+N/hfzPIvH8Vtcafc5wbe8jiVopAeowwAOOxNfSteO/AiORPGnxbZkYBvFz4JHX9yh/qPzpJc0pL+6/8A0qGo2+WMX/eX/pMzkPhfp3jXx+viT4yfFDR30/UdP0Sbw7pVnKhXyjHEwu7gAgYMku4A9gGXkAE4vh3UfFPhb9ln4dfEPw1qV7HH4VuxfapZQSEJe2BuZUmR1H3sBgwzwME9QCPpfxSjyeGNXjjUszWFwAoGST5bcCvM/wBnLRrXWf2a/DehavbF7XUNMubeeJhjfFJLKCPxVv1o5pNTcVquRrtdOb+5vf1ElFOKls+ZedrRX3pflcsfHzxxf2HwztbfwPqMia141urTSdEuLdyrhrgg+arDlcR7iGHIJBr07SrOXTtLs9PnvJruS1t44XuJmzJMyqAXY92OMk+pr5f+BWieKde+KFp4T8WJ5th8FYLrTrWYnIubieRlgkI7Yt1GBzjaOma+qqv3VHmjtLVenT9X80Trzcst46P16/ovkz5p03/hcn/C+vir/wAKo/4Qzb5+lfbf+Eh+1Zz9l+TyvI/4Fnd7Y71b+Etv4v8Ajj4ni8cfFTXLGGfwFqs9pH4X060aKK21BBtFxKzuzOcEleoyOCPmB6r4VxSL8dPjDI0bBGudHAYjgn7Ie/4iqHie2uvhV8fdI8b2FvI3h/4ieXoespEhIi1Ff+PWcgf3h8nt85PUVNP3XTXeMbeTsrf5LzasVU152u+vmuv+fmk11MLxb40tPH3xL8SeEvEnxvPw58P+FpIbSKCy1aDTr/Urhk3vKZpDkRrkLtUEHqcGrnwp8cz6J8Vz8LrD4rxfETw7f6TJqNjfveRXl5YSxuA0M08RIkDA5BbB+6AB3w/EVp4D+F/xa8Xaz8avh3Z6p4b8UzwX+m+IZ9EXUIbRxHtkt5fkZoySMjA5xnHp6B8IfF3wV8T69fQ/B7wJFawR2mbjXbHw8thaSHcP9H8wqjs/O7btxgE5qabfInHV219bde1n/ktAq7tPvp6XVreq/PXU5HwF4b8aftB6XcfEzxD8WPF3hzTL68uItG0rw3fCySC2ilaMGVgrGRyVOcj8cEAbnxF8ReMfgv8ADLS9EuPiGmoavrWtRaNbeI9XgjiXT4JSx86YZ2yGNEPzN94nLcDFcv8ACr4teFf2fvDknwm+L5v/AA/e6Je3X2K7ewnmt9St5JnkSWJ4lbP3yCCBjA75A1/ixdS/Gr4ZaP438JeCNT1Wz8O+IoNUbSNTsPLk1eziBEnlRNnejq+VyMsAw2k4Bb5bLk+H3b+l1e/n367lO/PK+95W/G1vLa3TY5LxRqOl/D7QLrxx4D/a6m8QeINNj+1S6Xq3iK1vrPUQvLwx2ynMZbnbtJI6Aj7w634j+LviB4l8YfCew8AeIpPD3/CZaZe3FyZF8xIY2gikLmM4DyIpbZuGNx9M1jRfFH9kSZI7fS/hTYXuvswVdBtvBCnUBLn/AFeDEI9wPX5/zrs/HoL/ALQXwhkS2eFfsmtHy2UAx/6MnynHAx0q4q7Se136fDLT0enp03M27Jtb2+e6t92vr8jnfGGi+OP2e5NL8f6V8UfE3ijQH1C3std0zxHeC7JimcIJbd9o8sqzD5QOeMkgEVJ8V/B//CcftI+FtD/4SjxBoGfC93N9s0O++yXPyz/d37T8pzyMc4FdF+1ijP8ABq7VFLH+1NN4Az/y9x1m/FnW7b4c/G/wp8UPFFveReF49EvNJutRgtnnS0naQOnmhAWVW6AgHJz6Goi0+Vy6Skv/ACRW/F6eti5JpSUesYv/AMn1/Bfges+DvDH/AAh/h628P/8ACQ61rf2Yuft2s3f2m7k3MWw8mBuxnA44AArxr4xax4q0L9oPwNqHg3wb/wAJPqS6FqSrp/8AaMdluQsu5vNkBUYHOO9ez+D/ABh4c8e+HrXxV4T1H7dpd5v8ifyZIt+xyjfLIqsMMpHI7V5x4qjkb9p7wI6oxVfD2qkkDgfMn+I/Om03Vjff3v8A0iROipyt5f8ApUTC8V2/7QPxn0p/AWsfDaw8AaHqDIuq6hNrsOozyWwYFo4EhA2scYy3GO4rsPiX4It7qw0tLv4w6v4D8M6Tbi3ePTr2KwaRwAIybp+VAUEbeh69q9Nr5o+MNx4E0L49W/iD47aTNdeEP7CSHRJ7i0lurCC88wmVXjQMC7Ljqp42+gIltXUe7/JO3+SXd33KV7OXZfm1/TfZdjW+E/jL+wPiyfhhpvxcX4h+HdV0uTUbC8n1GK+vLG4icB4ZZoz86sp3DcB0AAGCSuk6X4y+PnivxXqN58S/Evhbw14c1mfQtOsfDt2LOeaSHAkmmmwSwJIwpHHtjnC8FHw9qv7RfhbXfAXwyHhrw1Jomoi2u00lbAajjbmfy1UER/MgRnAJyeACK0PC/wARdC/Z68U+M/C3xUjvtJ0/WvEF1rukawLKWe1uop9pMW6JWIkTGCMflxm1Z8rn/LLfupWXz5b+fzJ195R7rbty3f42v/kaPxa8H6/4K/Zz8eaTrXj7U/FMJgD2U2pxqbm3h8yP928o5mOcncQDzjHFN1D4yX/ii80r4LfBjU7B/Ej6bE2pavM6tBpMSogcov8Ay3nGcbBkKfvdG2u+K3xJ0T4qfs9ePtS8KadrB0+2tljgvLuxeCK9G9CXg3fMyDBBJAwRV3xB8D7FPhj4cu/hbp0Gh+KfCcUep6NLEu0yzlAZoZieXEwG1tx64zxkGdnJ1Nvcv3+1/wAO+r9WPdRUN/ft2+z/AMMui+R1viLwFqo+H2m+F1+LuvaNDpu1tT1x50N7dwgNuDXD/wCqJYqd4yQFxzmvKNK8VWHwy+IvhWx8JfH24+IGieJdQXR9R0zU9dg1O7tJXB8q4jdDuRQwCsMY57kjbS+KPjXRfiFpPwy+IXjfw9qv/CBQXd4niew8mVlsr9FEaeei4ZkSUSDOOmRjLbTm+Jr74a+KvFPw51D4MfC+2t9HtvF1gLnxFaaCLGOZssRBGTGskgAVmdiNqlV6k8XTTdVN9ZJO3ZtLXok1t8mtWTOyptLpF29Vf8VbX7noeheIU8X/ABa+NHiD4dQ+PNc8KeHfCVjZzSjQ5hbXl7cXClw3n4JVFGRgDBI/EVfC+j+LtC+O1n8Mta+KfivWNJ0vRj4j0wy3SLLKDN5LwXrhN1yucsuSMZ9hjC+Kt8mn/tCXFw/xPt/hfeNoNvHYaq1olxFqwMjbxcCRhF+7xtUNg8g5IAFeg/Bfwl4Vh1nVfHI+K9t8RfFF/Clrd6rDPAUggBysMcMLMsKkgEjPJHbnM0doy7c1/N3aX42fSyViqu8o/wCG3lpFv79du55xY+L9G+L97q3iDxt+0dP4Ds7fUbiy0rQtJ8QW+lzxQxNs824ZyXkZ8ZxjA7HnA0vB/wAXPF2l+Hvib4d07xZaeP7nwXpyX+ia3bbJvtMckTEJKYsrI8ZXkg5bDZrnPDJ+EPwautY8HftAfDjTIpxql1dab4ivPDq30Go20j70AlWN2DrnBXoOBwa9Z8A/EL4bReEvEHin4ZfDDVbbRNPZH3aV4eS1/tbsXtoxsaXZ3LAEds1EVejo/s6+TstX2af6rYqWlXb7WnpfZd01/nucp8I/Blh490zTPGdr+0x461nVnjivL+1sdciW2hmbDNE1m0beWoOV2sBx0xmvoavkL4p+MvgB49smn+EOmXh+KBnSTS20TSLmyvUui43NMwREYAbtxYtgZx619aaaL1dOtV1Jka7EKC4KfdMm0biPbOa2b5ldKyvt0+X9djJLlaTd3b56d/X/AD7HknxT/wCS/wDwZ/6667/6RrXS/H7/AJIn43/7Ad3/AOizXI/Hu/i8IfEH4YfEzWI5U8P6Df39rqV0iFxa/aoBHHI4GSE3A5P0HUitz4u+JvDni74C+ONT8K69p+sWg0a7jM9hcpOgcRZKlkJAYAgkHkZFc1XXDSt05v8AP8mjenpXh6L82dZ8M/8Akm/hT/sB2P8A6ISuA/ZR/wCSVSf9h3VP/Slq29K+I/gb4cfC7wxceNfE+n6S6eH7SVLe4nVbiYLAmRHFne5zxhQeazv2XdK1LTfhBYXGqWMtnJql5eanHBMu11hmnZoyw91w30Irsq64io+mq+bkv8n9xzQ/gU15p/Lll/mvvPWqKKKxNQooooAKKKKACiiigAooooAKKKKACiiigAooooAKKKKACiiigAooooAKKKKACiiigAooooAKKKKACiiigAooooAKKKKACiiigAooooAKKKKACiiigAooooAKKKKACiiigAooooAKKKKACiiigAooooAKKKKACiiigAooooAKKKKACiiigAooooAKKKKACiiigAooooAKKKKACiiigAooooAKKKKACiiigAoqnq2saZoVhLqer3sVrbQqWeSQ+gJwB1JwDwOeK+Q/jP8A8FFfBfhS6vdB+GWnjxHqFmWSWUSbIlPzAFXwVPIRhgOCCQdhFJyUdWVGLk7I+yKK/HHxz/wUL/a/1K5gls9dh8OWyNtQWmlQHzV9ZDKjgn/dCj2rn7r9v39qZMR3fxHiyfuu/h/S5cn33WxxUKrF7GjoTW5+11FfizpH7fP7VLXu68+K4Noo5W30jTk/VIARXrngH/gp/wDFDTZ4bTxbY6fryICgKotvI2ejPgHcR6Lsz0z3CdaK3F7GR+pVFeK/Bv8Aaz+EvxiiS20zWotP1UruewumCyKOev0ABJ5UFgoZjXtVaJp6ozaa3Ciiim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qG8nktrOe5igad4o2dYl6uQMhR15PTpXLf8Jrr/8A0Iuofm//AMboA6+uN+J3jrW/BGkwP4b8B634o1TUHa3tINPg3RRS4+VriTI8qPP8XP4daf8A8Jrr/wD0Iuofm/8A8bo/4TXX/wDoRdQ/N/8A43SaurDTs7md8FPh/qXgLwlKfElxHdeJddvJdX1u4T7rXcpyUU/3UGFHbgkda9ArkP8AhNdf/wChF1D83/8AjdH/AAmuv/8AQi6h+b//ABuqbuSlY6+iuQ/4TXX/APoRdQ/N/wD43R/wmuv/APQi6h+b/wDxukM6+iuQ/wCE11//AKEXUPzf/wCN0f8ACa6//wBCLqH5v/8AG6AOvorkP+E11/8A6EXUPzf/AON0f8Jrr/8A0Iuofm//AMboA6+iuQ/4TXX/APoRdQ/N/wD43R/wmuv/APQi6h+b/wDxugDr6K5D/hNdf/6EXUPzf/43R/wmuv8A/Qi6h+b/APxugDr6K5D/AITXX/8AoRdQ/N//AI3R/wAJrr//AEIuofm//wAboA6+iuQ/4TXX/wDoRdQ/N/8A43R/wmuv/wDQi6h+b/8AxugDr6K5D/hNdf8A+hF1D83/APjdH/Ca6/8A9CLqH5v/APG6AOvorkP+E11//oRdQ/N//jdH/Ca6/wD9CLqH5v8A/G6AOvorkP8AhNdf/wChF1D83/8AjdH/AAmuv/8AQi6h+b//ABugDyqeHxB8IPiv4v8AGGs/CnWvGmn+KZoprLV9EtVvb20QIFNo8LEMqDAwQQpAXr0V3hHQ9R8ffGfQ/iXovwnv/AWjaFa3cd5calax2V7q8kyBFje3Q52p94MxOfwr1P8A4TXX/wDoRdQ/N/8A43R/wmuv/wDQi6h+b/8AxuiHuW8lZfdb8v8AN3CXvX89/wCv6t0tpbr6K5D/AITXX/8AoRdQ/N//AI3R/wAJrr//AEIuofm//wAboA6+iuQ/4TXX/wDoRdQ/N/8A43R/wmuv/wDQi6h+b/8AxugDqrm2try3ktLy3jngmUpJFIgZHUjBBB4IPoap6F4c8PeF7NtP8M6Dp2kWryGZoLG1S3jaQgAsVQAEkAc9eBWD/wAJrr//AEIuofm//wAbo/4TXX/+hF1D83/+N0bAbOq+E/CuvX1pqeueGdK1G8sCTaXF3ZRzS25yD+7ZgSnIB4I6VrVyH/Ca6/8A9CLqH5v/APG6P+E11/8A6EXUPzf/AON0eQHX0VyH/Ca6/wD9CLqH5v8A/G6P+E11/wD6EXUPzf8A+N0AdfRXIf8ACa6//wBCLqH5v/8AG6P+E11//oRdQ/N//jdAHX0VyH/Ca6//ANCLqH5v/wDG6P8AhNdf/wChF1D83/8AjdAHX0VyH/Ca6/8A9CLqH5v/APG6P+E11/8A6EXUPzf/AON0AdfRXIf8Jrr/AP0Iuofm/wD8bo/4TXX/APoRdQ/N/wD43QB19Fch/wAJrr//AEIuofm//wAbo/4TXX/+hF1D83/+N0AdfRXIf8Jrr/8A0Iuofm//AMbo/wCE11//AKEXUPzf/wCN0AdfRXIf8Jrr/wD0Iuofm/8A8bo/4TXX/wDoRdQ/N/8A43QB19Fch/wmuv8A/Qi6h+b/APxuj/hNdf8A+hF1D83/APjdAHX0VyH/AAmuv/8AQi6h+b//ABuj/hNdf/6EXUPzf/43QB19Fch/wmuv/wDQi6h+b/8Axuj/AITXX/8AoRdQ/N//AI3QB19Fch/wmuv/APQi6h+b/wDxuj/hNdf/AOhF1D83/wDjdAHX0VyH/Ca6/wD9CLqH5v8A/G6P+E11/wD6EXUPzf8A+N0AdfRXIf8ACa6//wBCLqH5v/8AG6P+E11//oRdQ/N//jdAHX0VyH/Ca6//ANCLqH5v/wDG6P8AhNdf/wChF1D83/8AjdAHX0VyH/Ca6/8A9CLqH5v/APG6P+E11/8A6EXUPzf/AON0AdfRXIf8Jrr/AP0Iuofm/wD8bo/4TXX/APoRdQ/N/wD43QB19Fch/wAJrr//AEIuofm//wAbo/4TXX/+hF1D83/+N0AdfRXIf8Jrr/8A0Iuofm//AMbo/wCE11//AKEXUPzf/wCN0AdfRXIf8Jrr/wD0Iuofm/8A8bo/4TXX/wDoRdQ/N/8A43QB19Fch/wmuv8A/Qi6h+b/APxuj/hNdf8A+hF1D83/APjdAHX0VyH/AAmuv/8AQi6h+b//ABuj/hNdf/6EXUPzf/43QB19Fch/wmuv/wDQi6h+b/8Axuj/AITXX/8AoRdQ/N//AI3QB19Fch/wmuv/APQi6h+b/wDxuj/hNdf/AOhF1D83/wDjdAHX0VyH/Ca6/wD9CLqH5v8A/G6P+E11/wD6EXUPzf8A+N0AdfRXIf8ACa6//wBCLqH5v/8AG6P+E11//oRdQ/N//jdAHX0VyH/Ca6//ANCLqH5v/wDG6P8AhNdf/wChF1D83/8AjdAHX0VyH/Ca6/8A9CLqH5v/APG6P+E11/8A6EXUPzf/AON0AdfRXIf8Jrr/AP0Iuofm/wD8bo/4TXX/APoRdQ/N/wD43QB19Fch/wAJrr//AEIuofm//wAbo/4TXX/+hF1D83/+N0AdfRXIf8Jrr/8A0Iuofm//AMbo/wCE11//AKEXUPzf/wCN0AdfRXIf8Jrr/wD0Iuofm/8A8bo/4TXX/wDoRdQ/N/8A43QB19Fch/wmuv8A/Qi6h+b/APxuj/hNdf8A+hF1D83/APjdAHX0VyH/AAmuv/8AQi6h+b//AButHQfEOp6tePbXvhu609FjLiWXdgnIG3lRzyT17UAb1FFFABRRRQAUUUUAFFFFABRRRQAUUUUAFFFFABRRRQAVg+NvGOk+A/Dd34l1mVVhtkOxCcGV8EhBgE5OD0BOATg4rdJCgsxAAGST2r8gv2+/20vF+v8Axmufh/4A1X7DofhWTyJrlMh5LnPzL8wGAvy5GAd+4MWCJhN2KjHmZz37U37YPxX+LfxHuvDWoWN34f8AC1qvlw6cSUacBshpMHGDgMVBPIXcW2IE8tto0Gq29+qMRdYLgHriuU8ZeJr/AMSppniHU72S5nEgWQzYzs710/w7jbVNdtNJMzAyNnMn3YgTwawqao7KaS2Pob46aT4ST4X+H/s2lGG9lgV3dm5JxXy1qOlwySpCVBxzivpPxHoFrqbxHxZ40t5tP0xViSCM8t2HFcN4x+ECwXL3WlSSS2s0YkSZTk/QVjTkludL1PAb3T105maOJzuPBVtoqS4uoHhik2eXdRdWXgEdq9z0H4Q3WpQ/ZNb02RoZeEKj50PZq43x78HdU8G6gttcqxs7kExXEnKgDsT61anCUrFKk2jiNO1XWrDUbXWdN1S4s7y1kWe3ubeYpJFIpyrKw5BBA5r9S/2H/wBsbVPHOiWngv4n3MDX0A8uHUgBGjr2BHQY9OgGcYACD8wL3wtYadZC7sLuSYBAZdv3U/8Ar1698INSuNI8J3urQBw1tH5qhDhkIOQwI5Bzg05T5HeJy1KSbsz9wKK+ZP2F/wBoS9+NHw7fTPEcaQ61obeQyjP7yL+BgMYUFcYGeokCqFQCvpuumLUldHDKLi7MKKKKYg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8n/ae+KEPwm+EGseJXb966C2iwy5Vn+VSVb7y7yikAdH7da/Cf426jHq/jO61lnVnuT5sij/lpk53Mf7x71+nH/BW/W5bT4deB9DtrjyZb7V55JCGwWijiBKkem/yz9VFflL45gFtq0EjSGTzbVX59TWM371jopxXLc0tRn+2eGbaNckxOG4/lXU+HfEj6OYtUvJWWZkB+QdCv3RXP6dZLdeDZrv7jWoyfcVybazdNA9mCZBkMp/pRZNam0LrY91+GOsXfizxDfaxrrSyW0OSIz90k9K1Ne+IXivR9UWLS9U228Q27MbuM9Oa5P4V6vYaR4dkvbqSQGZsFFGa7O2n8EeI71Y3WdJWGcGIjJ+tcFSVtEevQjGSuz3n9nPW9Y8Wf6L4ggZ5PtUbi5KcNH3FVf2hb2z8JeMJ/AHiOwNx4f1YedZzEfPHJ14PpVLwT8d9D+ClmljqmlxNDIPk5BY+lcz+1H8VfCfxf8J6H4k8PWc1tqOlz4lAYsMOeOa5qfN7U6qqiqd0eW/EqSy0bSI9NsIUtY7jpj+M+prb+Hdw1t8O9VunJUS2zI+R0FeeeJdQi8R3FrFq5kf7LGsHlp13etfUXwe+Hvga/wDh3qeh31lO1zcL5KzFz8uRn7td9VJK54NWfv6Gf+yv8Tbz4XePvCmsQyu9pq12unyxqVBlMnyxqCwIXLlVLcHa7jIzmv19jkSVFlidXRwGVlOQQehBr8NbzxD4J0yQ6GNXffpFwRCyrsZJI24I9wRmv2q+HN9a6n8P/DWoWO37PcaTaSRbTxsMS4xj2rehJNWRz4lK6aOirkfiT4k8WeH9O0u18E+Hv7U1fW9Uh0yKWaKR7TT0dXeS7ufL+bykSNuMrucom5d24ddVS71bSrC7srC+1O0trrUpGhsoZZlSS5kVGdljUnLsEVmIGSFUnoDXRa9vl/w3z279jnva/wA/+H+W55TJ8VfF3w41nXdD+LM+iavHpfhS88XQ6noOnTWIe3tWC3ED20085DjfGVcSkNuYFV2gtU1P4h/Gbwb4Ss/ix4zTwhP4cmNnNqOhafZXKX2m21xIiF1vnnaO6aISBmX7NFvCttIOM4+v6Dp/hv4zalofxI8UTeItC+IPgzWFuL7WZILd9EsbSSIz2ytCkUS2zpeEl2TzAYVLySADZh/HbwP8TNF/Z71jStV+L1hq3hvS7WxW1MGgfZ9SvI47iERrc3f2l4pAwC7jFbxFuxXJBKbvFSlvp6fFNNNeiivk2n1c1bxvy7a/+kwtb/t7me/VJq2i+oKK83/aR1rWPDnwA+Iev+H9TuNO1PT/AA3f3Fpd27lJYJVhYq6MOQQQCDXn/jzwxr3gLX/hxb+H/ib4zL+ONdTQfEUl5rEt0LqI2c9w0sEcpaOylLW23NqkQCyvhQQhU6pd2kvVuy+V9/wT1s3or+Un8opN/hse+6te3OnaZdX9npN3qk9vE0kdlaNEs1wwGRGhmdIwx6De6r6kdasQu0kSSPC8TOoYxuQWQkdDgkZHsSPevmL4ia14g+Ga/GH4eeG/FfiJ9Osfhk/irSp7/WLm8vdNvGa8hfyruZ2uCp8mNwGkbYwO0qDgdQdE1L4g/HLVvDeueNvFdtoFh4I0O9GmaVrdzpyyXc1zegzma2dJgwWIAhXCtkbw21cNLmScdn+nNf8AGLX3bK5U48i97p+vJb8Jp/fvoe8VDd3MdnazXkoYpBG0jBepCjJx+VfNcnjjxzBomgaHL4o1K5l0H4xW/hSbUDJsnv8ATQSyJclAA52yIjHHzlAx5JruviRrOuW/xw8H6FaaleR6XeeEfE9xeWkcrCCWSNrERO6D5Sy+Y4Unkb2x1NYVKj9g6sPO3/gtVE/ukh00pVlSl8//AAOUGvviz0TwN4u0z4geC9B8daLDcxaf4h0221S1juVVZlinjWRA4UsA2GGQCRnua3K+S/BiXfwq/ZH+Hev+BpfFl3q/i3T/AAnps8a6/PeSotz5KSCwi1C4NrayFZHVAvlxqSmeEUDt/A+m/FjT/F89t4W8HePvDnh260O++0f8J34ktdZVdVBj+xyW7pf3lwgOZvMQlYsKm1Q2c9eJiqVSoorSLkvnFXt9zSXdtaLcxpPnjG71aT+Tdr/en8ke+0V4V8E7zStG16w8PeNrf4j6R8Qr7TWe5g8T69e3tjqMkYX7RLZ7Z5NP4Y7gkSxuqMD5aDIG98YdS8PajrWmeDZNM+IOva39km1KPSPB2uTaTL9n3qnnz3C3VrGFDfKivMNxL4VtpIyl7rSWt+3W17277P7ne1mVF8129Ld+na/bddeulz1eivl3SviD401b4beH9A8R6vr+hQXHxGufB2rajdXcKapbadG1wYI5bm3kdEmdktrZpo5CSX3Kwdgwj8T6zrnwp1X4tP4M8W+INTtvCXhnS/7JOr61eanHpWoXs0yzRv58rfaHVY7adROXdA+AyxybSLWPOtunn7ql+Ul1/S7l7uj6b/8AgTh67p9Nte9vqaivENa0vUfg746+HX/CP+LfFGq2/i/XJNC1u21rWLjUY7jNjcXC3MazOwtpFktx8sAjiKu4KcIV9vp7q69Pno/ya/4cHdNJ9Vf5Xa/NMKKKKQ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B+av/AAWGvLq1uvheoQtbyJqvpjzAbbHv03V+bnjwo0enXMbK5eMAADkHuK/Ub/gsNojXXw28Ca9AoMun6xcRuQuSkUkQBYnsN4jX6utfmFrVvbaj4esPKj8ue2cs7n+IVhPSVzppv3Q0C9kTSr+yDFhNbkYPTFY7aBcLoi6rZMGWJtsvPIrV8MCbbNFDFh3jIJbpirXg7VdLtpJ9H1eylnjv5TGhQcK2cZqXLQ66MeY9E8GeF45vCluqsdko8wsv3tx9K29A8AalP4ksbPSbi7ea5kVAJJAFHIzn8K6PwbZ2kFhDZRJ8kPy/lTNU1ia31CUWswgVDt8zkbce9edKWp9Bh6UeU9I+PH7MqeF7/Q9W0+7XUrG9iRHd5AypOR90j0zXb+If2dtF0j9nt7PQVtr/AMQ3N3bSSNCAUjUt8wx7V5Rp/jaXVdGvv+EkvNcuGXadMW3G6JZQOC+egr2n9nzXGtp8399KJJkG+GQ5UN3PNRze+rF1Ix5GfP19+zw1nrV3qbeIIVe2k81rcRFSx9ATXt/wU0yW1srw3jxwyPKPLSVx0xivXvHHh/w940tEt5LhrSSGUv5tso3Sj0Nc9afCLwjaSpMt5eznbkB2wc/hXZVXMkfONRlNnzj4+/Zu+EWi6zLc+I5tfF7fyyXGYXLJ8xyelfqn8BLSPT/gr4IsIWmaK20KzhiabHmGNYlClsd9oGa+cJdR8OabZ28epWdoqxgQoZ03MSeABweTX1t4Tjgi8MaSltt8r7FCU29NpQEY9q6MOmlY5cS1oka1c3448BaN48srKHUri9srzSrtdQ0zUrCYRXVhdBWQSxMQVJKO6lXVkZWZWVgSK6Siuk5bnAaL8GtDtb++1rxhr2seONV1DTJdElvdfFqSunyNultkhtYYYFRyFLkR7n2qGYhVAzbT4B6WiafpOs/EDxjrnhnSJ7e4sPDupXVs9nC1uweAPKkC3VwsbKjBZ55ASq7g2BXqNFCdndf1Ztr7m20+jbe7YPVWf9dPySXoktkYHj/wXpXxG8Ea74C12a6h07xBYTaddSWrqsyxSoVYoWVgGweCQR7VD4o8A6L4tv8AwtqOpzXaS+EdVGsWIhdVV5xbzQYkypyuydzgYOQvOMg9LRR28nf5rVBureTXyej+9HA+Mvgv4T8b6l4l1bVrrU4rjxT4WPhG9NvMihLIvM+6MMhxLmd/mOR0+Xjna0rwHo+keMb7xvbXF41/f6RY6LKjupiEFrJO8bABQd5Nw+45IIC4Awc9JRQnyqy/rf8Azf3jk3Lf+vh/+Rj9yOFk+DXg640XxDoVz9vlh8Ra43iKWX7R5c1rf5jZJbeRArRlGhRlPJBBySDin+FfhXYaBrNx4n13xPrni7XLizOmrqOtm28yCzLb2gijtoYYUVmCliI977U3M2xcdvRSSSXKtrW+VuX8tPTTYXd93f53v+evrqeZ6Z8BPDVl4LuvhvqHiPxBq3hXy7aHStLu5oEGiJbsHg+yXEMMdyGjZYyjyyyMvlpgjBzqaD8M7/TJryXXfir448SC5spLCJL+8trZbWOTG5o/sMFvmX5RtlffIvO1hls9xRTbbu31/r7/AD3D+v6/yOC8P/CYaX4lsvFHiH4g+KvFl1pKTJpUesPZrFYeauyRkFrbwmRyny75jIwBbBG5iZ/F3wut/E3iez8Z6X4w8Q+F9atbNtNlutHe2P2uzZxJ5EqXMMyEBwSrqqyLubDDJrtqKN2n2/r8btPum7gtLrv/AF+FlbtY+ZfjF8KPBPgTwL4f8Brqur6P4Q1XxlLrWt6/fPHqMWnM8cspN0LuOWKSOWXCb7pXRHZXYlgtafwjt/BOvza38GfCN14Z8a/CufQmee/0bTLW2tY7uWQpJatLYCO1ld0y/wC6RHjKZY/OmPoeiiK5bp7Pp/26oq/pZNWtsvO5K8rNPXv/ANvcz++7vvu/K3AeHfg/Y6Pr9h4i13xp4n8V3GiLImiprc9u6aWJE2OY/JhjMshTKebOZZQpYBxvfd39FYvh/wAZeGvFN/rmmaDqYurnw3f/ANl6pH5Tp9nuvKjl8vLKA3ySxnK5HzYzkEB3ctO3+e/3vV935islr/Xp9y2NqiiikMKKKKACiiigAormviR4/wBB+FngbWfiF4nW6bS9CtjdXQtYxJKUBAwqkgE5I6kV0aOJEWRejAEfjQD0t5/p/wAOh1FFFABRRRQAUUUUAFFYvhbxj4b8a2t7e+GNTF7Dp2o3Wk3LCJ08u7t5DHNHhwCdrgjIyD1BI5rao6J9/wBQ2bXb9AooooAKKKKACis/VfEGg6C9lHrmt2GnNqd0ljZLd3KQm5uXBKwx7iN8hCkhVyTg8cVoUAFFFFABRRXnvjP9oH4PfD7WDoHi3xxa2eoLjfbxwzXDR56B/KRthxzhscEGtaNCriJclGLk+yTb/AyrVqWHh7StJRj3bsvvZ6FRWfoHiDQ/FOk2+veHNVttR0+7XdDc20gdHGcHkdwQQR1BBB5rL8cfEbwR8NtOj1Xxx4jtdKt5mKRGXczysOoREBdsd8A4pKlUlU9kovm2tbW/aw3Vgoe1cly2ve+lu9+x0lFch4B+Lfw5+J8c7+BfFVrqjW3M0QV4pkH94xyKr7c8bsYzxmtzxJ4k0Pwhod54k8SajHYabYR+bcXEgJCL06AEkkkAAAkk4FOdCrSqeynFqXZp3+7cVOvSrQ9rTknHummvvNOimQyx3EKTwtujkUOreoIyDT6yatozRNNXQUVzfxE+InhH4VeENQ8deOdWXTtI01QZZSpdnZiFSNEUFndmIVVAJJNZ/wAKPibH8V/DMnieHwL4x8KRpdParZ+KdKOn3coVVImWMs2Ym3fK2RnB44oXvXt03G/dtfqdpRWXY+JtD1LXdT8NWV8JNS0ZIHvYPLceUswYxHcRtbIVuhOMc4rUpyi46Nf09hKSlswooopDCiiszxJ4j0XwjoV74l8RXotNN0+IzXM5jZ9idM7UBY9egBpxi5tRirtibSV2adFcl8QPid4a+HGnWd5rK315c6lL5Gn6dp1sbi8vZMZ2xRjG7A5JJAHHOSKv+H/GWk69baaZUn0jUdUtTeRaPqgW31BIwcMXg3Fhg4zjIGRzWvsKvs/a8vu7X9N/uM/b0+f2fMr2v8tl9727m9RRRWJqFFFFABRVaDU9Nub650y21C2lvLII1zbpKrSwhwShdQcruAOMjnBxUK6/oLz6haprdg02kqr38YuULWispZTKM5jBUEgtjgE1XK+wrov0VDaXdpqFpDf2F1Fc21zGssM0Lh45EYZVlYcEEEEEcGpqTTTswTTV0FFFFIYUUUUAFFFFABRWW3iXRF8Sp4Pa+A1eSxbUVtvLbJtlkEZfdjb95gMZzz0xWpTcXGza3EpJtpPb/h/ydworD1vxhpOga94f8O3yXBuvElxNbWZjQFA0ULSsXJIwNqHGAeSPrW5TlCUUm1vt+QlJNtJ6oKKKKkoKKKKACiiigAooooAKKKKACiiigAooooAKKKKACiiigAooooAKKKKACiiigAooooAKKKKACio55oraCS4mbbHEhdzjOFAyTxVT+27H+5ef+AU3/wARQBfoqh/bdj/cvP8AwCm/+Io/tux/uXn/AIBTf/EUAX6Kof23Y/3Lz/wCm/8AiKP7bsf7l5/4BTf/ABFAF+iqH9t2P9y8/wDAKb/4ij+27H+5ef8AgFN/8RQBfoqh/bdj/cvP/AKb/wCIo/tux/uXn/gFN/8AEUAX6Kof23Y/3Lz/AMApv/iKP7bsf7l5/wCAU3/xFAF+iqH9t2P9y8/8Apv/AIij+27H+5ef+AU3/wARQBfoqh/bdj/cvP8AwCm/+Io/tux/uXn/AIBTf/EUAX6Kof23Y/3Lz/wCm/8AiKP7bsf7l5/4BTf/ABFAF+iqH9t2P9y8/wDAKb/4ij+27H+5ef8AgFN/8RQBfoqlDq9lNNHbqZ1eUlU8y2kQEgE4yygdAfyq7QAUUUUAFFFFABRRRQAUUUUAFFFFABRRRQAUUUUAFFFFABRRRQAUUUUAFFFFABRVTTdW0vWIZLnSdStr2KKaS3d7eVZFWVGKuhKk4ZWBBHUEVbptNOzEmnqgooopDCiiigAooooAKKKKACiiigAooooAKKKKACiiigAooooAKKKKACiiigAooooAKKKKACiiigAooooAKKKKACiiigAooooAKKKKACiiigAooooAKKKKACiiigAooooAKKKKACiiigAooooAKKKKACiiigAooooAKKKKACiiigAooooAKKKKACiiigAooooAKKKKAPD/ANsv4VS/F39n7xP4as1X7bFbNd22RGMyRjegZ3ICIJFjdjn7sffofwh1ie+03TJrO6hkjntJ2jmR0KsjA4KkHoQc8V/SY6LIpR1DKwIIIyCPSvyI/wCCgP7Hl/4P8fX/AI+8Pv5XhzXpGupQqsxjuCeSxJJIYldzEk+YSSFDoDLjzGtOdtD4v8K6nHp4fzmyjKRk+9QeFniuPFlpDvxGs5YfnWBcrdW00kEny7GIcelNspJbW5jvLdyHicOnPXFTKnpY2hWsz6u0W8XTtQ8i4fy4ZeVNbEz21xI4gELB/lyyj868y8GfEbTvEFklpqcKi5iAGc813+l2dndsrJOQknTB+77142Ii6Gh9JQlGtFNM9A0O48EaV4YudO1eN7zWrpx9nljOEj/AV6/8NfB39j2I1O/YLc3EQOCP4ccGvnm5msvD+mvrMqCbyPuIeCzdjXT+Ef2j9WDJp2qiIwRIp84pnaD0X8K0w0XbnaObMMW6b5EfSaWIIQ+aMexp408n5/NfI6c15nbeP9Z1KAXOnzwSROMpgc4+lWLfxJ4luMLHMWdnEYQKSxY9AB61U8dCm+WSPGjiFy2Z7P8AD/wgfFHi3T7OSIypHMsrFgG2BeQwz3GM/ga+v1VUUIihVUYAAwAK8l/Z58B6n4Z8MjW/ERVtS1JQ4A/5ZxnkD0Pb9SCQ1et16dLWKdrXOetV9q7hXI/FL4iWHws8ITeMtTspLq1trm2gmRH2sqSzLGXHBztDbsd8Y4rrq8s/aSRJPhtHHIgZW17RwykZBBvoeDXbgqca2KpU57SlFP0bSZxYypKjhqtWG8YSa9VFtfiU3+OHi7TdPHibxT8H7/QfDct/ZW0N/eapD5wt7iQobiW3VS0OzKEoxz83UYrtfG/jqPwfeeHNMh01tQvvEmrxaZBbrL5ZRCC0054OVjRSxHfgZGa0PGfhix8aeE9W8J6koNvqtpJauSPu7lIDD3BwR7ivFfgnqOvfEnx3b6t4rtJo5/hppB8Pzecv+t1eRylxMp9fJiX8J67aVOhiYSrciioatJvVNe7u2/iVpNfzK1jkqzrYdqm58znonZaO+uytpF3inf4Hdu513i/4tfEfw7quotpfwI1nVvD2kuwudUXVLeGR0UZd4bZsvKoGcYIzjtV7xd8cNA8M+HPCfiuz0y91fT/F06Q2QtVJnJkt3liVY8Es7Mqx7cjBbk8V4rL4g0vxzY69rfxD/aD8U6DrcGp3thb+FNA1BbKaIJK0cMIt1RpbhnG07sc7sHoTW54bjKfD79niORcMurwgg9iLO5rveXUY04e0jqmk7cyveMnvLRvRaxSWvVWOF4+s601TleLUmr8rs1KKtaNmlq/ibbt0s0eieFPjNr114wtPBPxH+GWoeDL7WEkfR5Zb+K9t73y13PGZIgBHKF52HPAPIOAamr/HLxE3irxF4J8C/CjUvE+r+HLmOO5CahFa24heFJBI0sgwrEsyrGMk7GPFW/jGB/wmHwrbAyPFeAf+3O4o+FAH/Cx/iwcDJ160Gf8AtwhrkjDDyg8T7NfA3y3la6nGN9+a1nqr79V06pSrwkqHtHrNLmtG9nTnLty3vFWdttHfrlw/tCaz4jsVT4cfCXWvEOs2isda06a7isf7KkV2RoZJJMhpcoSqKMlcNxnFdb4f+Ktn4r+HVx488O+HdVvbm182CbRVjUXkd3G217dgTgMGxz/dOfasf4KKo174oMAMnxpcAnv/AMettXmL+LNd8HeA/ifqeg6r/ZLy/EuazuNT+z+f/Z1tK1ustwEPB2gnr61bwtGvN0KMEn7jTu/t8uj8lzaWV9OrZP1irh17arNuKc4tWX2FN8y63fJqm7a6JWPS/C/xi8VTeLNO8I/Ev4U3vg2bXPMXSbg6nDfwXMiIXaNniA8t9oJAOc4NVNX+O2vv4w8QeAfAnwr1HxPrnh+5jSdE1CK0thA8KOJHnkG1GJcqqck7GPGK8v8AsPhGD4rfD1vDPxt8VfEC5XXFe8F1rC3+n2ga3m2sPLURxysQQF3E7Q/HevXPhQiD4k/FmQINza9ZgtjkgWMOB+p/Ota+Fw1G9b2d7Qvy+8lfnjHq+a1n313VjChicTViqXO1eaXN7jfK6c5fZXLe8VbR2636yeMPi/4h0vxGvgnwJ8M77xb4hgs473UbePUIrO3sEkzsV7iQFS5w2FxyASKt3HxP8Q6Nofhu/wDFvw9n0XUde8QW2hPYPqcM/kecSBMJItyuvH3TtPXpwTy+n+MfC/w9+PnjuHxxrVloSeI7HSbvTLnUJlgguEgikjlAkfC7lYjgnJzxUnxs8U6BrHg3w/488NatZ67o3hfxbp2panc6VcJdrDBC/wC9b92TkqHUkdcHNc8cPByo0/Ze7Llbl72rkldb8ujfLtfTe50SxE0q0/a+9FStD3dLJ2drc13pLe2ux6B498br4Hg0SdtNN5/bOuWWjACby/KNw+3zOh3beu3jPqK5XxN8XfGMXizUPCnw2+Et54wfRTEmqXR1aDT4beWRA6xI0oPmOEKkgYxuHrXO/Ej4heDfiRrHgLwj8P8AxDY+IdRk8TafrEqadMsy21nbN5kskxXIjwMDa2CScYqbx1ceBPDnijW/Efhj4+6R4M8RzhDqmnXF7aXFtcSxphTLaSHzFkKhVLRlWIA4NLD4SNNR9vTvJ82jUu8Um1H3rfFt1t0HiMU6rfsKiUfd1Tju+dtJyvG9uTR6ct+rPY9Kury+0y1vNR0yTTrqaFJJrSSRJGgcjLIWQlWIPGVJBr5K8LfFvx94O+Kfxs8M/Cv4Jav8RdcPjVb+8ii1ODS7SztW02zRS11cfK0rMj7YkBYhCTtGM/Svwr8V6n44+HmheLdYsI7O81O0E8kcYYIeSA6BuQjgB1BJIDDk157+z2B/wn/x0OBk+Puv/cLsa8qdKVLE1KctGoyTS8p09PS/4dep6dOpGrh4VI6puLTfnGeunX8PyOh+Hfx00j4mfDDU/iH4e8La6dQ0Rru01Pw08KrqdtqNsP3lkULBfNJ27ckAh1PGcDjfCn7SXxFi8a6H4V+Nn7O2r/Dmy8VXZ0/QtWbXrTVbee72M6QTiDBt3dVYKDuywx6ked67458S/DPwR+014w8G3a2GpWfjy3Vb82n2kWEctnpsc135WCH8qOR5MEEZXnIzXnniPS/hwvxC+F2oeEv2tfiD8XNYl8caLcX9k/iWLUtEtEaUjzpIbeMRWrl8LGhcNy2FIDERSaqVKemk/Z3XbnUW7ddL6N6adbMuqvZ0qjvrHns/8N7X6a21S116XR9IeOf2hPiRb+PdW8CfBX9nvU/iM/hmSCDX786/aaRbWc8sSyrDE1xnz5BG6MwGAu9cnmvZ9Dvb/UtGsdQ1XRptIvbm3jluLCaWOWS1kZQWiZ42ZGKnIyrEHHBr5z+KGp/CjwV458TeLPBf7Wvhz4b+MLsxSa7ot/qmn3ljeXEMQVWuLCZhOkpjWNC0LxuVVeGOK9h+B3jrWvid8IfCXxA8RaOml6jr2lw3txbRhhGrMPvIGJYIww6hiSFYAnNKn71O/VWv877W0to7X1ta/m56VLev4W36319DzHW/2p/GN5458V/DP4S/AHWvHPiPwhqi2eoKur2+nWMds0MUiTvdTjYHYyOqwgMxETsSBit34i/H7xnpPiu78A/Br4Jap8SfEWjwwT64kWr22l2WmCZd0cT3VxlXnK4fy1UnaQSRmo/2ekQfEH46yBAGbx8AWxyQNLscfzNfP/jHwf4Dt/2mfifZfFj9pX4i/B2XXbqx1nQ/7J8WroWl6tZ/YoYZJPMkjMbzJLEyEFg2NuAQCalXcacXu4qTfduMXb8W9NdHrbZy0c2ukmvRczV39yXbVbvf0L44fF+w+Lv7HvxZuG8O6n4b13QLV9L13QtTVRc6fdq0T7SykrJGyOrpIvDKwPHIHq3xU+NOofD+40fwZ4F+Hep+PvG+s2j3lnoVjcxWiR2se0PcXN1N+7t4tzKgY5LMQADzj588X+GfhHoP7HXxuvfhT8U9e+I328kax4j1nVTqU1zdxpbqqC6CKkyJGYwGTcBkjdkYFn9pbwx4bX9pTwt4i+JHxh8cfC3wzrfgwaNZeI/Det/2VE+ow3TzG1urkoyIrRSb137QTGecjFVPWpGK0ulf/wABb0vfRtab3TstWmP/AJdcz1s52/8AAoLW3ZO79NdLnuvwl+O+peOtX1fwN4++GWreA/HWh2UepXGg3V3DepcWjkqs9rcxERzpvUoSNu1sA1x8P7UfxL0LWtOu/iv+zH4h8FeCNX1C30618Rza5Z3klvJcOEga8s4jvtkZ2VSxZgpYA9a4bwha/Cv4a6P8UfiR8E/j14p+M/j7w94LneKfW/EY8QR2cIEksUSSwoI/mli3GPcW+TooJJ8V+LS+AvEnwnsPFNv+2b8QPiV4x1RtKvbnw7Ya9C+kj/SrdpnutNt4sWkUeSR5rLiQRjlsA3TSnVin/dv296Ulp12WrvZPutsqj5Kcn6276Ri9em70VrtfefY/xV+O/jfwz41/4Vv8H/glqHxJ8R2lhDquqxJrNtpNrp9tM7pDvuJwVaRzFIRGBnapOa2vEXxpufA3wy0zxr47+Hus6b4i1a4j0608JWk0F/fXGoSMwjtonhcxPkKX37gFQEtggiuJ+M3/AAqTR/iHN4ptv2oNI+E/xA/syKxulm1nTfLvbZWZ4Ptlhdn94FLybHQxviRgHxjHjPxZ8Yaz8ZvgB8N/in438Q6xomjeHvH1wmteLPBLTWcqabGLyzj1a1yJJIonZoi3DYV2xkEVineFlvdXfZOVtHts1vrfXVJmstJXtpZ2XdqN9Vvq09ullo2j3PwP+0X45m8b6T4E+OHwF1b4aXfiaSWHw/eNrVrq9lezRoZDBJNb4EExRWZUYHdtbByBmrr37TvjG78b6z4b+Dv7P3iD4h6N4TvW0/xHrdrqtrYx29ygBlgtI5yDeSxg4ZFZcNgdwa89+GXgT9mt/ip4OudO/bH8efFTXbe7lvdE0PU/HUeu2yXKW8hM8kMMeYikZkwzsgydvJO07nwN+NPwt+DUPxA+GnxZ8baN4P8AEGieMdb1R7bWLpLU3lleXclzb3Fvvx54aOQDCbmBXBAyM6aXV9LJvydnFK/3u9rbLbUjXor3aXpdSen3JK99W99Dq/2Mtbs/Evw48UeIdOS4S11Lx54juoVuIWhlVHvXYB42AZGAOCpGQcg16HoPxOi1b4seKfhPe6LJYXvh+wsNVtLh5g66lZ3O9TKi7Rt8uWN42GT/AAnIzivO/wBjHWbPxF8N/FGv6fBcQ2upePPEd3AlzA0MqxyXrsu+NgGRsEZUgEdDVT9qPXY/gt4h8IftN/Z5pLHw2Lrw/wCI44ELPNpt6gMJOOT5d5Fb49PNb3qZSVONPmVlywVut3BW/wDJrL0uVFOpKpyu75ptf+Btv8L287HXXf7RXhjS5/iXe6tptxFoHw1ntNPn1KBjM+oahLErvaQQhQTIplt4wNx3PLj5cZPI6d+1B8QtH13TP+Fx/s2+IfAPhPXr+DTdN8Qy6zaagI552CwC9t4Dvsw7FVyxYK7AHHUef/EX4UeJ9K/YZmttQh1Y+JdQ1Gx8b+KJdJJXUI55dRivb2SAgEiWGPcEODjyV44xWBoPgr9lPxDe+GJ7r9uv4m+O4dR1XT5LLw1qXxAXURfXPnI9vHPYJD54AkCE7lXZjLFcZq6cWqvJPdOMWvkrtW11fMo9NNnqZzmnDmhs02n99r300VnL16HtXjr9p3xFo/xK8RfBz4bfBTWfHXi/Q4LK8S2t9RhsbR7aePe0s11MPLg2nCqp3M5PAABIf4y/aF+KNj4ii8D/AAx/Z01Hxv4l0/TLLUfEtsPEdnp1roz3KkpbfapgVnlG1iQgA27WzzgXPhfHGP2nPjdKEXebbwwpbHJAtJsDPpyfzrA+Ls/wl8P/ABE1XxRon7Vmh/Crx7LZ29tqlpc6vpstveLGN0BvNPujuLBHwrxtE+xvvEYrJOyjzddX9z/Da+77WWhrbmb5en/Au/Xe3Tvd6nY+OfiBa6dpHww1H4g/CaEar4l8V2GlxadqE9tcyaFfSxzMtwkqCRGdPLYBo2Bw/wB4cisf4h/tGeLtO8d6j8N/gn8EdU+Jut+Ho4ZfEDRavb6VZ6b5q744vtE4KyTlCG8tRwpHPUDzfWfiNrvxY+GH7PXjzxHaWkN9qHxTsEaSzjkjtrtIvt0UdzCkhLrHKiLIqsSQHHJ610ngX4o/D74NfGj4weE/iv4s0rwhd67r0HibSZ9auo7O31CwksbeHdDNIQjsskEisgO4Hseca8uslLT3pfOyp2WvlKTf2rLfTSG+Xltr7sb/ADlUTemn2Uv5bu6316tv2pvCx+B2v/GgeHdUtX8J3P2DXtB1AC3vdNu0mjjlhlwGGVEiuCMhlK9M8YB/ay8TaLrmm6l8Qv2f/E3hT4ca9eQWOl+L7u/t5CHnYLA95ZJ+9so3JADSHILKGAJOPJvEuo23jP8AZ+/aL+KeiwSt4a8ZeKbSfQ7qSIxi/trdbC1e4RSATG0sMm0nqATXvH7ZCI/7MvjFWQECCzIBHcXkBFTFu8ZyW/LdeqTku/XTt15gWt4J9ZK/o7J9vN9+lj2yvGv2ef8AhHNM8BSa7qtxY2+peKPEWprcXFzIiyX1x9smjSMFuXOyMAIM9Dgda9jj/wBWv+6K8A+EXjb4ZeGfDl14E+JWr6FpGueFPEGoT/Z9aliiZWe5lmhuIDLjOUl4ZOfzGfRwsJVMPVhFNu8bpb21v8r2/A4cTUjCpTqTaS1tfa9tP1/E6j4FWFpo2ufEzQ9LgS20+08WSNb20YxHF5lrA7BR0UFiTgcVHd2em337TDX+tJDImheDRcWjT7dlq73REkozwrbVxu9M1W+CfibRLi1+IXxLuNQgsfDer+JpLiz1C9cW8MsCQww+bufACF1IBPcYqLxX4l8O+Cfj/b6t42vLWw0LxL4VOm29/dsBaNPHcb2hdz8i5jfPzEA9O9dcoVHipRSfNyW87qmuZeu91ucynSWGcm1ye0b8uX214v02aexZ8Tpoknx3+GHivw9LayHXbTVree9tHVkvbZbUSx5ZeHUMAwPPak/au8M6frvwb1zUr+a5P9i20l3BAkm2F5jhFaRcfMVDErzgE57Cs5fEngzxl8b/AABonwzu9N1HTvB9jqV1evpRRrOzhlgEMMatH8mSxGFXoPpW5+0FrOka18A/HE+jarZ38UFnJbyvazrKqSo6ho2Kk4YHqDyKcFUpYjC6NNd90nUna/bS1vLYcJQrU8Rdp3ettU/3cb+vb8Gel6L/AMgaw/69Yv8A0AV8/ar+1f411HVtWvPhH+zj4l8feCvDl3PY6r4jtNUtrQvLASJxY2sv7y9CEFcoVyykDPBP0DovOi2I/wCnWL/0AV8v/s//AB9+D/wa+El98P8A4qeO9I8KeJfAuo6rb6rpGp3CwXb5u5p45LeFsPcJJHIjIYw27cMc14dZ2qS12u/xXzsuys9Vrpr6mHV6MNN7L8H+Om7uvIX9pn4lx+Nvhh8F/iX8J9CHjFdT+IOj32laU90lib+QQ3RWB5JQVhYOuCWBCsntXu/wm8VfEnxf4Zl1T4pfCr/hX+rrdvCml/27b6rvgCqVm86ABRklhtxkbc9xXy3oGi6vofwM/Zzj1rSp9NuNQ+LMOrJaXCbJYYLufUrmFXX+FvLlTK9jxX2zWiXJCelvflo+nu0/x6a6eQ5u9SCTvaC17rnqJfLrp97Pn248a+IfC3x4+Idh4Q8BX3izWL+y0aSK0huY7WGOKOKXe8s8nypy6hRgljnA4NeieA/i9pHi3QdZ1LWtMufDeo+GGaPXdNviDJYkJv3bl+/GVBKuAN2DxWX4GA/4Xz8Tz/056D/6KnrkPEmiah4h8T/HzQ9HgMt7f+HNLhgjUfNJIbW4AA9SeBXrTjRrx9nKNmqdN813famttrWfa91vbQ8qm6tKfPGV05yXLpb7T3te913tbS19TWl/aE8V2tovjC/+CGv2/gRgJf7ca9hNyluek7WI/eLHj5s5+7zjtXXeOPH3jPR30+L4d/C688aG+t/tZnj1KCxtY4zjb+9kyGYg5CgdOa+f9H0v4Iax4Et73xF+1N8QraKS0WHUNEu/FaiWNtoWS3NoYjIwByu0KQQOMjmuz8c6tYzfEWT4b+IfjDqHw48K6LoNlPpi2V4mnzagW3Kx+1Sgn92EVdg5Oc9jXZWwFCNZRhD4ea91OzSt53ctfs2Xojgw+PrzoTnUnulazhdNvppZLp7936vQ9K8MfGTQ9Y8Fa14v8Qadd+HpfDEk0Gt2F3hpbOaNQxUEcOGVlKsPvZFeQfGD4w+MPEnwc8SPr3wa1vQPD+s6eV03VpbuKZmLMDH9ot1xJbhgMBjkZKjoc1i6BoEmufCX416X4R1LXvEqXN3BPY3eru0t7fxLbwvvLMql9yqdh2jK7Mda6743/HH4W+KvgLrNt4f8WWV9f6zp4jt9OgcPdxsCGbzYR80QUKxJYAccE8Zujg6dDFx9lS5vfh/N7qajK+91q2lzXsou99S5YupVofvanJpP+X3uVuO9rNWSb5bXvo0jR+J+seLdE+Nvgq+8G+BR4t1GPw1qG2wOpRWXlqZIA0oklBXIHy4HJDH3rtdM8XG88e+GNI8T/Du10rxLqWgXd/JO1zFczaescsatbLKqfOrbwxKsB8o4PbN1H/k4jwh/2KOpf+j7apdc/wCTkvC3/Yq6p/6UW9cLcKlOlTcVdQm73d9HUdt7Wvrtfu7aHRFTpyrVVN25qKtpbVUU3te9nbe3VK+p6lXlGvfGbxZJreo6X8MvhHqPjK20Sc2upX41KGxgSdRl4ofNBM7L0YKBg8V6vXyN4d8OeDLXxH4v0Lx58fPGvgDV7XX766GnQeJV0yzmtppTJFPCJE2vuDc4YnIPAyM8+V4elWlOVVX5Ve1pPqldqLT08mvM6M0xFWhCKp6czte8VbRveSau7dU+vU9m1L9oHw5Y/D/SviHBo2ozWt9q0ej3VkybbuznLskiNGAdzqy42D72Rg81Fofxu19PFemeG/iP8K9T8HQ+IJfI0a+nv4bqK4lwSsUvl/6iRgOEJJJ4ridS0jwRpXw18BjwDr9/rul3fxE065bU7+VpZ7yc3bCSRnKrv+ZSNwGDjPPU958fQDY+ByQDjxzopHt++rp9hhVNUlT+Kco3d0425bWXdN68yd12ZzyrYlwdTntyU1Oys1J3ne7ts1FfDaz11WhyLeJfiB4f/aA8eR+CPhn/AMJXFdWuiC9k/tmCx+xqIpdpxKD5mQWOF6bPcV1mt6/o2oS/FvQLHwza2N9pGjxNeahGEEmoedZysm/Cg/IFKjLNweMdKy9J8XeFvB/7QHj+38WeItO0V9WsNFksTqFylutyESZW8tnIDEMwGAc1AkE1z44+PFvbxtJLLo+moiKMlmNhOAAPXNTVipRu4WtSg766u9Ja620u1ol53aua4WTjiElO96jvHT3dJvTS+uj1b8rIyvh18VfiL4V+DFlrfiD4Ny2+h+H/AA5YzW17Fr0Ez6hAqxKXEKKWjPlFpcN/d2kg816r4++Itl4M8IW/iixsxq8mo3FpaaZaxTCP7ZNcOqxqr4OAQ27ODwK5v4JeJ/A3jT4TeHvCdl4h0vUrmHw5a2mo6fFdI08IEKxSLJFnenzZXkD9RXnnwzt9Z174gaB8J9agna1+EDXc887r8l0SfL0z8oHLD3jravQp18TVc6fLyScmtdY/Ntq7SWnWfZacmDrToYGjyVObmiopu2k2lZaJXSV277KOu7PpavL/ABj8Z9S0Hx1c/Dfwx8PNQ8S68umwalbQ291HBHIju6uZJJBthVdi/MSclwAK9Qry3RgP+Gk/E5wMjwnpgz/283FeVg4U5SlKpG6UW7arVemtj18XKcYxVN2baV/X8L/1ZmXaftBa1qkMnh/RvhLrNz48tZXjvfDb3kMK2iKFPnPdt+78pg67Gx8xyAOM10/gX4v6V4q8Pa1quvaXc+GtQ8Lu8eu6desGeyKpv3bl4dCuSrADODxWb4OVf+GgfiM2BkaToQB7423NcTr2jaj4i8U/tCaDpEBnvL7QdLhgiHV5DZzgAe56V3To4apzU1DltGM73el3BNau3KlLS+umsmcUKmIhOLc3L3nG1lrZSaei+K6W3u2+zfU2Iv2jdeitIfGWrfBrXbDwBcsrR+IWu4nlWBjhbiSzX94kRyG3ZPynIzkA9d8RPiy/hK80nw74T8K3fi7xJrkbXFlptpOkKeQuN00szZWOPkAMRgnivPfFHxs+GutfASbR9K8QWt1req6MNHt9CjYNqH2x4/KELW4+cEPxnGOOCcjNmbULD4UfFjwbqnju7g0vTbrwQvh1dQmbFtHfRSxyGN5D8qAqpIZiAcVvLB03U1o8rTklG8ve5Y3W7vvvy2vfRI544yaouSrc11Ft2j7nNJJ9NrN25rtOOrauhfBni/U/FP7RUL+IvCV74Z1aw8F3EN7p91IkqoTewsrxzJ8ksZB+8O4YEDFal18evFt4bjXPBXwV1rxF4Rs5JEl1qO/hgkmWMkPJb2z/ADzICDggjOD0rO03xh4a8f8A7Rdx/wAIfqsGpwW3gi7s2vLc77d5Tdwnakg+V8BlyVJAzjOc15b8NtA+HEPgmLTPGf7Sfj7wfrOiiSy1TQn8VLYrbSxsQVhgePLIRgrt3fex1yK3hhaVRc9WnZxjH3bTduZzu9GpaWVrtpXV76GNXFVaU3GlPmUpayTgn7sKdldpxu7u9l9l2t09k8T+I9J8X+N/gr4n0K48+w1O+1C5t3IwSradKcEdiOhHYgivZK8JfS/DOjaz8B9P8G3E9xokdxfNYzz7vMmibTpWEjbgpy27cflHXoOle7V5OYRjBU4wvZKVr7255b+fc9XAylNylO12o3ttflW3l2CiiivNPQCiiigAooooAKKKKACiiigAooooAKKKKACiiigAooooAKKKKACiiigAooooAKKKKACiiigCjrn/ACBdQ/69Zf8A0A0Ua5/yBdQ/69Zf/QDRQAUUUUAFFFFABRRRQAUUUUAFFFFABRRRQAUUUUAFFFFABRRRQBXn/wCP7Tf+vlv/AETJWtWTP/x/ab/18t/6JkrWoAK898V/tA/B3wR4gPhbxR45tLLVFKiSDyZpfKLcgSMiMqcEH5iODmvQq8IuPFPxY+IUviZvhn4O+H9p4dgv7nTLy68SvOz6k8P7uVykA4UYK/Pk4HpXbgqEK0m6q91LX3lH01af3Wv+Jx42tKjTXs37zenuuV++ia++6S+aPXtV8Y+F9EsLDVdU1y1gsdTlSG0ui+6GVnQupDjKhSqk7iQuB1rA8E/G34V/EbVbnRPBnjKz1G/tQWe3CSROyjqyCRV8xR3KZAyPWvCtLtIdf/Z5+Duma7FDe21x4ys7OeI/NFJCLy4j8vB6psAXB/h4r1D44aTp1nrHw08RWdpFb6jZ+MNO0+G5iUI62029JIcj+Bl429K7ZZfQpVHQm25OUopq1ly2SbVne7fdW312OJY+vUpKvBJJQjNp3bd+ZtJ3VrJaNp3emm51Hjz4zfDH4ZXNtZeOPF1rplzdjdFB5ck0hXONxSNWKrnPzEAcHniuO+Gfi/w9ba98W/Gc+twPoUGp2t99tjcyxfZxp8Lb1K5yMc8Zqz8KbPTrv4rfFTVr+COXWodWtrNZJVzLFY/ZYzEi5+6jN5h44YrznArgLzTtJ0nwX+0bYaHbW9vZxzTFYrcARozaejOABwPnLcdjkVdDD0IxnSV+Zwg29Le9Km9Fa6tfe7vvZDr160pxqO3Kqkklre8YVVdu9mna9rK2mrPatD+MHw18S+LpvAugeK7a/wBbgga5kt4I5GVYxtzmQL5eRuGV3ZHpwazR+0J8GD4rHgofEHTf7WMvkCPEnleZnGzz9vlbs8Y35zx1pi6LYeEPgFc6b4WtBYpaeGJnhEC7W802xYvkcly3zFupJzXNWXhvwU37J1vZT6bpw0tvCK3r5Vdn2k2odps/89PMyd3XdWHsMInJtS5U1HdXu7+9t5aR/wDJjWNXFzVOKcVKSctnZJcvu76v3vi0tb4Wehao+iD4i6HFc+K9VttUewu2tdIimYWd3EpQSSyoFKs6bl2ksD8xwDzWX4h+PHwh8K+KI/BviDx3p9nq7usZhYOyxM3QSyKpji/4Gy471wfhO4vrvxz8GLvU5JZLybwJdyTvLne0hisyxbPOSc5rX/Zy0bQNR+Fd3c39haXV3rOqap/bjTxq73Eou5V2zbuuECjB6D61dTCUqFNTrtySVrJpa89Rb2enu32bu910zp4uriJONFKLk4u7Tens4Seiau/estVor69dP9m1i/wotWLbs6rq5znOf+JhcV6eeh+leE/BaHxpb/s/6fB8KB4d/tCPVtSSD+2TMbT7OL+4B5h+YnGMdq7bwL/wv7+2ZP8AhZ3/AAr/APsj7O+z+wftv2nzsrtz53y7Mbs98496xzHDqVavUUkrSlo3Zv5GmExLhTpU3BttbpXS1fX+tDzf4OfHH4V/D/4b6F4e8ZeNbTT9SubvUSsDrJIUU38+0yFFYRg+rkDHPSvWvGd74buIfDF9f+MtR0u3udZs/wCz5NLuSI9RmfJigkKKweGTuDhTxyK4b9nDw/4Xn+CrrcaVp8keq3uqf2rvjUi4xdzL+9z1wgUc9ABXA+GHkf4J/CJWkZ4oviFbQ2xLbv3CX9ysYB7qECgewFd+Iw9Gti5yhdSVRJ7WfM5baaWt1vffTY5adetRw3v2cXCTW91ypbu+t762tbbW9z3Dxd8afhf4Da8j8W+LrbT5LCaKCeJopXkDyJvUKiKWf5SCSoIHfFJr3jXRvE3wk17xh4H8QR3dsdGvJrW9s5SGSRYWIweGR1OODhgfQ1zPgTSdMuP2hPifrE9jDJe2tvo0EE7oC8Uclu5dVJ6BtiZx12j0rmodOs9C1H9oHQ9IgW109dMt75LWIbYknnsJjK6qOAWKLnHoK4fq1DktG/OoQm9rPm5Lq1r6c+9/K3U7aeJrSrRbtyOTjbW+nNre9vs2tbzv0Oi+Enx++G/iXwDBK/jN7u/8N6BbXfiCWa1uQ0LLEoldnZB5h3hslS2evNdbo3xk+GXiHxVceCtE8XWl7rFrbtdTQwpIyRxLjcTLt8vI3DI3ZHccGuK8R/8AJoMv/YhRf+kS11ekP4a+FHwYh1C10tItK0PQxeSQQoAZdsO9yeOWc5JY9SSTWuLo4ZyqVIRlfmcUrrfv8O1+lvnpry5fVxPsqMJyi/dUm7PbTT4t7bybt/d7V9B/aH+C/ifxKnhHQ/H1jc6pLIYoovLlRJXzjakrII3JPQKxz2zXY6d4n0LVtY1Xw/p+oLLqOiNCt/b7GVofNTfGTkAEMucEZHBHUGvmL4vXvxu1H4Sp4j1jwz8OvD/hqB7K+sbWGW4k1OyJlQxeS6gQiQZHTjG6vVPHl7afDL4taN8R7yUW+i+IrGXQtYkPCJPErT2srep+WWMf74qq+XUYpOm9XzK3Mpe9FRe6S3TaSV9baseGzCrUlJSV0uV35XG8ZNrRNva123bS+iPSdP8AE+harrWqeHdPv1m1DRfJ+3wqjDyTKpaMFiNpJAJwCSO+MitSvGfhdpvjs/Cq/wDG/hWLRk8W+N7+TxAv9s+b9lWKVwIUfyvnwLdUwB0Y1v8Agv8A4aL/AOEgh/4WJ/wrj+xNj+d/Yv277Xu2nZt875MbsZz2ziuOtgowc0ppcujTeraSvbur3SOqnjXLkfI2pappXVm/db7aWbKPwAuILTwT4gurqeOGGHxTrskkkjBVRReSEsSeAAO9bF94o8E+LF8HeIbLxzqlra3+qsmlCweSGHVZlWQGGVSnzxYjdhnap2ggnIz89Wmn+PdQ8Ja7qmo2EN18PNA8aalc6rpFtI32vWLf7ZIZ3baRiOLhhF/y02tu4xn2T4k3ek3+rfB690GSCTTZ/EcUlm1uAIjCbGcoUA4C7cY9q9HEYSP1hT5tZPpbS0b2fm/uS7u6jxUMU/YuCWiXW+vvW08l16u6eis5ZGgfHLwn4Y+L/jbwN438Y3MV7d65Z2+i2UsNxOirJbQgIhRGSMGRjwSBkkn1r3WvLfhQR/wsf4sDPP8Ab9p/6QQ16lXnZh7JSpqEWnyQvro/cjsrK3nq7vU7sD7Vuq6kk1z1LaO6SnJWbu7+VkrLQKKKK4DuCiiigAooooAKKKKACiiigAooooAKKKKACiiigAooooAKKKKACiiigAooooAKKKKACiiigAooooAKKKKACiiigAooooAKKKKACiiigAooooAKKKKACiiigAooooAKKKKACiiigAooooAKKKKACiiigAooooAKKKKACiiigAooooAKKKKACiiigAooooAKwfHHgvQ/iB4YvvCviGziuLS9jZCJE3BSQQGxx6kcEHBIyM1vUUAfhr+2t+xZ44/Z+8T3fijS7OfVfB90fNW8jXcbVS2MS4H3QSq7+MFlDBd6F/lA7wAR3PT2r+mrW9C0jxJps2ka5YRXlpcKyPHIOxBU4I5U4JGQQea+Gf2hP+CU/wAN/H11P4i+FGojwlqUheRrWOENauTvbAiyqjJ8tF2mMKAzN5jGncat1PyFstXmsJYp4BHGyP09a9u+GfxEi1eB4rt447iJ8AA4O31rsPHv/BNT9qrwjfm103wGPE8YQSebpkq/u1PQNv2qX9VRnx6968w1D9lb9pfwzcrJcfArxxFMpG1oNHuJgTjPWNWFY1KEaq9466OIlRSUWd94+8Qajc6ba2dirO886wyAnpGerVc0G2WG1a1kRnfbtyeuB0rpPhv+zV+0N4v0FbXW/gZ4sg1CKZfLmubU26sgxn/WFfUV7/8AC/8A4J+/GLWnW/8AFt5a6BBMWHlkF5IwvRXDbSuem5Q4789Drh4xo6PYnFYh1pJs+fPB/iPXdL1qy0/SYbi7uLiYQxW0aF3kYnAVVHJJ9K/Rz9nn9n28hgsvHPj6BBcygTRWDKGC5HDN2J9+hGcZBDHtvhH+yt8LPhKFvLDSE1DVcYa+ul3Oev8AMEAjhSVBCqa9krOpQpTnz2Oe9tgooorQkKrX+m6dqtuLTVLC2vIA6SiK4iWRN6MGRsMCMhgCD2IBFWaKabTugaurM5f4ieL9T8F+H/7S0Xwfq/iW/nlFtbWWmw7z5jA7XlOf3cQIwz84yKz/AIPeC9S8FeDli8QyRy6/rF1NrGsyIcq15O25lB7hBtjBHUJnvXcUVsq/LRdKK3d2+rtsvTr5u3ZGMqPNVVRvZaLpd9fW2nkr9zI/4RDwmNdPij/hF9J/tkqUOo/YovtW0jBHm7d+McdelWBoGhLFYwLotgI9McSWKC2TbavtK7ohj5DhmGVxwSO9X6KzdSbtdvQ05Iq+m5Wu9N06/ltp76wtriSyl8+2eWJXaGTaV3oSPlbDMMjnBI70W2m6dZXF1d2dhbQT3riW5liiVXncKFDOQMsQoAyc8ACrNFTzO1rjstyrZ6XpmnSXUun6da2r30xubpoYVQzzFQpkcgfM2FUbjk4UDtUSaBoUdte2cei2C2+pSPNexC2QJcyOAHaRcYdmAAJOScDNX6KOZ9wsl+Zj6X4P8I6Haw2Oi+FtI0+3t5zdQw2tjFEkcxBBkVVUAPgkbhzgmr9tpunWVxdXdnYW0E964luZYolV53ChQzkDLEKAMnPAAqzRTlOUm23uKMIxSSWiMvXvC3hnxVbpaeKPDml6xBG25Ir+zjuEVvUBwQDU+maJoui6cukaPpFlYWCAqtrbW6RQqD1ARQFGfpV2ijnly8l9O3QOSPNz217mRofhDwl4YluJvDXhfSNJkuyDcPY2UUDTEdC5RRu6nrVfWPAHgTxDfrquv+CtB1K9TG25vNNhmlGOmHdSePrW/RVe2qKXPzO/e+ovZQ5eTlVu1hFVVAVQAAMADsKqWGjaPpU97daZpVnZzalP9qvZIIFja5m2KnmSFQC77ERdzZOFUdAKuUVmWZ9v4e0C0/tI2uh6fD/bEpn1Hy7ZF+2SFFjLzYH7xiiKuWydqgdAKzNB+G3w68K6eNJ8MeAfDmj2Iu1v/s1hpUFvF9pU5WbYigeYCAQ+MjHWujoo2/D8Nvu6A9dGcp4i+E/ws8X6zD4i8WfDTwprWq2+0Q32o6NbXNxHt+7tkkQsMdsHiuqACgKoAA4AHalooWisg3dynYaNo+lT3t1pmlWdnNqU/wBqvZIIFja5m2KnmSFQC77ERdzZOFUdAKz/ABZ4G8E+PbBNK8deDtD8R2Ub+Yltq2nw3kSv/eCSqwB98VuUUNX3DbUxh4M8Hr4ZPgoeFNGHh4wm3Okiwi+xGInJTyNuzbntjFWdc8PaB4m0qbQfEmh6fq2mXChZrK+tkngkA6Bo3BUj6itCih+9uC921uhi+FfBXg3wLpp0bwR4S0bw9p7OZDaaVYRWkJc9W2RKq54HOKpaR8L/AIaaBFqUOg/DvwzpsesSCbUUtNIt4VvJA24NMFQeYwPOWyc8109FO7vcLaWOZ8WfDD4aePp7e58dfDzwz4jmtP8Aj3k1bSbe8aHv8hlRiv4VvR2FjDYrpkNlBHZpEIFt1jAiWMDAQLjAXHGMYxViilbS3QOtzmfCvwx+GvgW7utQ8EfD3wz4eur4Yup9K0m3tJJ+c/O0SKW555zU+vfD/wAB+KdV0/XvE/gnQNX1PSW36fe3+mw3E9o2c5ikdS0Zzz8pHNb9FHZ9g7+ZWstO0/TUlj06wt7VZ5nuJVgiVA8rnc8jADlmJJJPJPJpmr6No/iHTptH1/SrPUrC5AE1reQLNDIAQRuRwVOCAeR1Aq5RQAmBjFcxpHwr+GGgeIpvF+hfDjwvpuvXJYzapaaPbw3chb726ZUDnPfJ5rqKKFo7oN1Yp22jaRZ6jeavZ6VZwX+oiMXl1HAqzXIjBEfmOBufaCQuScAnFYXin4V/DDxzfQap42+G/hbxBeWoAguNV0e3u5YgDkBWkRivPoa6miiwbFC70HQ7+OxivtGsblNMnS5sVlt0cWsyAqkkQI+RlBIDLggE4qh4s8A+BfHtvb2njrwXoPiOC0k863i1bTobxIZP76CVWCt7jmt6ijf8/mGxn3/h/QdU0dvD2p6JYXmlMiRNYz2ySW5RSCqmNgVwCBgY4wPSpNW0bSNf06bR9d0qz1KwuABNa3cCzQyAEEBkYFTggHkdQKuUUPXcVkg6Vh674F8EeKbiO78TeDtD1eeEbY5b/T4bh0HoC6kityiqhOVN80XZilGM1yyV0Ub7QtE1PSm0HUtHsbvTHRYmsp7dJICi42qYyCuBgYGOwpNV0HQ9d086TrejWOoWJxm2urdJYjjp8jAjj6VfooU5LZ+fz7j5V2M3QvDPhvwtaNYeGfD+m6RbO29obC0jt4y3qVQAZ96YnhXwummXeip4b0tdP1CR5bu0FnGIbh3OXaRMbXLY5JBz3rVopupNvmbdxKEYpRS0Q1EWNQiKFVRgADAA9K5/W/hz8PfE2uWPifxH4E8O6rrGmY+xahfaXBPc2uDkeVK6l055+UiuioqOtyulilqOi6PrD2cmr6TZ3zafcreWbXMCSm3uFBCyx7gdjgMwDDBAY881doooArQaZptte3Op22n20V5ehFubhIlWSYICEDsBltoJxnpk4og0zTba+udTttPtory9CLc3CRKsswQEIHYDLbQTjJ4ycVZop8z7isjCl8BeBp9bXxLP4M0KTV0cSLqD6dCbkOOjCUruz75qfXPCXhTxO1u/iXwzpOrNaNvtzfWUc5ib1Tep2ngdPStair9rUunzPTbXb0J9nDVWWu/n6kEFjZWs09xa2cEMt0yvO8cYVpWChQWI5YhQAM9gBWTF4D8DwXN/eQ+DdCjuNUQx30q6dCHukJyVlYLlwTzhs1u0VKnKOzG4xluiq2l6Y+oRau+nWrX0ETW8V0YVMqRMQWRXxkKSqkgHBIHpWd4m8J6d4ms7iGSa506+mtZLOLVdPZYb+1jcgsIZtpKZKqeOMgccVt0URnKLTT2Bxi001ueOD9m7BB/4X38Yzj18U/8A2qvSdd8FeDvFPknxT4U0fWWtxiJtQsYrgp9C6nH4VtUV0VcbiK7Upy1W3Tf0OajgcPh01Tjo993f7yjLoeiz21pZT6PZSW9hJHLaQvboUt3j/wBW0akYQr/CRgjtUt9pmm6msK6lp9tdi2nS5hE8SyCOZDlJF3A7WU8hhyO1WaK5+aW9zq5Vtby+Rka54R8J+J5LeXxJ4Y0nVntDuga+sopzEc5yhdTtOQOnpV6DTNNtby61G20+2hu73Z9pnjiVZJ9gwm9gMttBwM9B0qzRRzyty30FyRvzW1OO1+18MfDew1TxxoHw2+26pKoWePQdKiN/eFnHBKgM43EMSScAE84rK+DXhXxDpmn6z4x8bWq2viXxhenUL23V932OFVCW9tu6HYgyf9p2r0aitvrEvZSpveWjfWyt7vpdX+SMnh4upGfRXdunM7rm9bNr5v5ePTfs4+dM8v8Awvn4wpvYttTxRhVyegHlcCvRfDHhLTvC9lbQJcXWpX0FqlpJq2oss1/cxozFRNNtBfBZsZ45NblFVWxtevHkqSuvl+hFHBUKE3Upxs35v9SrDpemW9/carBp1rHe3iRx3FykKiWZEzsV3AywXc2ATxuOOtEGmaba3t1qVtp9tDeXoQXNxHCqyThAQm9gMttBIGc4ycVaorm5n3OmyMaHwZ4Pt9dfxRb+FNHi1mTO/UUsYlumyMHMoXecjjrVzV9F0bxBYSaXr+k2WpWUuPMtryBJonx0yjgg/lV2iqc5Npt7beQlCKukt9/MztN8O+H9GEA0jQtOsRawG2gFtapF5UJbcY12gbVLAHaOM81T1jwH4H8Q38eq6/4M0LU72LHl3N5p0M0qY6Yd1JGPrW7RQqs1LnTd+9xOnBx5WlYq3Gl6ZeXNpe3enWs9xYMz2kskKs9uzKVYxsRlCVJUkYyCRVqiipbb3KskFFFFIYUUUUAFFFFABRRRQAUUUUAFFFFABRRRQAUUUUAFFFFABRRRQAUUUUAFFFFABRRRQAUUUUAUdc/5Auof9esv/oBoo1z/AJAuof8AXrL/AOgGigAooooAKKKKACiiigAoorkvEPxH0jR72XSLGC51PUo1DGC1jMipnpvYcL+NAHW0V53afFS9tXaTxP4RvtOtscTQoZgPdsD5R713GlaxpmtWq3mlX0N1E2PmjcNt9jjofagC5RRkHpRQAUUUUAFFFFABRRRQBXn/AOP7Tf8Ar5b/ANEyVrVkz/8AH9pv/Xy3/omStagAryy9/Zz8C3viW+11tV8Sw2Gq3JvNR0CDVXj0q9nONzywKMtkgEjdtOMEY4r1OitqOIq4dt0pNX00Ma1CliEo1YppO+vf+vwOHtvg94StPDfh3wpbPfR2HhjV01mxCyruM6yyShXO3BTdI3AAOABmtrxX4N0rxj/Y/wDastyn9iarb6xb+Q4XdPCSUDZByvPIGD71vUUPEVZS53J3u383ux+wpKLgoq1uX5a6emrPO/HXwP8ADHjjX4/Faa34i8Oa0sItpr/w/qJs5rqEHIjlIB3KPwPvwKdpvwL8B6L4V8TeDtIhvrTTvFcZjvgtxvkXMIiLIzgncQNxLbiWJJzmvQqK0WNxCpqkpvlXT53X3Pbt0IeEoOo6rguZ9beVvy09CtZ2FvZadBpaKXgghWACTB3Iq7efXgV5Uf2X/h0b/nU/E/8AYJuDdHwx/az/ANjmQtuz9nxnG7nbux2xjivXqKmji69CTlSk03v/AF37PoFXC0a8VCrFNLa/9ff36mDd+C9HvPF2k+M3adL3RbO5sbaNGUQ+XMULblxnI8tcYIA54NcXrn7OvgfW/El54hi1bxLpMWrSCXVtL0rVXtbHU26EzxqMncODtZc89yTXqVFFLF16LTpyasrfK97fe7+uo6uFo1k1Uindp/NKyf3K3ppsYPgfwVofw98OQeFfDkcken28s80SSMCUMsrysowB8oZyAOwArdPPFLRWNScqsnObu3uawhGnFQgrJHjL/sreAFtP7O07xH4w0yzuHkfUraw1hoIdULuzH7SirtfhtuVCnaAM8ZrvNS+GvhbUNJ8OaFDbSWFh4Wv7TUdOgtGCKr2+fLRsg5XnnoT611VFdNTHYmrbnm3Z3Xr3OeGCw9Pm5YJcys9Onb59e5g6R4N0rRfFGv8Ai60luWvfEYtRdrI4Ma/Z0KJsAAI4Y5yTz6VDbeAPD9vrfifXZFnuJPFsNvBqMMzgxGOGJo1VQACAVds5J/CukorD2s9dd0l8lay+Vl9xuqcI2aWzbXq73f4v7zy/Rv2fvDWiaDrvhSDxd4wudE1zT30wadd6t59vp8DZ4tUZD5ZAOATu4Fd9P4e0q78PP4WvrYXOnS2f2GWKU58yHZsIJGOo7jFaVFXWxVau71JN/wCff1M6OGpYdWpRS9Dxy3/ZZ+Hy6ZLo+q674s1qzWMQ2EGp6u08eloCOLVCu2PgBckEheARk1V+P+p6B8Qf7P8AgNpU9tqOt67qFu1/FEwkbS7KJ1lmnkwf3bbBhQcElh68+21RttC0Sy1K61mz0exg1C+Ci6u4rdFmnCjCh3A3NgdMk4rqp5jVdaNavJycdY67S0s/TS772+ZzzwFKNGVGhFRUtHp9l3TX3NpdF26Fm2toLO2is7WFYoYEWOONBhUVRgADsABUtFFee227s7kklZGD4T8F6N4O0u70fTPOlt76+u9QmFwwcmS4kaSQcADbliAMdOuetYen/BzwnpdpoGn2U+opa+GdXm1nTYTOpWKSQSAxcrnyh5z7V6jjmu6orVYiqm2pPXf5f8OzN0KbSi4qy/U8+1v4K+H9V8cp8QNP8SeJ9B1KSS3kvotI1M29vqXkkbFuY9pDrgbSBjIJ9c16DRRSqV6lWMYzd1HReSCFGnTlKcFZy38wooorI1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Cjrn/ACBdQ/69Zf8A0A0Ua5/yBdQ/69Zf/QDRQAUUUUAFFFFABQaRmCgkkAAZOe1efa14x1LxTqEvhjwK3EbbLzUx9yIdwh7t2oAk8X+MNT1DUG8F+B8S6m4xd3Y5jskPXP8AtcjpWj4S8Jab4QsjBZEy3Ux33V4/Mk7nqSfT0qx4c8N6Z4X04WGmqfmO6advvzP3YmtXFACSKJYmhmUPG4w6kAhh6GuQ1HwD9luTq3grUG0W98wSNChxay47OmcHNdhRQBx+mfEm50q4TSviDpzaXcs21LtRm3m5wMYyV/Gu9iminQSQyK6MMhlOQayr2xs9RtpLPULWOeGQYZXGcj2PauPk8H+IPCkpvvh/qH7jzPNl0q5b9ywxyA2Mg/SgD0iiuM8O/ErTNRmGl69C+i6oDtNvdDYsh/6Zk/ers8+vFABRRRQAUUUUAV5/+P7Tf+vlv/RMla1ZM/8Ax/ab/wBfLf8AomStagAoorMvfEWlae5iuLghw23aEPX69P1oAtX2oWunRLNdPtVnCD6n/AZP4VYBzyK838U+IRq10i225YYfu5xye54P+cVu6H4ysVsI4L9nSSIBN2M5HbjOfagDrKKoprWmyW7XSXOY1IBOxuCRnpjNZGqeNNNjtZRZSO8vKKQuMH1wTnj6UAblrqFreSzwwSbmt32P9f8A9YI/A1Zry/w/rzaVqP2iUM0cnDgHsfr/AJ4967q18UaNdN5aXJDZAwUJ6+4yKANaq19qFrp0SzXT7VZwg+p/wGT+FVb3xFpWnuYri4IcNt2hD1+vT9a4nxT4hGrXSLbblhh+7nHJ7ng/5xQB6QDnkUtcnofjKxWwjgv2dJIgE3YzkduM59q3k1rTZLdrpLnMakAnY3BIz0xmgC9Va11C1vJZ4YJNzW77H+v/AOsEfgaw9U8aabHayiykd5eUUhcYPrgnPH0rlPD+vNpWo/aJQzRycOAex+v+ePegD1Cism18UaNdN5aXJDZAwUJ6+4yKfe+ItK09zFcXBDhtu0Iev16frQBavtQtdOiWa6farOEH1P8AgMn8KsA55Feb+KfEI1a6RbbcsMP3c45Pc8H/ADit3Q/GVithHBfs6SRAJuxnI7cZz7UAdZRVezv7TUEMlpLvC4z8pGPzqx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FHXP8AkC6h/wBesv8A6AaKNc/5Auof9esv/oBooAKKKKACmvIkal5HVVUZJY4AHuaca818SXWpfEHXrnwdpV6bTR7DH9qXEZxJKecxL9OM/WgCDWfEGrfEnUJvDfhKd7bRIG2ahqY48z1jjP8AWux0PQ9N8PadHpmlW4ihjHpyx9WPc1Lpel6fo1hDpml2qW9tAu1EUY/E1boAKKKKACiiigAoI9hRRQBm634e0fxHAbfWLNZs4xLjEq4PG1u1cnLD4z+Hcb3mm3Ta5oMJaWa2lJNxBHjkiRiSenSu+Nc7438Uab4Y0SeS9YST3KGO2thy8z4PAFAHT6TqlprOnwalZSB4bhA6kds9vqKt1xfwhhli8DWRmXY8ssspT+5ucnb+GcV2lABRRRQBXn/4/tN/6+W/9EyVrVkz/wDH9pv/AF8t/wCiZK1qACue8W6Fb39lJfrtSa3QuW/vKBk59/8AP06Gs/Xo55tIuoLaNnklTywF68kD+RoA8nq/ommf2tqMVnvChzyT6AEn9Aa6PTvALNHv1K42MRwqckfXtTrDwrqGi63bXUWJoBJgsvUAjHI/E/l1oA6qDTbOCx/s9IF8jbtKkdfc+9eb+JtITRtRNvG4ZHXzEHcKSRz+Rr1GuQ17w5qGua60ir5cEaIm9jgHjJx69T+VAHD13ngvQIIrdNWmCvK+fL77MHBP1yDUF58P18gGyusygchxgE+3+fxrc8L2t3ZaUtpeRlJIpGGD6E54/M0AVfFuhW9/ZSX67Umt0Llv7ygZOff/AD9POK9Y16OebSLqC2jZ5JU8sBevJA/ka5nTvALNHv1K42MRwqckfXtQBzmiaZ/a2oxWe8KHPJPoASf0Br0+DTbOCx/s9IF8jbtKkdfc+9crYeFdQ0XW7a6ixNAJMFl6gEY5H4n8utdnQB5d4m0hNG1E28bhkdfMQdwpJHP5Gsmu417w5qGua60ir5cEaIm9jgHjJx69T+VMvPh+vkA2V1mUDkOMAn2/z+NAE/gvQIIrdNWmCvK+fL77MHBP1yDVvxboVvf2Ul+u1JrdC5b+8oGTn3/z9LXhe1u7LSltLyMpJFIwwfQnPH5mp9ejnm0i6gto2eSVPLAXryQP5GgDyer+iaZ/a2oxWe8KHPJPoASf0Bro9O8As0e/UrjYxHCpyR9e1OsPCuoaLrdtdRYmgEmCy9QCMcj8T+XWgDrbKzt7C2S1towkaDgevufep6Sl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Cjrn/IF1D/r1l/8AQDRRrn/IF1D/AK9Zf/QDRQAUUUUAB7V4xoGo+J9D1rxHqWnaQuo6auqTrdRBtskIyT5g7t16V7Oe1cD4QX7N4o8SWw4LXBm/PNAGx4f8T6N4mtxPpN0WbvDINkq+vyHmtbPOK5jxB4D0vW5l1G0uZ9J1KPlbuzO1nPo3tWdD4r8QeFmSz8dWSywM22PUrRT5Sr2MnfNAHcUVXs7601C2S9sbmOeCUZSRDnI+narANABRRRQAUhIHU0E1zvivxdF4fWKxs4PtusXny2lovJ/32/2RQBP4m8T2/h6KOFIzdajcnbbWicsx9T6CsE+EDDaal4u8St9q1o2bhQxzHbLg8KOgb3rU8K+FZtMlfXNdn+2a3dcyynkQj+4npitHxUdnhTWW/u2bn9DQAfDqPy/CViOedzc+5NdLWF4ITy/C2nD1hB/Ot2gAooooArz/APH9pv8A18t/6JkrWrJn/wCP7Tf+vlv/AETJWtQAUUVy0nxP8DQ6P4g1+TW9th4XupLPVpfs03+jTIFLLt2bnwHXlAw561cKc6nwK/8AVvz0JlOMLcztf/h/yTfyOpoqK2uIby2iu7d98U6LJG2CMqRkHB56Gpalpp2Y001dBRRRSGFFFFABRRRQAUUUUAFFFZEnizw9F4rg8DtqS/25cafJqiWYRi32VJEjaRmA2qN8igBiC3zYB2tgWrsv60v+Sv6B0v8A12NeiiigAooooAKKKKACiiigAoorz/QviZd6v8Y/Enwwk0uGO30Oxgu47oSEvIzpExBXpj99/wCO+/ANJs9Aoorzjxp8WtR0bxfB4A8D+Brzxbr/AJC3l7DFdx2kFjbMcB5ZpAQGPJCYyQK1o0J4ifJTWvqkvVt2SXmzGtWhQg6lTb5t/JLVvyWp6PRXAeP/AI0+F/AGr2/hp9K17xBrtzCbldK0HT2vLpYQceYyggKueOTn2q18Ovi14X+JRvrTS7fVNM1XSyn27SdXs2tby2DZ2l4zkYODyCffFafU6/svb8j5e/4X9L6X2voR9boKr7DnXP2/G3rbW29tdjtaKwPE/jXSfCV/oNhq0V1/xUOojTLaaNAY452RmQSEkFQ23aMA/MQPet+sHCUYqTWjNlOLk4p6oKKwPG3jTSfAWgv4h1mO5lhE8FtHDbIHmmllkWNERSQCSWHGegNb9HJJRU7aNtfNWv8Amg5lzcl9d/k72/J/cFFZfiDxLonhWzhv9fvhaQXF1BZRuUZ900zhI1woJ5ZgM9B1JArUpcrS5raf1/mh8yvy313+Wv8Ak/uYUUhOAT6Vh+B/GOleP/C9n4t0WK5is74yiNLlFWQGOVo2yFJH3kPQnjFNQk4uaWit+N7fk/uE5JSUb6v9Lf5o3aKKKkoKKKKACivO/iV8VdW+GWoW19qfgG/vvCPlodR160ukc2Ds5X57bG9kAwS4PAPAJ4PoMUsU8STwyK8cih0ZTkMpGQQfStZ0JwhGq17r21T26abPyetrPYyjWhKo6S+JW79eq7rzXW63Q+iiisjU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Cjrn/IF1D/AK9Zf/QDRRrn/IF1D/r1l/8AQDRQAUUUUAFcRpa+T8Sdeth/FYwzfnv/AMK7dvun6Vwbu9r8W7gjhbvSUQ/VWbH8zQB1gHFMkijlQxzRpIh4KOu5T+Bp47896KAOLuvAl1o9y+p+A799PuJX3z2rtuin9ueE/CptI+IFs942j+J7NtG1CM7SZeLaT02ueprriM8VR1jRtM160+xaxZx3USnKhxkofVfQ0AXA3Ct2YZB9R7UpYetcQug+N/Cs8j+G9UTU9LY5Flc/NcKf9luw9qc2t/EnU1azsvCf9jSsNou7txJGp9cCgC74v8Zf2HJHo2kWwvtcvPlt7VTxHn+N/wC6O9L4R8HnRGl1jWLn7drl581xcuPuZ/hX0H0p/hHwXB4aE19eXP8AaGsXZ3XV6/JY/wB1PRfQV0oFAABisXxu2zwT4gf+7YyH9DW1XM/EPUIovC95oiyK17rUf2K2i7l24Bx1xzQB0XhVNnhvTFH/AD6xn81FalVNItnstLs7OT70FvFE31VQDVugAooooArz/wDH9pv/AF8t/wCiZK1qyZ/+P7Tf+vlv/RMla1ABXkWsfF/xFp3hf4q63Dp+nNP4FvJLfT1ZH2SqLeKQGUb8k7pD90rxj6167XzT4mVn8A/tEqqkn+05uAM/8uVvXo5dShVnJTV7KP8A6XBfk2ceNqSpxg4O15W/8kqP80n8jvvG3xQ8eaZ4w8OeCvBXhfTtTvvEejT3yPdSvFFayo0f7yVhk+SFZsgAsTsAPNY9t8VfjVb6xL8L9V8DeHpfHc0QvLK7trqZdGexyQ9w5YGVQjhUKfeYuuMCtNkcfHjwOxRsDwZfgnHQ+bbVcuFb/hpuxbBx/wAIPcjPv9uirriqEIxg6ad4ylfW94ynbrtZJNdV52twylWk51FUas6aS0taUad+m95Nrs+lrpyfDr4keLbrW9b8DfFXRtM0zxDolqmpfaNMd2sbyyYkebHv+ddrLghueQfUDA8O+Ov2hviHBB4v8E+GvAun+FryQtZRa3dXf265tw2BLuhVkTfjIBUke/Uz3+nT6j+0nq1ogKC5+Hr24kKnaGe8AHP5/ka5/wCF3x68AfDrwdonwy+I1xqOgeJ9BgXS5rCXSrqYzGP5VkiMUbB1cAEfX8TcKCqRdWhSUptRfKk3ZPm5mle+6XpfpdEVK3smqNaq4wTkuZtJ3tBxTbVteaXm+X1v2PjH4hfEe+8ZzfDr4S6Bodxqum2cV7q2oa3NMLG0EufKiAiG93YKxBHAA59sz/hcnjuLwX4yW+8I2Fv438CrDcX9gkjy2l3bN8/nQMCGw0aSkA5KlRnPSquteNNL+Dfxc8Q+MfHMF7aeGPGGnad9l1eOzllit57ZZFMMyopdGYSArlexHY40vhK8njvxh45+Jf8AY91beHfEcNhpumfbYWikvYbdJQ8/ltyI2MuFz1APSo9jCnh/aOkuVRi1LXWV480b3t/MuXdJX83p7ZzxPJ7V8zduXTSNnaSVr+fNtf3eyOg+IHxKl0TwVpGveDo7XUNQ8T3VjZ6Kk4YxSvcspV2CkHaIyzHBHSsjxH48+KfiDxTqnhX4OaJ4bkXw80cOqan4gmmFubh0D+REkHzlgjKSx45x9eH+EXh7Xrn4lw+BtdtpjpXwhF2tjLJ0uXvGb7IwHcR2pdfY4rmvH3g34J+G/it4s1X9oTwlfNY67cx3+ja5Gb02xTylR7dxatlZFdSRlTkN1Axnehg8NCt7L4nyuSsuZu7jyrl5o39z3rX67O1jDE4vEug6iaVmoyu+VKyk5y5uWVlzWhe1tNLXuemXHx01/Tvhh4p8Sa14Zt7HxN4LvobDVbBZDNbuzPEfMiYEEq0cu5QTkHg5xkw6l8U/jP4Jns/FvxG8EeH7XwXfXMUEy2F3LJqWkJK4VJLnP7uQAkBhH0z1455HxBp/wzh/Zi8XyfCPwnqGk6Lc3cBje6hmVr9hPAPPj85mkaM/dBOOVbA9fSv2mkeT4IeJURSzFbYAAZJ/0mKpVPDxrRp+y0nU5HzXTStTvZXdtZNq7bW197v2mInQlP2msYcycWmm7ztd8q5kkleySlvppb0jUtRsdH0661fVLuO1s7KF7i4nlbakUSKWZ2PYAAk/SvI/g3HqV/oPif4/67ZPHq3jZDfafbXCkNZ6LAj/ANn25HVSyM07jqHuHB+7U3xqZ/iD4h0D4BWJZrfXv+Jv4qZekWhW7jdC3vdTbIMd4/tBH3a9K8SRqnhfVIYYwqrYTqqqMADyzgAV89DZz76L9X96suqtJbM+iilKpGm+6b/Rfdq+94voeJ6V8Yfj3q/gjT/itafD3w3/AMIylkt3fWT3cy6lcxquZZrccxonDFVcsxUA9xVzVfjB8Yk0T/ha2ieBdDn+H0afavs8txKNZnsev2pF4iQFfnCHLYxnGeNfwMrD9lbTVKnP/CGHjHP/AB6mmBGP7JcSBSW/4QOPjHP/AB4ivoK0qEKs0qMbRny9fhbe+u+mj835W+ew0a9alR5qsr1Icz20aUNtNve1XWy879X4v1r4j6ho2k3nwg07w/ePqaC4a81ueWO3hhKBkOyIb2LZ7dMc9a5TS/if8Tm0LxtoGt+GtEh8eeEbJL6KO1kll0/UIpFdo3jBIkXPlupUnOcHPOB5r4yuvD1ppHwtsvi/ea5Z/Dx/B9uJ1s/tCwSamIoQkdz5A8zGzdtH9723V0X7Ovh/wnovxN8YP4E8H6loHh2+0fTZ7GO/E2+4UyXCmYCZmdVYqSAxB24OBuq3g6VDCzlKN7XcXy6aTtZy5t7LWKi9HfzIhjqtbE0kna6jzLm1tKN7qPK9Lu3M5LVW12fofir4tJYfCC1+I/hm1iu73Wra0Gj2kuSJru5KrFE2CDwzcgEfdPIql4n8efE7UvFFz4C+FWi+HZ9V0a0t7nWdR1uaZLK3eYExwokWZHZgrNnoBjPJrgPBHhjWf+FuwfCW9spP+Ea+H+pXfiezkbmOVLrmyi9zHJLcsD28selZnxc8IfCbSvjHrnin49+E7668Pa5aWTaVrEH2swWksUZSWGYWzBgzYRlyp4B6c0qOEwyrKFr3TnGy5m03Hljy80bvl5pWv99rOq+JxPsJSTty2jJt8qur80ubllZPRJ2dtdt13zfGvxbpngXx3N4l8NafZeMfAdsk91bxSvLY3KyIWhljbIYIwVsqTuGOTzxT1f4tfGrwxp8XxK8ReAdCj8CMY5bi0huZTrVnauQBcSA/ujgEMY1yRnBIwSOWm0/4Px/s7/Eq9+C/hS/07SbmxdXvbiK4VdQKpkNE1wxkZF3EcgAEtgda9L+Nysf2d/EyhSW/4R9uMc/cFEqeHp1VFUvikotSTTWkb6cz5dW2tW1sOlKvXpK9XaLd4tNPV21cVey8lc9OikjmjSaJwyOoZWHQg9DXh3gv/k7P4gf9ga0/9FWlez6KCNHsQRgi2i/9BFeMeC/+Ts/iB/2BrT/0VaV89UXLK3me9Qk50+Z9V/ke6V5b4GA/4Xz8Tz/056D/AOip69Srxax8X+GvAv7QPja38Z61aaIPEOm6TPpk1/KsENyIVlSQLI5C7gzqNucntXZgoSqKrCCu3Db/ALeg/wAk38jjxk40/Zzm7JS1b22a/NpEvh/WNG8NfF74w+KtfuBb2mmWeiPPcGNpDFALaVmwFBYjPOAKtxPaT/tMWOoWQXbe+A5ZDIF2mRftsRQnv0Pf1rD1jxxpfwU+MnizxB4/gvbPw74us9Oks9Xis5Z4IpraN43hk8sMysdwI46Vb+HniSH4q/Ga6+JXhexvf+EV03w4dGt9RubZ4Fv7iS5WVjCrgEooTBJHUj1r0PYz5ViOV8ns0ub7N/ZqNvXm6Xv5dTgdaFnhXJe050+X7VvaKV/Tl62t0v0Om+P2iXmsfC/VLzSkB1TQWi1zTz3We1cSjH1CsPxrG+K/x4g8CeEvCHizRbSG+g8S3VtK4dWYppxj86eVQpHzLHggnIBPINeszwRXMEltPGrxSoUdWGQykYIP4V8wfDHwffeMPEXiH4beIonax+H2iah4Zt3kX5HN7O5hkX/dto41+h96xy/2U6bddXjTfM13TVn/AOTKC+bOnHc8Zr2TtKa5L9ne6+6LqS+R6b8S8eKvij8PPAsbb7e1uZvFN+o/552qhbcn2M8iflV7xxf/ALQI1uaP4b6D4K/sm1jRhLrV1cGe8YjLLGsWFjwfl+c8nnpXFfsx3Ot+ML3WvHfiSCRbrS7Kx8IRGX75e0TddP8AR5XU/wDAfauL8Wn4Xat8TPFmkftAWPijWdZOpbPDGjQLetDcWPlp5f2VbchS5bfuLMBnHfNdcMLyYj6s1zezi27R5rttO6jeN2k0nd2SVzjqYpyw7xPwuclFXly2sno5WdlzKVrLeSXU634oeONQ+InwI0PxRo+nQafrE3iXTbf7HeOXit7+G/EbI7JyyCROo5K88Guq1fx98WPAXgyF/Gui+GNX8Ya1q8elaJZaFLPHaSmRRtMrT/MNpWRmI42henJHmGk6JqGkfsy2y2vhu+jXw74xa/n0+JTNPDbW2qszqOTvKIp5yc4Jz3rsPHvxE8PePfDvhn4rfDs3niPSvBXiiOfVI7WymSdYvIZJSsciqzFFnVuBj34ONZ0Kf8GEE6aqy17XUOVXvopbb69HpcyjWqcyrTm1U9krLu06nM7WXM4pp2t1V462O78CyfHY6hMPida+BBpzQkxNoU1556ScYDLMpVhjOSGGOOteOfB/xL8ebP4Tabd/D/wV4cutD0iS98yPU7qVb3U8XUzv9mCfJGBkoDJkkqSBjGfYfA3x3+F3xM1KTRPBXiC41G9jiaWWP+zLuJYlHXc7xBFOTjBbk9M1nfs1I6fBHQFdSp3X5wRg83s+K4p1KmFpVpV6KTvT91ppbVNbXXp+O+p00o08TOmqFZyjaXvJpveGl7Nf12HX/wAbIbv4feG/FXg3Q5NT1bxhItppGmTSiLFzhjIsrn7qxeXJuI67eOuapaH4/wDi54Z8YaN4Z+MOg+GPsviaZ7XTdR8OzzlIblY2kEMyT/Mdyo2GXgEDjkkeRzeDIfEP7PHw81bWfCt54g0TQNavrvWNMtC63Elm9xcozxhGViULK+ARkD0zXR/CGw/ZNufiBpj/AAh8Ialea5biWRrtYtQaHTcRtlpjcsEUnlAQGO5hjHWu6WCwtKFXlg5KMpp2jfltflvLmXL3+F389lySxeLlUopzjG8YPWXLzN/FaPI+btbmVvK9309n8TPjb408T+JfDnw/8K+F4YPDOtTWE+qazLcLBLEoQrGiRZZpsFmY8KAU45q7c+Ofjb4v8Ua5Z/CvRvBcOjeHNQOlXNx4gnufOurlEVpPLWAHYo3qMsDnr7DQ+B6st/8AEkspGfHF8RkdR5FvXAfFXxj8DtG8T6xJpPjDxP4X+IDnaU0azv43v7hFxGrwtEbe4BOBuIOQfvd65aUIVK6o06N7RW0XLVqLbkk9t/S+x11pSjTlVqVuVOclq1FWUppRi2tG9N97WukesfFsXMvwa8VjUoYFuG8P3RnjiYvGJPIbcFJALLnOCQCR2FbHw+/5ELw1/wBgez/9EpXmPxK+JFnpHwFk074hapZ2njLXPDKxtpCuou5rueHYQkA+b/WEg4GAQRnivVvBtjc6Z4Q0PTb2Py7i0022glT+66xKrD8wa4q1KVHDNS253bs7LW3dbHXSrQrVouO/Ldp7q9mrro3r+JsUUUV5x3h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Udc/wCQLqH/AF6y/wDoBoo1z/kC6h/16y/+gGigAooooADzXEeNoZtF1zTfGMVpLcQW5aG+WIZZYSDhgO/PX2rt6RlV1KMoZWGCCOCKAMbTdU03WbcXuk3sVzAwDbo2ztz0Bq0D+VYGreAIVum1fwrdtpGobQAsfFu5HI3Rjgn3qnaeMrjTbxdJ8a2J066cExXKfNDP75/h+hoA6uikVlZQ6OrK3IZTlT+NLmgAx6HFHP8Aeb86KKADFFBrG8TeJrLw1ZCaZWmuZmEdtbJy8znoMenvQAeJvE9l4aslmlVp7mY7La1j5eZ/QCq3hDwlereHxZ4sZZtYnX93EDmOzjOPkX1PA5o8I+Er0Xh8WeLCJtYnGY4uqWadlUf3ucEiuyoAKKKKACiiigCvP/x/ab/18t/6JkrWrJn/AOP7Tf8Ar5b/ANEyVrUAVtTnvbXTbq502w+3XcMDvBa+aIvPkCkrHvPC7jgZPAzmuD+C/hjxXo1h4h8ReN9Ot9N1nxVrMurTWENwJxZxmOOOOIyL8rsBHkleOa9ForaFZ06cqaXxWu+tk727b2e19PUynSVScZN/Dd26Xta/fRNpa21d76WKKKKxNQooooAKKKKACiiigAooooAwdI8FaFovijXvGVrFK+reI/sy3k8shciK3j2RQxj+CNd0j7R/HK7d63qKKACiiigAooooAKKKKACiiigAqnFo+kwalPrMGl2keoXSLHPdpAomlRfuqzgbmA7AnirlFABWbrfhrw54liig8R6BpuqxwP5kSXtpHOsb/wB5Q4OD7itKinGTi+aLsxNKSs9gooopDCiiigAooooAKKKKACiiigAooooAKKKKAMy58M+G73WbfxFeeHtNn1W0Ty7e+ltI2uIUyTtSQjcoyTwD3NadFFNybSTewlFJtrqFFFFIYUUUUAFFFFABRRRQAUUUUAFFFFABRRRQAUUUUAFFFFABRRRQAUUUUAFFFFABRRRQAUUUUAFFFFABRRRQAUUUUAFFFFABRRRQAUUUUAFFFFABRRRQAUUUUAFFFFABRRRQAUUUUAFFFFABRRRQBw3xk+KEHwf8EyeNbrR5NTihuoLd4EmETbZHClgSDkgZOOM9MjrXWaNq+n+INIstd0m4Wey1C3jureVejxuoZT+RFeS/tZ20F78KYrO6jEkM+u6ZFIh6MrXCgj8jUHwAu7rwLr/iT4Aa1O7v4clOoaDLIcm40mZsqAe5jdtp92wOFop+8pJ730+Si2vxv6J9gn7rTXZX+baT/C3zR3vwy+Ia/EfTtY1BdJOn/wBk63eaNsM/m+b5DAeZnauN2fu849TXY14z+zPLFb+FvGk88qRxx+NdZd3cgKqh1JJJ6ACluP2pvAiNNe2HhXxtqegW7lZvEVloTyaZGFOHcy5DFVOckKenGaSa5Y93GLfzSf5jafNLybX3NnstFcTN8X/BSX3g+1tryW8tvHBlXSr+3QNbFkQNtkYkFWbO0LgncCDjBrc8T+M/DPg1dOfxNq0diurX0Wm2ZdWbzbmTOxPlBxnB+Y4A7kVTTW/e3z7epN1v5X+Xf0Nqiua+Ifj7Qvhn4XuPFniFbmS1gkihWG1QPNNJI4RURSQCcnPUcA10ituUNtIyM4PUUlrqN6HnXgT406P42+Ifi74bnT2sdT8LXGxd0wcXkIO1pVGBt2sQCvP3lOeSB0/j3xppHw88H6r4z1xiLTS7czMqkBpG6JGuf4mYqo9zXyxcaXf+HfHHxA+OHh6CSXUfBPjSQ6hDH1utKliRbiMjuVB3jPTDGu5+K+pWXx28UWfgbRLsXfhTw7pP/CU63PE3yXEjwlrK3J9wfMI7qfUVnKT9ipL4rK//AIDzX+775JpGiivbST+G7t8pctvvt8mmz2P4XeOo/iX4B0fxzHpjaeNWhaX7M0vmmIq7IRvwN3KnnA+ldVXjX7OmuaR4Z/Zo8Na/r2oQ2On2NhPNcXEpwsaC4k59/QAckkAc0R/tT+BEeG71Xwr430jQrlwsHiG/0KSLTZQ33GEgJba3YlR74roqxUasoR6P9dDCm26cZy6o9lorh/Hfxm8BfDefRY/FWpvBBr0VxLaXUUfmwlYY1c5KnJLBlCBQSxIA61heHf2jfBGsa8nh3XdF8S+ELq4hkuLNvEummxju40BZ2jcsRgKM/Nt49+Kz8i+lz1WuO+IfxDXwDP4XhbSTff8ACSa9baICJ/L8jzQx837p3Y2/d4znqK46P9qX4eDULVL/AEbxXp2iX8wgs/Ed9o7w6VcM33SkzHdtPYlQMAk4HNVP2nNT0/R4/hxrGp3cdtZWfjawuJ53OEjjVJCzE+gAJoWji3s5JP71f8GD2klvZv8AB2/E9torx+1/ah8Atqlla6xoHi7QdN1OUQ2Gt6voz22nXTN9wpKTnDDkFlAA5OBXc+P/AIjeFfhro8eseJ7yVRcyi3tLa3iaa4u5j92KKNeWY/gB3Ioeiu/6fb18gWrsv6/4B09FeX+Ff2hPCHiLxFa+FNY8P+KfCOq6iSNPt/EulNZfbSOoibcyk9OCQSSAMmpfGP7QXgDwR4i1Dwjqi6rca3ZR2zQ2FlZmee+ecMVjgUHLMAuTnaBkc5OKHpbzBa38j0uivOLz46eGNH8CxeOvE+geJtAS6uzY2ulalphi1K5n/hSOAMc7sHBJA9SKseBPi9F461VtJPw28feHmEZkWfXdCe1gfHYSBmUH0BIz2ppXdl/XX8hXsr/12O/ooopDCiiigAooooAKKKKACiiigAooooAKKKKACiiigAooooAKKKKACiiigAooooAKKKKACiiigAooooAKKKKACiiigAooooAKKKKACiiigAooooAKKKKACiiigAooooAKKKKACiiigAooooAKKKKACiiigAooooAKKKKACiiigAooooAKKKKACiiigAooooAKKKKACiiigAooooAKKKKACiiigAooooAKKKKACiiigAooooAKKKKACiiigAooooAo65/yBdQ/69Zf/QDRRrn/ACBdQ/69Zf8A0A0UAFFFFABRRRQAVXvrCz1K2ezvrdJ4JBtZHGQRViigDhJPCXiDwpKLjwZdLcWIz5mm3TfKoxx5Zx1+tXdD8YaZrMgsplk0/UQPns7r5ZCe+M9q66sbX/CejeI40GoW7LLEweOeFjHKp/3hz+FAFnvjOaM1yiReOfCi+S0CeIdPjDbJC4jmiXsCP4sdKZD441O+k+y6b4Pu5bk8bZv3aA/7xoA1fE3iex8M2QmmRp7qY7LW1TmSeTsAKq+EvCN4b4+LfFhWfV5h+5i6pZxn+BPfGM+9O8LeD71b9vFPi2RbnWJRiOIHdFaL/dTsT/tV2NABRRRQAUUUUAFFFFAFef8A4/tN/wCvlv8A0TJWtWTP/wAf2m/9fLf+iZK1qACiiuJ8FfEkeMPHHjzwYNGNofBGoWdibn7R5n2vz7SO43bdo8vb5m3GWzjORnAFq7eV/lov1QeZ21FFFABRRXMN8QdEX4lp8KzBef2vJoba+JPLX7P9mE4gK7t27fuYHG3GO/ahatR6u/4Jt/gmweicnsv1aX5tI6eiivJ/gD+0L4d+PUHiuLTdObS9T8H6/d6HqFi9wJWxHIyxThgq/JIqk4xwyuuTt3EWrsu1/ldL82geiu+9vnq/0Z6xRXlHiT9oXw3oX7QXhP8AZ3trB77XPEen3Wp3UyzhU06CKN2j3LtO9pDG4C5XAG45yAfV6FqlLo7/AINp/imD0bj1VvxV1+AUUVxPxd+JSfCnwnB4pk0dtTE+saXpPkCfycfbLyK28zdtb7nm7tuOduMjOQdUu7S+bdl+IPRNvom/u1Z21Fc7F4zjfxhqnhKbw3r1tHpWnQ6i+sTWW3TZxIzgxRT5+eVNmXTAwGU5Oa8q+EHxY+N/xX1A/EtfB3hnSvhHeWtzNpETy3E3iTUETPkXARf3CRy4JEZO8Ajk5zS5lv0Sb+6/52dl1s7aJjatp1ul99v89X09Wj3eisbwb4l/4THwtpnij+wNZ0P+07dbj+ztZtfs19a5/gmiydjjuMmtmqacXZkppq6CiiuJ+DfxMj+LvgK38cxaO2lrcX2oWQtmn84j7LeTW27dtX73k7sY43YycZKHayv8vz/yZ21FFebfGTx38ZPBKaW3wl+BP/Cxzded9vH/AAk9ro/2ELt2f69T5u/L/d6bOeopSko6saTlsek0VwHwG+KrfG34TeH/AInv4fOhvrccrtp5uvtPkNHM8RXzQib+Y852jrXf1c4uEnGW6JT5ldBRXn2k/EfU9Q+O3iP4VSWFqun6L4a0zWorld3nPLc3F1G6tzt2gW6EYGck5J4xd+LvxW8PfBrwTceNPENrf3qrPDZWen6fD5t3f3kzhIbeFMjc7sQByOMntUcy5VLv/m4/mrLuUleTiun+Sf5PU7Sivm+3/an+JvhXU9OuPjt+zJrfgDwrq19Bp1v4gj8Q2erRW00zBYjdxQ4a2QkgFjkBiAaveO/2hvjVp/xT8RfDb4R/s0Hx/H4YgsZb/UP+EytNK2NdRmRF8qeMk8K3IY9OccU3pZ99Pu117brfuu4lrfy1+920769j6Corwj4TfH74seLfis/wp+LH7PjfDy8fQJtftZx4rttXE0UdxFCVIgjATJkJBLZ+Q8dx7vTtopdH+jaf4poV9Wuq/wAk/wAmgor551r9p74i6r4j1iw+CP7N2ufELQvDeozaVq2t/wBuWmlxfaoTieO0jny91sOVJG0FlIGeCepX9p74bn4Gy/HlotXXSoGNrLpZsyNTTUBN5H2AwZ/4+POIj25xk5zt+apTTjzrbT1120316d+hTTUuV77fNbq+111XSz7HrtFfNMn7V3xS8HPb6/8AGz9lrX/A/ge5uIbc+Ik8Q2epGy81gscl3axYkt48sNzEnaTjBOAfQtf/AGgvC+kfHfwt8ArK0k1HWfEFrdXl3PFJiLTY4oDLGH+UhpJAOEBBCkMeGXdSi3bzv+Cu/TTXUm6V/L/hvnr2PVKK+efGH7RPxvh+JnirwD8Iv2Yj4+s/CUtpbXuqf8JpZ6V++nto5wnkzx54WQDIJBx26V638MfEXjvxT4Rt9Y+JHw5/4QfXJJZVm0b+14dT8pFYhG8+EBG3LhsAcZwaUfeXMvX+v68xy9x2f9f1+em51dFFFABRRRQAUUUUAFFFFABRRRQAUUUUAFFFFABRRRQAUUUUAFFFFABRRRQAUUUUAFFFFABRRRQAUUUUAFFFFABRRRQAUUUUAFFFFABRRRQAUUUUAFFFFABRRRQAUUUUAFFFFABRRRQAUUUUAFFFFABRRRQAUUUUAFFFFABRRRQB47+1T/yTO0/7GHSv/Slah/aF0u+8Mz6D8dfD1s8uoeC58alFGPmutKlO2dD67c7hngZY9q7n4o/D1PiZ4bh8Oyaq2nrFqNpfmVYfNJ8mUPsxuGN2MZzxnOD0rqL6ytNSsrjTr+3Se2uomhmicZV0YEMpHoQSKlc0Ytx3Urr7or7nZp+Vx6OfvbOKT++X4q6a8z5W8LarFqP7Lfxc1nSLlmgvdZ1yeGVMgtFIUIPrgq3612Xg2H9qpPBuiQaFF8HRpf8AZtstosg1LPkeUuzcF+XO3GccV3Pwt+Cuh/DTwLqnw9a8Os6Tqd5dTtHcQhf3EyhfJbBO7CrgtxnPQVy9n8BPiL4WtzoXw5/aB1nRPDq5EGnXmkW+oSWyHqkc8hDIo52gDj3PNVZLRbcsF/4Cmnf7+l+otXq97yf3tbfcc7q/wS8TeE/2cW0h72zuPFHhbUJPFWntYK/kQTxytMYodwDFdhcAEDlqzviFj9pXULK28NTyC20Hwe3iSDynPyatcgfZYmx/Eoif8zX0N4S8Nf8ACLeGrTw7Prep62bdGWS91S4M9xcFmLMXY9eWIA7AAdq5X4O/BjQ/g5ba9baPeNdDWtTe9BaLYYIMYitxydwQFvm4zuPAoabbSem69bcv5WafePdgnZKVtevo3zf5pr+92R5wfFUPx78cfC/RbbEmnabpyeNNcjHKrcAeXBCfdZt+Qeor6Lrzr4VfBbRPhVq3irV9NvDcyeJdRa7VTDsFpBlmS3X5jkKzuc8ZyOOMn0WqbTWite7fq+nyVo/K5KVn6WS9F1+bu/nY8W+CNrbX3iv4x2V5Ak1vceKpYpY3GVdGhUFSO4IJFbPg34PeGPg18OfEuieG2mmF9HeXc08+DIwMbCOPI/hRAFHvuPc10HgT4eR+CdZ8W6wurNeHxVq7aqYzD5f2fKKvl53Hf0J3cdcY4yem1OxTU9Nu9NkkKLdwSQFgMlQykZH51jVi3R5Y7uCj90Vp95rCSVXmltzt/e3r9zPkbUWvf+GMfAEFibbzJ9Zs49t3n7O/+mSkLMByY9wXd7CvTvEWgftZeKPD+o+GtUX4Omy1O1ks5go1PcEdSpK7gRkZyMg8gV2Gh/BPw5afBq1+DHiOdtZ02G1a3kuPL8l2YyGQSKAW2MrEEcnoM55rmYvgf8WYLZdAg/aW8Qp4eX92IP7JtzqAh/ui+z5gbHG/H4dq2rWnOot1KTflZpL16GdO8IwfVJLz0bf6/gc/rfgweGviB+zz4M1mePU30WDUoWlZfleWCzjKuAf7rKpXPPAre/a40nTtU+GmntqFnFOYPEOm7N65wHl2MPoVYg12erfC6PUvFvgPxQNfuceB47uNY7hTPLeia3WHdJKWBDDbuJwdxJ6Va+KXw9X4meGofDr6sdOEWo2l+ZhB5ufJlD7MblxuxjOeOuD0obu43/nu/wDwO9/uElaLUf5LfO0v80UfjvYWV18FPGdpcWsTwx6HdOkZUbVZIyyEDttZVI9CBXlXxEig1n4Z/AaLWUS6iu9e0AXCzAMsoa2OQwPXPfPWvePG/hoeMvB2t+EjeG0GsWE9j9oEfmeV5iFd23I3YznGRn1FcN41+Aul+OPAng/wDqevXEdl4Wns5JZYotsl2kEBi2ghh5RbOdw3Yx0PWpi+VuX96D+5tv8AQqSTil5TX3pJGj+0HaaZefBPxnHqsULwppE8qCQDCyqu6MjPcOFx74rxrW5viHe+NvgofB76FLr/APwh0s8P/CRGY23mGCLzW/dfP5m3PI9813t1+z34o8SS2+j/ABD+NWueJfCNpKkqaLJYw273AQgotzcxndOOBnIBJ5yDzXZfEr4S6H8RrDTVN/e6HquhSGbSNU01xHPZPjBC9ihAAK8ZAHI60l7r5vNflJel/e28t9dB+8uXyf4uL+73fx2POfE/w6/aQ+JEuiad46vfhnZ6bpmsWuqm50hb83kbQtn935oK5IJHOOvWtHwppljcftYeOdUntke6s/D+mpBIwyYxIPnx6E7QM+mfWtbQ/hL8URren3/jf9oHWtbsNMnS5jsbHS4NLEzqchZ5IiWljOOUPWun0f4eJpPxO8Q/EgasZW16xtLI2fkYEPkZ+bfu+bdkcbRjHU54qOji/OT++LX+SFLWMu9or7pJ/wCZm/F34ba345Gga54T1630rxD4WvjqGnPdwedbSsV2tHKo5AIx8wyRzgdxleHPit440nxrpfw7+L3g2y0y/wBbSUaXq+k3ZnsL6WNd7x7XAkhIXoGzk/nXUfEPwR4h8XRWNx4W+Imr+EtS05naKa0RJrebeACJ7d/llA2/LkjBJ9a5jwt8F/EkXjLTvHPxO+Kd94z1DRElXSov7Nh0+2tWkXa7mKIkO5HAPGPfAwoaOz2vd/dbTz0XloOesbre2n39fL8dT1eiiigAooooAKKKKACiiigAooooAKKKKACiiigAooooAKKKKACiiigAooooAKKKKACiiigAooooAKKKKACiiigAooooAKKKKACiiigAooooAKKKKACiiigAooooAKKKKACiiigAooooAKKKKACiiigAooooAKKKKACiiigAooooAKKKKACiiigAooooAKKKKACiiigAooooAKKKKACiiigAooooAKKKKACiiigAooooAKKKKACiiigAooooAKKKKAKOuf8AIF1D/r1l/wDQDRRrn/IF1D/r1l/9ANFABRRRQAUUUUAFFFFABRRRQAY70Y96KKACiiigAooooAKKKKACiiigCvP/AMf2m/8AXy3/AKJkrWrJn/4/tN/6+W/9EyVrUAFeJ/BX/kuPx5/7D+j/APpot69sr5Nk+L2t/A347/Fr+0v2f/jD4rs/Eup6Ze2Go+FfCrX9o8cemwROPNLoCwdWGFzjBzzxSi0qjv1i/wD0qP8AkVZuOnf/ADPoz4kReMZ/BepReAvEuk+HtZKL5Oqaram4t7OPePNlMe5QzCPeVDHbuxu4zXzx8G/jL4y0X40aN8J/E37Sfgj412Him0vnhv8ARbaytL/SLy1USeXPDaSuhhePeAx+beuOB1q/Gfxfrn7RHwlsNYsf2e/icNF8MeLrC88R+EfEGkHTdQ13TI43Zxbw+YftCrI0T7Nw3GPHaqfw/wDB0Ov/ABx+GXxI+Hv7KJ+FXhXTm1aC7nu9BtdL1W4aSyZVa4t7cHyYQw2qZXLOz8KoALVSTU25eny5U0/LV6W1unr0IqtciS9b+d2mvPRa30s/mdD4Xv8A9pD45eKvEnifwb+0LoPgXRfDniS+0JfCqeE7fVZvLtZmiEl7LJKksby7TIFQqNjIQeai+MHg/wCKnjH9q/SdP+FnxiHw91OD4eSS3WoDw9b6sLiL+0VBi8qdgqfMVbcCT8uO9cx8fdV0jxv4g1rSPCv7IHxbs/imEltdE8a6dpMGnQpdBdkE8mrW1zhoBhW2yFhtGCo6Dt/iNqnxC+Dvxa8K/F/VPhn4r+INg/gg+GNYPhCwW8vYNQFxHN5v2YspMTkPyDhcc9s50rfupS2V9e7dOSvffWVrp6LmS1uyql/fjHd207JTi7W22vZ7vlb0Po3S7e+tNMtLXU9Q+33kMEcdxdeUIvPlCgNJsXhNxydo4GcV8Q+A7tvgt4JsP2nrCyuJ9O0zxJ4n0LxpbWkZeS40mTWrswXAQfee3uCD6+XNLX29pd9/aem2mpfY7m0+1wRz/Z7qPZNDuUHZIuTtcZwRngg15V+y74e1jQPhVc6V4k0W70+4fxN4in+z3tu0TtDLqty8b7WAJV0ZWU9CrAjIIrSSl7Ry2av+aTXbVXXpsTFx9klum1/6TKz+Ts9etrnjPgzwVrujfGP4N/ELx3aeT41+Iep+Itf1qNuWs1bTAtrYg/3beARx4/v+Yf4q7DUNY/aP+OXjvxfZ/CX4n6T8NPCvgXV20JJ5fD8Wr3etX0UaPP5iysqwQKZFVSnzn5j6Adx8TtB1vUPjx8G9asNIvLnT9Kn10391FAzxWoksNsZkYDCbm+UZxk8CvPf+Ev8AiB+zP478cWF78EvG3jzw1428QSeI9F1LwfYpfSwXFxHGs1reRF0MIV4wVl5Uq/qCBN4udtopOy804qK8/d5t9+t3Ydpct922r+j5m2u3vW22W1kWY/2lviBp3wK8Sa1rHhXS5/iZ4Z8TL4Eezt3cabd6zLNDFbzqSQ4gYXMUhUkMBuXIPNcD8b/Cn7T/AIR8C6NL8Ufiz4f8faPq3jDw19ugh0BNLl0WUarbMn2eSNj9piLjyyJVV/mVgeGU9LH8D/i7rvwH8WazdaTY6b8Q/EvjaL4j2ugvdK8NtPbz28kGnyTD5SzRWqKz/dDuegFZvxN+J3xb+P3hPSvCnh79mbx/4cOneKNBvPEFx4itUtkiWDUbd2WyCsWuwCpZpdqIsaMx5Kiqjfng5fHzU79kvccrdPi59trK2jV5rW5JqPw2nbu37yS7/Dy2vvd3u729ibxv4lvfjt4++Htzfq2g6X4H0zVLW28lAY7mea+SV94G87lhjGCSBt4Ayc+T/sZeCfjhofwc8F+NtZ+P/wDa/g9/Cay2PhL/AIRS0t/seYcwj7arGWTy8fxD5u9emQeG/EC/tJ/EPxC2iXw0u+8A6RZWt55DeTPcJcagXiR8YZ1DoSo5Adc9RVz9nLw/rmg/st+B/Det6Peafq1p4UgtrixuoWinhlEODG6MAysDwQRkGuZuUcPUmvit/wC3VbfO1rdVpYtLmxEIy+G//ttL8G736PW55bdftK+MbD9nv4Oahe+NfC2h+LvidYxC58UeJWittN04JbedcXToDHG0h+VY4sqpdxn5QQU+EHxx8V6L8XvDnwu8QftKeA/jfp3jGO9EGo6FBZWt/pFzbwmYCaG0leNoHRHAY4beB264Nx8GPF0/7OnwD1+++EFt4zvfhzYRnW/BGs2kQlu7ae08qYLFcKU+0RMEkVHAyVIHzYB774B6t4D1zx0Jvh9+xNq3wxht7WZb7xDrXhOx0CZCcbYYFi3SXAc5yQVUBcnPArsdvbVLd5aeVtPK3muunkYxu6FPm35V99+vW+109LfNmd4R1r9qv44SXnxe8A/Ezw14R8JQ6jeW3h/wte+H1vRrFvbTPD5t7db1ltzI8bY8nO1ccEg5tfsqa/430v8AZX8P6t4d8ADXdan8Raql1pQ1WK1FvHJrdyJ5POkG1/KUs20DL7cDBNZXw78b/Fj9ni0uPgLd/s/eNfGM1rqV9J4W1/RIoW0m9tLi4kni+23LsosmQy7H3K33dwByM9T+z1ceL/g3+zdocfjz4f8AiG613+3tQhvNL0SwNzPG11q9wROEYqfICyCQuTxH82DWdP4I2293fe+l0+uu0u32eU3q7ST35nt2tOzXTTo+vW59C02T/Vt/ums3xVba/e+GNXs/CmpRafrU9jPHpt3NGJEt7oxsIpGUghgrlSQQQcdK+cbP9qL41aLoEHgrxL+yd8UNR+IsNotrJcWNhbyaBd3gXaJv7QWQRxxuRvPyfJnHbNZ1LyjKK3tp53vt6W19UCWz6fltv63/AAflflPgt458S+A/2O/gteeGL5bWXVvGmnaLds0KSb7S51mWOZMODgshI3DkZyCDzXvv7QvjbxJ4E8I6Fqnhe/Fpc3vi7QNLmcwpJutrnUIYpkw4IG6NmXI5Gcgg4NeXz/s9fELw9+yP4M+H3h5bC98ceBbzTvE8Nm0wW2vNQtrv7XJaiQ8BWLPGrnAztJwMmqus+NviZ+05qvhTwHY/Abxv4D0zQ/Eena94n1bxXZpawotlKJ1t7EhyboySoq+YAFVRkj5uOltSrtPX96n/ANue5f1Wk9PP+8rzOScHUSteD/8AAvfa076x/pO3eeGf+Tx/Hv8A2IXh/wD9LNQqH9qREe/+DCuoZT8U9HOCMjiC6I/UVq+HtA1y3/as8aeJZ9HvI9IvPBWh2lvfNAwt5Z47u+aSNZMbS6h0JUHIDKT1FJ+054L8a+KfB2ga/wDDvS4tW8Q+BvE2n+KbPSpJlhGoi3LrJbiRvlRmjlfaTxuArGjJQVGUtlO79FVbf4aicXKVaK3lFperpJL8dDmv2rvEq+If2ffijpb+HNZsBoVxZWfn6hZ+VBfHz7WUTWrZPmxjft3YGHRhjjNe1Xi+FPCNtrHji+ttO0zFoLnV9S8lI3eC3jYhppAMsETdjcTgZxXzF8Rvih8SP2mfDLfBXwf+zn8SvCb61e2ket634v0qPT7DTrKOdJJnhfzGNy/7vaqqBndntXqHx+8PeJvibq3hL4KWGk3w8K67ctqXi/VFjYQDTLRkYWHmDgSXMrRoVznyllOCM0csnFJaNu34K8vTd+dmkO8ea72V3+Oi9dLfNNkv7O+m6l4lt9Z+PPiiylt9X+Ickdxp9tOMSafoUWRYW+P4SyM07j+/cMD90V7HWF4y8T2HgDwXrHi+7029u7LQNPmvpbXToBJO8UKFikSEqC2F4BIHuKueHtbtvEvh/TfEdlBcw2+qWcN7DFcx+XKiSIHVXX+FgGAI7HNU3HVQ2jb7tbX83Z69XdiV1Zz3lf8AC17eSukuysjgvHnxQ8B/BiODwroHh4aj4p12Se60nwnoFsgvNRuJHZ5Z2VQFijLlmkuJdqD5iSW4Ph/jL4b698PPhB4Jt/GclnL4i8T/ABm0XxJrcVoS1rDdXmqLI0ERIyyIuxMnqVJ71gfBj48ar8L4df1Dx5+yl8edZ8e67rF9ca3r2m+CHuI7uIXMgtYopZJVbyI4PKVEACDDEA5LH0Px14m8YftL/CS71P4f/CPx14X8SeCfEWk+INM0rxvpI0htWmtJ1n8qIs7jayqy7iQA5XOBk1NN25KvZwb8oqcZNLvsvWysl10mvelSf99Lzlyyinfpu7dNXdvS29+1R4lXW/2ffjXoDeHNasxoWhSR/bL2z8u1vzJAJQ9rJk+aqZ2scDa4I7ZrK8e6bp1l+07+z5dWdhbwT39p4lmupIolV55BplsgeQgZZgiIuTk4UDoBXK/E74u/E/8AaJ8Dar8DfBv7NHxM8M6r4njTTNT1fxVpcdlpWmWzsBcTJP5h+0lV3bVQAtkEf3T6X8R/CWv3H7RPwM1nTNHvrvSdAt/EUOoXscLNFa+ZZQpF5rAYTeVIGcZIwK0pLlkpP0+6Mvwbat0vtsRJ3sl0Uvx5bfPR6b990cpqPgD9snwb8T/H3if4Qz/Bu60Dxhq8OqrH4kl1U3yeXZwW+z9wojUYhyOW5Oc9h6f8CPi3qfxV0DV4vFXhY+G/FfhTVpdC8QaWtwJ4orqNUcSQyYG+KSORHUkZ+YjnGT5ofjZ8YvgjreveE/iV8FfiP8Q7O41i7vPDniDwfpkWpJLYTStJFb3MYdGt2hDeXlsghQegyex/Zr8L+O7O28a/Eb4j+Hx4e1n4heIm1pdF89ZpNOtEt4be3jldflMpSAM2DgbgOCCBnR1gl9lRXqmuVJeqV7+n3qrpLz5n6Ne82/S9retj2aiiimMKKKKACiiigAooooAKKKKACiiigAooooAKKKKACiiigAooooAKKKKACiiigAooooAKKKKACiiigAooooAKKKKACiiigAooooAKKKKACiiigAooooAKKKKACiiigAooooAKKKKACiiigAooooAKKKKACiiigAooooAKKKKACisHXvD2p6teJc2XiS609FjCGKLdgnJO7hhzyB07Vnf8IVr/AP0PWofk/wD8coA6+iuQ/wCEK1//AKHrUPyf/wCOUf8ACFa//wBD1qH5P/8AHKAOvorkP+EK1/8A6HrUPyf/AOOUf8IVr/8A0PWofk//AMcoA6+iuQ/4QrX/APoetQ/J/wD45R/whWv/APQ9ah+T/wDxygDr6K5D/hCtf/6HrUPyf/45R/whWv8A/Q9ah+T/APxygDr6K5D/AIQrX/8AoetQ/J//AI5R/wAIVr//AEPWofk//wAcoA6+iuQ/4QrX/wDoetQ/J/8A45R/whWv/wDQ9ah+T/8AxygDr6K5D/hCtf8A+h61D8n/APjlH/CFa/8A9D1qH5P/APHKAOvorkP+EK1//oetQ/J//jlH/CFa/wD9D1qH5P8A/HKAOvorkP8AhCtf/wCh61D8n/8AjlH/AAhWv/8AQ9ah+T//ABygDr6K5D/hCtf/AOh61D8n/wDjlH/CFa//AND1qH5P/wDHKAOvorkP+EK1/wD6HrUPyf8A+OUf8IVr/wD0PWofk/8A8coA6+iuQ/4QrX/+h61D8n/+OUf8IVr/AP0PWofk/wD8coA6+iuQ/wCEK1//AKHrUPyf/wCOUf8ACFa//wBD1qH5P/8AHKAOvorkP+EK1/8A6HrUPyf/AOOUf8IVr/8A0PWofk//AMcoA6+iuQ/4QrX/APoetQ/J/wD45R/whWv/APQ9ah+T/wDxygDr6K5D/hCtf/6HrUPyf/45R/whWv8A/Q9ah+T/APxygDr6K5D/AIQrX/8AoetQ/J//AI5R/wAIVr//AEPWofk//wAcoA6+iuQ/4QrX/wDoetQ/J/8A45R/whWv/wDQ9ah+T/8AxygDr6K5D/hCtf8A+h61D8n/APjlH/CFa/8A9D1qH5P/APHKAOvorkP+EK1//oetQ/J//jlH/CFa/wD9D1qH5P8A/HKAOvorkP8AhCtf/wCh61D8n/8AjlH/AAhWv/8AQ9ah+T//ABygDr6K5D/hCtf/AOh61D8n/wDjlH/CFa//AND1qH5P/wDHKAOvorkP+EK1/wD6HrUPyf8A+OUf8IVr/wD0PWofk/8A8coA6+iuQ/4QrX/+h61D8n/+OUf8IVr/AP0PWofk/wD8coA6+iuQ/wCEK1//AKHrUPyf/wCOUf8ACFa//wBD1qH5P/8AHKAOvorkP+EK1/8A6HrUPyf/AOOUf8IVr/8A0PWofk//AMcoA6+iuQ/4QrX/APoetQ/J/wD45R/whWv/APQ9ah+T/wDxygDr6K5D/hCtf/6HrUPyf/45R/whWv8A/Q9ah+T/APxygDr6K5D/AIQrX/8AoetQ/J//AI5R/wAIVr//AEPWofk//wAcoA6+iuQ/4QrX/wDoetQ/J/8A45R/whWv/wDQ9ah+T/8AxygDr6K5D/hCtf8A+h61D8n/APjlH/CFa/8A9D1qH5P/APHKAOvorkP+EK1//oetQ/J//jlH/CFa/wD9D1qH5P8A/HKAOvorkP8AhCtf/wCh61D8n/8AjlH/AAhWv/8AQ9ah+T//ABygDr6K5D/hCtf/AOh61D8n/wDjlH/CFa//AND1qH5P/wDHKAOvorkP+EK1/wD6HrUPyf8A+OUf8IVr/wD0PWofk/8A8coA6+iuQ/4QrX/+h61D8n/+OUf8IVr/AP0PWofk/wD8coA6+iuQ/wCEK1//AKHrUPyf/wCOUf8ACFa//wBD1qH5P/8AHKAOvorkP+EK1/8A6HrUPyf/AOOUf8IVr/8A0PWofk//AMcoA6+iuQ/4QrX/APoetQ/J/wD45R/whWv/APQ9ah+T/wDxygDr6K5D/hCtf/6HrUPyf/45R/whWv8A/Q9ah+T/APxygDr6K5D/AIQrX/8AoetQ/J//AI5R/wAIVr//AEPWofk//wAcoA6+iuQ/4QrX/wDoetQ/J/8A45R/whWv/wDQ9ah+T/8AxygDr6K5D/hCtf8A+h61D8n/APjlH/CFa/8A9D1qH5P/APHKAOvorkP+EK1//oetQ/J//jlH/CFa/wD9D1qH5P8A/HKAOvorkP8AhCtf/wCh61D8n/8AjlH/AAhWv/8AQ9ah+T//ABygDr6K5D/hCtf/AOh61D8n/wDjldfQAUUUUAFFFFABRRRQAUUUUAFFFFABRRRQAUUUUAFFFFABRRRQAUUUUAFFFFABRRRQBR1z/kC6h/16y/8AoBoqTVYZbnS7y3hXdJLbyIgzjLFSAOap+fff9AS8/wC+4f8A45QBYoqv599/0BLz/vuH/wCOUefff9AS8/77h/8AjlAFiiq/n33/AEBLz/vuH/45R599/wBAS8/77h/+OUAWKKr+fff9AS8/77h/+OUefff9AS8/77h/+OUAWKKr+fff9AS8/wC+4f8A45R599/0BLz/AL7h/wDjlAFiiq/n33/QEvP++4f/AI5R599/0BLz/vuH/wCOUAWKKr+fff8AQEvP++4f/jlHn33/AEBLz/vuH/45QBYoqv599/0BLz/vuH/45R599/0BLz/vuH/45QBYoqv599/0BLz/AL7h/wDjlHn33/QEvP8AvuH/AOOUAWKKr+fff9AS8/77h/8AjlHn33/QEvP++4f/AI5QAT/8f2m/9fLf+iZK1qx1W9uL2yZtMnhSGVpHeR48AeW6/wALE9WHatigAooooAKKKKACiiigAooooAKKKKACiiigAooooAKKKKACiiigAooooAKKKKACiiigAooooAralpunazp9zpOr2FtfWN5E0FzbXMSyxTRMMMjowIZSCQQRgg1YVVRQqqAoGAAOAKW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kJAGScVXfUdPiyZL+3Tb13SqMfrQBZoqpHq+kykiLU7RyOu2ZT/WrEcsUy7opUceqsCKAH0UUUAFFFFABRRRQAUUUUAFFFFABRRRQAUUUUAFFFFABRRRQAUUUUAFFFRS3VtCcTXEUZP95wP50AS0VT/tjSd/l/2pab842+eufyzU8V1bTHENxFIR/dcH+VAEtFFFABRRRQAUUUUAFFFFABRRRQAUUUUAFFFFABRRRQAUUUUAFFFFABRRTWdEGXcKPUnFADqKqSatpUWPN1O0TPTdMoz+tOTUdPlwY7+3fd02yqc/rQBZopAQRkHIpaACiiigAooooAKKKKACiiigAooooAKKKKACiiigAooooAKKKKACiikJAGScUALRVZ9R0+LJkv7dNvXdKox+tNj1fSZSRFqdo5HXbMp/rQBbopkcsUy7opUceqsCKf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Wv9RsdLtmu9Ru4reFeryNgE4zgep4PA5rzb4q/Hrw18O4msrV01DVSSogRshMdd2Pfj8+pUrXyZ45+KXi7x9dyT6zqUohb5RbxsQgX0OOvrjgZyQBmvVwOUVsZ7z92Pf/ACE3Y+mfG37UvgzQGks/D6NqtwoIDp/qwex6jI7HkEHtXkN/+1P48vtVhnMcNvp6zh3t4iQ+wnBUOuCR9cn3rxaivpqGS4WirOPM/Mm7P0V0E6D4g0qz1m1hiuYrmJZEkk/ekEjkZbJ9q1xBBGFMcSLgjGFAxzXzv+yd8QBd6fP4A1Cb97Z5lsFJ5MXVv1r6KJBUH/aH86+PxuGeErypPpt6dCk7nxL8YvH3jqw+KnifTrDxtr1taW14Fhgh1KZI4xt6KobAH0rim8f+O3dZZPGmuO6nIL6jM3P4tWv8bf8AksHi3j/l+H/oNcRkYr7rDUKboQvFbLp5IzZ6Novx/wDinossbjxNNeLEPljuiXX8QCM/jmvVfB/7XY/dWvjHR+wVriH68swA9Oihfxr5lyMmkyMVlWyrC11rC3poNNo/RLwp8QPCXjW2S48P6xDOzD/VFgHBxnGM4JA64Jx3roq/N7w7quo6TrNpc6ZezW0hnjBMbkbhnoR0I9jX6B6Je6lHo9jd3TNeRSwI7sBmVCRycfxj/wAe/wB418pmmW/UJJxd0y07m9RTIZoriNZoJFdGGQynINPryhhRRRQAUUUUAFFFFABRRRQAUUUUAFFV7q9htNqsGeWTPlxJy749B6e54Hc1XNrcXvzai6+Wf+XeM/J/wI9X+nA9j1oAkfU4ixis43unBwfKxtU+7HgfTr7UzZqk/MtxHaqcfLCA7D/gTDH/AI7VpQI1CRhVVRgADAAp25vUUAUzpls+ftAkuM9RNKWU/wDAfuj8BUsVjZwDbDZQRj0WMD+VT5J7ijk9DQA0ImzYUG3pjHGKhlsbKcbZrKCQejRg/wA6sBmx1FGT60AUxpdsmPs4kt8dBDIVUf8AAc7T+Io2apBzFcR3SjPyzAIx/wCBKMf+O1b3N6il3N6igCsmpxBhFeRvauTgebjax9mHB+nX2q5UTASIUkCsrDBBGQRVMWtxZ/Npzr5Y628h+T/gJ6p9OR7DrQBo0VXtb2G73KoZJY8eZE/Dpn1Hp7jg9jVigAooooAKKKKACiiigAooooAKKKKACimySJEjSSuqIoyzMcAD1NZGp399Lp11c2ANvFFCzrK6/O+Afuqeg9zz7dDQ3YaXM7DfEvjPwz4RtXu/EGr29oqjO13G45zjjtnBAJwM96820X47XnxF19vD/wANtBkmiiYi41K5BEUS44I4++D/AA4YHHWvm3RPCXjj42+PrzTze3E8EN2/2i6lYmOBCeQo6ZP55619geH/AA/4M+Dng1oYTFZafZR77m5fG+Vh1JPc+1eZRxNXFScorlguvVn02NyzC5TBU5v2leW0Vsr9+rfZaFzxF4Vv9e8P3GlN4nv4buaEqLmMqih8f3AMY+ua+H/iFp/xD8E67N4e8T6tqWUYmJhcOIpVz95RnFe1aZ+1yJvHzwX1gsfheZhDE2P3iHp5hPoeuK9i8feAfCnxh8KrDM8UgkTzLG+jwTGT059PassRGGYwboS95fj/AF3OvAVK/DdaMcfTXs563sm18/LqvuPgGSaWYr50rvt6bmJx+dOjvbyDb5N3NHtPy7ZCMfTFbfjnwNr/AMPtfm0HXrZkdD+6lx8kq9iDXSfBz4O6x8U9YGUa20a2YG6uyOCP7q+pPT2rwIUakqns0veP0KrjMNSw31mcl7O17m98DvC/xK+IOvQ3Ft4j1O20iwcGe7klaQLg/djD5G6vsC607WbWwxoerzyXMIBVLtlkWcj+FmK7lz6g8elZN7e+C/g14L3OsVhpmnx4jjGN8rD/ANCY+teN/Dz9q5Na8ZXGm+L7aOy0m/lC6fKB/qPQOe+717V9HRdLAJUqk/el/XyPzXGLFZ/KeLw1JKnDZW3/AM31fY7XSv2jdDs9cfwp4/02bQNUgOyRpAfJc5++pP8ABjGDuJPYV6xpuqadq9st5pl7FcwsB80bZxkA4I6g4I4PNed/GH4P6J8WdEEsZig1eBN9lfJghuOFJH3ga+ffgcfHHgv4tJ4H1S6u7EoDG9ux3IRn7yA8EHqccdPQVbxNXD1VTqq8Xs/8zGGW4TMcLPEYWXLOCvKD/NPt+R9oUVmNq62EqW+sbIPMO2O4HETt6HP3D7Hj0JrTr0T5ywUUUUCCiiigAooooAKKKKACiiigAoorwH9oD9sH4efBSJ9KgvIdX8QsSEsYHDFcdS2DwARtJJABDAbmRkobsNJvRHuOrazpWhWbX+sahBaQLkb5XC7jgnao6s2AcAZJxwK+YfjD/wAFB/hV8PlnsfCiSeJL9VcI1sN8SuBkEnIUr1BG8Op6rX59/tBftIfE/wCL9yl9rOvzwWLTL/oNtIVi8sHpJjG/kZxwgbJVVya4mCL+1p4Fe4cRyEDKjj5uKxqVOVaHRTo3+I9g8f8A/BTj4/8AjGWaHwzFaeGbZpjNA0LNJNB6JvXYrqPR0b3JrxvUv2pP2ivEOo/2hrPxs8VSXAJIW21KW1Xn/ZhKr+lehX/7MWlrp5mg1idXkj80ArxnGcV4XfeG4dI1Se1adnMLEbl74rCFRyep1ewilodtJ+1D8cl8uJfjT8QIZOnHiW9Xn2/eVDc/tG/tEeWXf46/EV8n5f8Aiqb4gf8AkWuB1PTYLmJWfdu6qR1rDR9Ts2aLc8qFuAfStEncz5Ej1bSP2gv2gJNUt7t/jR44lMThiLnxDdyKfqGkINe66H+3Z8evCt3a3D+MH1mKAbRDe5eMZ6k7Cu//AIFur5AtdRQyFb2N1jA6qKuRGXU7dodLMsmw5cLywFS1LoxOCfQ/T74Yf8FNNDuTHpnxL0JreSNQJL23+dTzlnbYuRxwEWM+7V9d/Dr4w/Dv4qadFqXgvxLaXyygfullXzFYruK4BILAcsASV74NfgDYXos78RyalPCqcSFh19q9B8PfFLW/h9qDar4P8R3lrMQpDR4w2OcMpyrrnswI9qqNSa31MnQvsfvjRX55fs1/8FMrHUryx8HfGtI7R5SIY9Y34iJwAvmM5+QkjkuSuWY70ChD+gOk6vpuu6dBq2kXkd1aXC745EPBHoR1BHQg4IIIIBreMlLYwlBwdmXKKKKok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5++P3x5n8NvL4P8MIy3rpiW5dflA6fL6j+ff5Rh/crp3vZ20+FiIkH+kuvXnpGD2JHJPYY9QRw/xb+D+ifErRfI8mO11O1TFpcKoGMDhD7eldmAlQhXi8QrxE/I+GLq6ur24e6vLh5ppG3PJIxZmPuTUXPPStPxJ4b1fwnrM+ha7Zvb3VuxUgjhx6iszjng1+hRcXFOOxmLj3FGPcUf8Bo/4DVDNrwX4ou/Bfiiw8SWkxT7LKpmx1aLPzL+NfoJoesWviDSLLWbJ1MF7FHMgBzgEA4+tfnDx3XNfUX7J3xA+2adc+A9Tn/e2befas55kDdVH0rwM+wntaSrx3jv6f8AAHFniXxt/wCSweLef+X4f+g1xPOO1dt8bcf8Lh8W8f8AL8P/AEGuJyPxP517OF/gQ/wr8kSHOTyKCdoBZgM+prtfAvwg8cfECZW0jSpILNm2veTrtRPwPJr6T+Hv7Mng3wp5d/r6jWdQA+beMwZ9lNcuLzTD4PSTvLshpNnzj8PfhJ468b6jbzaTo8kVrDKkj3FwPLXaD1XPWvuvSbN9P0y0sXcM1vCsZPqQBU1vbW9rAlrbwLFDGNqRooCqPapCVAyRjHc9q+QzDMZ4+SurJbFpWKc1vJayveWO0Mx3TRE4WQdz/stjv36HsRJpeq6frNr9s065SaPcUbaQSrDqp9D0/MHoa+dP2gPj/wDZxceCPBF1mY5S9vUPCeqKfWvOfgZ8Yb34f66lhqc8kukXrhZQ7coSSd3PHUk9QASTkAtnenk1eeGdfr0XdC5tbH27RUNpd299bRXlpKJIZlDowGMg+x5H0NTV45QUUUUAFFFFABRRRQAVVu7t43FraoJLhxnBPyxr/eb264HUnp3IW9umt0WOFA88p2xIT1Pcn2HU/wCJFJaWq2iNz5ksh3SyN1dvX/AdhxQAWtnHbZkdjLO/+smb7zf4D0HQVY+Wk3e1Gf8AZoAX5fSjjsKTd7Ubv9mgBTj0pMA54oyf7tG4/wB2gB2FpuBxxS59qTP+zQAox6Ucen60mT/do3f7NAC/L6UfLSbvakMqhS3GF5Y5GB9aAIbqzjucSIxinQfu5l+8vt7j1B4NJaXbyObW6QR3KDJAPyuv95fb1HUH8CfNPFf7UHwI8Gaouja98StFjvC21o4rlJPLPo+D8tdvo3iDw1450iLWvCuvWOpWpO6C9spllVG+o/IjuOKuVOcVeS0JU4ydkzfoqtZXRuUZJUCTwnZKnoexHqD1B/qDVmoKCiiigAooooAKKKKACo554raJp53CovU/yA9SfSllligieeaRUjjUu7McBVAyST6VyvhrxFP4s1K8uJNJuLeysX22jTLgSnvIARye2eg5xnqU5JNJlxpylFyWyN1LeW9kW5vxtRTuit+oX0ZvVv0HbJ5puubTo9/uZsfZpM7euMHpV/0+WqGuf8gfUOP+XaT/ANBNEtmFP416nD/BTU/AN54dnt/BMawPDcP9vifHneb3ZvYnpXlP7XOneP547S9jkaXwxEPnigz8knZpK8N0Dxzr/wAP/G93rugXLRul2/mxZ+WVM8gj6V9qeAvH3hX4w+FWlhjhl81PLvrGTBMZPXj0968WjWhj6Lw7fLLy/r70fa4zBVuH8bHMor2lN731av5/kz8/eNuSw245+lfXf7J2mfEGz8P3FzrkhTw/OubCGfPm7v7y/wCyaXTP2TvD9p4/fXbq683QI3E8Fie8nXBPoDXe/Ff4r+H/AISeHxlIpNQkTy7GwQgc9iQPuqPWs8Fg5YSTr13ZL8TozrOoZvTjgMBHnlO2628l5930Oc/aV1P4ZWvhmG08cQS3N47g2cVrj7SF7kf7PrXa/Ce+8G3/AIH01/A5hXTkjUGNMblkx82//a9a+C/FHijW/GWt3HiDxBeNcXdw2SSflQdlUdgPat/4V/FTXfhbrq6jpztNp8xAvbMn5ZF9R6EfrUU80j9Zc3H3Xp5m9fhWr/ZsaEKjc462v7rfZLp5M9D/AGrtN+IC+J49Q12UzeHWbGn+Tnyoz6P/ALf6V4Pjcdoy27jA6k+1fobp2o+C/jJ4LMkaw6hpeoRbZomxviY9j/dYV5n8P/2W9F8KeL7nXdYuRqVlbSBtNgcdO4Lf7v61WKy6deqqlJ3Uuvb/AIBGVcS0cDhHh8VDlnT0sla/+T7/AHm/+zfYfECw8CQxeNJt0Dc6fHLnzkj7A/7PpWp4q1LwA/xI0PT7mMS+J0wYngxvjizyH9qyvjj8cNO+GmmtpOkNHca/cJthiU8QDpuPp9K+d/gLqmo638aLTVdWunubu5JeWVzkk56D0FdNTEwoOGFh7zur36f8H8jy8NltbHxrZtVXJFqTSWl9Py79z7U17RLPxFpVzpF6WEc4++hKujdmUjkEHkGoNKt5vDVha6dcXb3dpBGsQuJMb48DA3f7Pv2+nI2B1bjvSFQy7WUEHggjrXrWV7nyPPLl5OhJRWfATps6WTk/ZpTiBj/yzb/nmfb+7+XpnQpkhRRRQAUUUUAFFFFABRRXyj+2d+174L+DNnF4FGqpJq+pL/pVvGQWS3JKkn1XIZSOjEFcnZIlJuw0rux5r+3Z+3z/AMK3s7r4dfCgC51aZPLudUaMPbQ544PR+OQvIfOW/dgLP+Y2i+LNc1zULy/13Uru/vpZTcXV5cStJLMx4yzHk19OfEz4weBfGtk9pZeHrfUrK6TJurhd7CR+pyeScknJr5bs/I0DxXd6Oql4HBCgjnHUVi5czOmMVFaHpI8u/wBFYCJT5aHPqc1Y8IXUcFzaMwLbZohtPTrXPeH9X8xnt5VZN2QU9B611OgWoSe2uWiIhNzHtb1w1Z1k7aHRT31Pu0+JrO18LsJNHtyi2uSzICQdtfCPitLSbWb6eO3B86VzwOmTX0f8RPixo+n6ENF0rM15cQhSoOfLOPumvnV7HU9RSW7ijGJSQVC85rHDqz1Npy0OLu7IsQqpwPeqU+kxKhcoSQOmcVqS6XfJdy2hMgeMbsnp9KrW5zP9juCcsufm6H2rrehCjc5y6jktkYLax4P+3mk0bVLvSL2G/spFjdCd6EcOPSuun8IHV4WNqqxsnGAO9cvd6BqFhM1pdQHch5BH3R/epKSegcjG6neQahNNqc8cYnkOfLUcVXSGSRFYcZ7US2LOGhhxtUZ3+tUYri7t5AjElRV2Q+R2uaaxEcMme3Svrb9in9rXxl8JNYHhfXb6bU/CgUIIJSWe1HYKevl+2CUPK8F0f5HivmkG4RscDOCMV6B8LBjUZ5doJkTr2Fc8pOLujGaTVmfvF4Z8TaP4v0a317Qrtbi0uVDKwIJXIBwcEjOCO+MEEZBBrVr89/gT8edS+Fniyw0a/Dy+HtRgjFwS4AgOPvc8bcnuRtJznBcN+gFhfWmp2cN/YzCWCdQ6OARke4PIPYg8g5B5rppzU1c4pwcGWKKKKsg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oazqkGlWnmyzxRPIRHEZWwu49z7DqfpV+vkD9qD4iXGs+LV8M6Zeypa6UMSeU5XMh65/nkcEFPSuzA4OWNrKknbuxN2PqWx1nw9BHHaQa3Zu5PXzQWdz1J56k81r5B6NkGvzYTVdVidZYdTu0kRgUbzTwa+6fgr48h8f+BbHUyR9rt0FtcqTlgVGNx+uK7cxyiWBgqildfkCdyP4u/CLSPido5R1SDVoFJtboDBz/db2r4w1rwJ4u0DU7jSL/Qbvzrd9pKxkq3oRX6I9h8tQS2dpO5kms4ZG7s8YJ/M1OAzepgo+za5o/kDVz86P+Ec8Rf8AQCvv+/Zo/wCEc8Rf9AK+/wC/Zr9FP7O0/j/iXW3/AH5X/Cl/s7T+f+Jbbf8Afla9D/WR/wDPv8Rcp+dX/COeIv8AoBX3/fs1ueCH8W+DvFul+I7LRL4PazoGBjODGSA2fwr75/s7T8j/AIl1r/35X/Ck/s7T8f8AIOtv+/K/4VM+IeeLjKno/MOU+OvEHww8ZfFb4p+IdV8OaTLb6de3SyJd3SlY8bRnB/OvaPh9+zH4N8LCO98QA61fjDYmH7uJv9nHWvZIoooVEcUKxr/dVcD8qdxj7v6V59fN8RVgqUHyxSS0308xpIZBbw20aw28aRxoAFVF2gD8Kk/Ggnk8UdhxXlDEYhQSWAA55r5t+P8A8f8A7MbjwP4JvP3xyl7eofueqKfWvorUifsF2QMHyJP5Gvzp8R/8jFqnHW7c/U5r3ciwlPEVXOpry9CZOxnkkklmJJOSTySfUmk/Gj8KPwr7Mg+pf2Wvik17bN4D1q7LSwDdZtI2cr/dH8uo524BLE19HV+cHhjX7vwxr1lrti7LLaSrJ8pwSO4B7HHQ9jg1+hPhTxBbeKfD1hr1pIjpdwq5Kggbsc4zzjPTPbBr4vPMEsPW9rBe7L8y4s1qKKK8MoKKKKACmu6Ro0kjBVUFmYnAAHenVRvv9KuIdOHKt+9mH+wp4H/Amx9QGoAbZKZ2bUZ0IeYYjU9Y4uw9iep9zjsKuEilwvGRRgelADQRzSkjvQB1OBS4HpQAh6daOMetBHHQUoHtQAhxRxS49qMegoAQdKB0pRjH41FPcQW0L3E8ixxRAtI7HAUDuaAJMimSzRQo0srrGijLO52qB7npXnHi74xDT9Pkm8FeHLzxGxQiO9hA+wxydhK+QQPXFfEfx1tf21fjak+nJ8Xfh74c0ibMZ0LSdTO+Zewck5z+NddHCSqfE7I56mJjDRan0p8ev28/gV8DFudMn1pfEXiGAcaTpz5Y/wDbTG3rX5w/Hr/gob8dPjO8+l6Rqb+EtAZiYYNPYx3W0/wySD71eU/FH9m741/CCM6j478C6lHpp+YauAZbd/cPya8zGGUMOQRnNe1h8HQpK8dX3PMrYmpUdnp5CXJF7cSXd7uuJ5mLSSysS8hPUk55r7Y/4JafFvxP4c+Nj/DE31xN4b1iyeb7FvJWG4B+V1HYetfJPgj4d+OviVfjS/h/4Q1PX7kttKWcLNs+uRX6g/8ABPv9hvxT8FNcuPi78Unhi1u5tTa6fp8RJ+zxMclpM9H7YqsbUpwpSU+pOFhOVROJ9yXiPAy6hCrNJANsgH/LSPuPcjqPcEdzV5HSRFkjYMrAMrA5BB700KRweT61VsP9Gml05j8q/vYf9xjyPwbP0BWvmD3S9RRRQAUUUUAFFFZ/iDWbbw9ot7rV4yrFZwtIdzbQT2BPbJwM9s0m7K7HFOTsjF8TeLPCtlfpouuavawIoE00cj/fwcquPTPJ+gHenRfEPwW9rJdxeIbdra3wHkX7iZ6DOMV8ZaT4a8VfH/4jXtzZmdbeactcXZJVYIs8DjgMepA4yTX1/oPwo8HaD4LbwNFpaTafNHtuS5O6V8cuT1z3rz8PiquJcpQilFbN9T6LMcrwmVwpwrVG6js3FW0XX59i1/ws/wAA/wDQ1WX/AH3VLWPiX4Dl0q9jTxRZlmt3AAbqcGvkf41fBXVfhhqpubUT3OhXLk29xuY+Xz91vQ15h/wJ/wDvs1w1s1rUpOnOCTPewfCeCxdOOIoVm4vyRb1aRJdXv5Ebcr3LspHcZrX8C+Ode+H2vw6/oNyyOhHmxE/JKueQw71zvNejfBv4Oaz8UtZBKyW2jWzj7Xd4xnn7i+rV41GNSdRey+I+zxlTD0MNJ4lrkS1ufRup/tMeFrb4cw+MrS2me/ulKRWZU4E3Qkt02g9q+Q/FPinW/GWt3HiDxBetcXdwxJJPyoufuqOw9q+9b/4U+C7/AMEjwG+jQppax7Ygq/Mj4/1gPXdnmvin4q/CrXvhbrzadqKPNYTsTZ3gHyyr2Un+9XrZpTxPLFzd4+Xc+T4VxGW+1qQoR5Ztu19W49l6dV+ZxVJ+OOaXnI5pO2T0HNeIfcHbfCv4qa58LNdXUdPkaawmYC8sy3yyL3I9G96+lviR+0noOh+CLLV/CwkuNQ1yJvsiuhURYHzE564NeLfAj4D3vxEvY/EHiCGS38PW7ggMMG6I7D/Zr6g8ffCPwr458KJ4amsIrUWke2wmjUAwEDgD2PevewFPFfV5cjsntf8AQ+Az/E5T/aNP20eaSfvtbW6J92uvlofA+qapqGt6jcatq13Jc3lyxeWRzkknsPau5+Aeqafo/wATdPvtTu0trdF+aR+g5rnPHPgbX/h9r02g69bMjox8qXHyzJnhga5/B9/wOK8aMpUavNJapn2c6dLG4V06b92Ssmuz7H6Jf8LP8Agn/iqrPr/eo/4Wf4B/6Gqy/wC+6/OznqWf/vs19Cfs+/s+zeIZIPGnjW2lTTUIe0tJGYG4PZmH92vcw+Z18TPkhBHwuYcMYHLaLr16zt6K7fZH0jqPj3wPGrWeo6/BD5i5CuShI6gr/PIrS8MeJNM8RWbvp+ow3jW7eXJJEwIb0b2yO3Y5FcV8YPgto3xN0MQxRiy1ayjxZXKHGAOiNj+Gvnz4G69rXwi+KUnhLxVFJaLdsYJ1kJ257OpOflOM8ckqortqYqpQrRhUXuvqeLh8qw+OwU62Gm/aQV3F227o+0aKKK7z58KKKKACiiigDzX9ob4y6H8CvhXrXj/Wrnyvsdu32dVI3vKRhQoII3FiqruG0uyKSA2a/n++IPxB8TfE7xpqvj/xXdvNqGq3BZ1eRpNidEjBYliqrhQSSTjJJJJr9Pv+CiHxC0zxldJ8NJ50k0q3Yx3BBP7qfGVY+nXORwQUPavyk1CyfS9RuLGTLNC5QMe654P5VD95m0Y2Vzu/BGstbacdNcuwRt23HTPSqPjeeW18UWd/EFDSRpuPvmm+CSQsse8BnXnPJqLxtcySS2QfbjiPOO4rNqzNkdPc3aw6tIoVQZvLeNx0Xjk17F8GdJg8QyW82sXHl2NtKw3n/WTMeuB7V4jZ39vqkNhbxoDOq/vX/wBgda9R8EeIbfTLj7fsaK3s12qhPHP8WKmWprE91f4deFbzWWCahAII2wfNfB6dT70zT9U+H1hqEvhG1tVuy6sZrgjmFh0C/WvnPWPiRe3/AIu8qzvnEW/AIbgn1PrXf+FdF1PStEuNeu5Mz3OXkc9c9qwT5WdVNe00N7xR4Gik1a4vLWxaOLylMbY5f3rg7zwVLe35itrcq6Ju+7zmun1349T6ZZadi2V5bRtkmRncOnStPR/jb4cu9XtZ7/SI4t7bZZAMBTjr9KJVGWkr2Kuh+CLzT/Jvo7cvamMvPkclhW/rPwotvEuiC4gtR9okUyq+OWB6L+Fd/wCB76PxP4cvdWgMQi0q6CxqF4dHPOfWut8WaRdeEfCtt4qs7YtYRv588f8AdVuB+Fcyr8s7HVHDuULnwlqfgv8A4RvVZ9N11bm2SEkoVThqsaL/AMIbYwSzXmkzahedIvPXaiZ6Gvov4kaD4Z+J/hv7b4euUGtwOG8vuyY5rxqH4eXUVudR12/W1jBIWFRuJZfWu2NVs55RsrHnXiGxuIWGo3NssRkOIxEP3aiuj+FqsNQuBn5FTNVfiVdRCC1t1Ty0TBwp5Y+uKs/C9vN1G4A6hQrVMzgqbnqPxh1fVdKt7WSznMMLWY3MO/y9Pxr6/wD+CcHx/wBY8ReFV+Gfje5f7Taru0qSeUkyQcBQMjjHCHkDPlYBZ3NfH3xtZZ4NNsXI/wBQhce2Kh+FXjbUPAnivRvFenSSh9GZX2xttJi6MoPYkE4PY4Pas6M3GQSgqkLH7W0VgeA/F2n+OvCOl+K9Mnjmg1G3SYPGCFJI5Kg87T1XPJUg96369I84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x/F+uR+G/DOpa5I5QWluzhwu7a3RSR3AJBPtmvzv1bUZdX1O61OY4a5laTGc7QTwo9gMD8K+xf2o/EH9kfDs6fG7pLqMuxSDwyjCup/B8/hXxfzk8CvruHaHLSlWfV2+4iQn/Aq9e/Zs+IA8H+Nv7HvrgJp2sgRyFjwkg+5j6mvIucfdp8cs0EyXEHyywsJIyOzDkfrXuYihHE0pUpbNErQ/SwemenWl9ea4H4K+PI/H3gWx1J5d95bAW13nr5gHJrvvXgV+c1aUqM3TnujUa7rGpd3AVRlieAB6181/GP8AaWu9N1qPRPh/PG4sZt1zctykhB5Qe1esfGrQvGWv+Bryy8F3/wBnu9paSMcGZO6g+vFfCU9vcWk8trdW7wzwuUljkGHVu4PvXvZJgKOIvVqO9un6smTPvH4U/FbRPifoiXtlIIb+FQt3aMfnRvX6Gu57fer4a+A3h3xxrPjm1vfB80lmlo4N7dc+X5WfmQ9ixHSvuRQQoB+bHGfX3rgzXB08HX5abunrbsNO6Hd+tV729tdPtJb29uUgt4ELySucKqjqTVjnPArxT9pzw5451zwpHL4auZG062y+oWcX3pcdGGOw71x4WjGvWjTlKyfUb0OA8aftVap/wmkD+EolOhafIVcP1u+xb/d9K+iPA/jjQ/H2hRa7oVyHjcASxE5eF/7rCvzywQT8mMZyMYxXu37LXhrxzP4ibX9MuJbLQU+W4LD5bnnooP8AOvp8yyrD08NzQ91x/H18yE9T6v1LB0+75/5d5P5Gvzq8R4/4SLVOf+Xp/wCdforqIP8AZ93x/wAsJP8A0E1+dXiPP/CRapwP+Pp/51hw3vU+QSM6il9eKMEnpX1RIlfWn7JPi06j4bvfC07lpNPfzk+XPyHAyT+KgD0Q18p6fp+oatdCw0qwmvLlukMKFn/Kvp39nj4T+NvA2rr4m8Q+XaWl6oi+zK37wkhgu8dsFvzxXjZ46TwrjNpPdFR3Po6iiivhywooooAKoWGZpLi9bP76TansicDHsTub/gVT387W1lPOgBdI2KA92xwPzxSWsAtbeK2QfLEioPoBigCUDpQR0o54+Wg5PagAxzS4pBkE8UdeooAPegj2/Kg5I6VWv9QstMtJL7UbqK1t4VLSSzOEVQBknmjcCycDBqveX1np9s95f3cNrbxjLzTSCONR7seBXx/8e/8Agpj8GfhgJ9H8ByP4z1tQ0YexP+j28o7SE8kfSvzl+OH7Znx4+PFxNH4k8UyaXpMoKnSdMdktmX/aGck4r0KGXVaustEcdXG06ekdWfpZ8fv+Cj/wT+Dv2rRvDtwfF/iG3z/odo37kY/6agYP4V4l4l/aV8Y6b8PrT49ftJ3jxnWWMngfwBYP9neQH7tzcuvLJ04bivh79mL4bwfFL44+GPB1wjGySf8AtS8QZO+CA7pF565ArT/ay+J998Vfjjr+oQ216ui6JKdI0OBLSTZBZR8KoGMdRXpU8HTpS5I/N9f+AcMsRUqLmf3Ff4sftTfGv4v6lJd654wu9Jsif3Wn6NIbOFE7KypgMQOM968yGt68svnL4h1VZc58wXTBs+uap+XN/wA+l9/4CSf4UbJv+fS+/wDAOT/Cu+MYxVkcz5nqz2j4R/tb/GL4T3C2j64/ivw/Mdt7o2usbyOeI8Mqb8hDjPIr7Z/Z1/ZV/Yz/AGmJZ/jL4d0y6W3ldXuvDH2kr/Zt11YE91J6Cvy+8ub/AJ9L7/wEk/wr1f8AZ0/aP+I37NPi+XxR4HtZp4r5fLv7G6tJjDcL/eIA+8Oxrnr0XKLdJ2ka0ppSXtFdH7s+D/h94K8B2EWm+DvDOm6VBCgRTbW6pIQP7zAZP410IGMnkmvjz4I/8FMfgn8SvI0vxrBqXgzV2VUzqFtIYJpO+wqpwD719daXqdhrNhDqemXSXNrcKHilXoynvzXzlalVpv8AeI9qnUhNWgWsc96qX+YZLe+XP7mTa+P+eb/KfwB2t/wGrfOc1HdQLdW8ts/3ZUZD9CMViaFiiq9hO1zZQXDgB3jUsB2bHI/PNWKACiiigArzP416RrPjawtPh7oMvlPqTiS9nGQYLfkE+hDDeuD3INemVw2l/EXwxe/EHVvCH21U1OFY0jV+PMVdwZB7htx+hFZVuWUeSTtfQ68G6tOp7alG7hr6eb9B/h/w/wCDPg54MaGForKwso99zcvw0rAcnPcn0r5v8RftWeJp/HcOraHGI9AsnKLaEczoerk+pHQV6p+058PvF3jHw5Df+HL6aSHTlL3GnKeJsZ+fHqK+M3Vo3ZZVKNGSHVhypHUEV4mZYmrQkqVNcsV+J9xw1lmFx9OeLxMvaTldNPpf9X3+4/QjQdd8GfGTwaZYkivLC9j2XFu2C0TY5HsR618h/Gr4K6p8L9Ua7tg9zoVyxME4H+qz/C3pXp37KPw68YWVxJ40vrqfT9IuFxFZkkfaT/fI9K9Q+PXxB8I+EPCNzp3iC2h1C61FGW2sGAJZscSEdgtbVYRxmFVWuuVrr/Xc4cJWqZLmrwmBftISesf+Dtdd/vPlj4OfBzV/inq4I3W+i2zA3V2Rww/ur6k9Pavsi+vfBXwb8Fh3EWn6Zp8eI4xjfKw/9CY+tcr+z58Q/B/irwnBouhWUGl3unqBcWCgLz3kHqDXC/tX/DvxhrEcHi7TLue90qxT/SLAEnyT/wA9QPQU6FOODwrrUVzSfX+uwY7EVM5zVYLGv2VNPRf8Ha76PY4/Tf2r/FEfj6TW7+EN4cnYRmwH3o4+0gPrjnFfSmo6b4K+MfgsRyGPUNL1CPdFKuN8THv/ALLD0r88xlmG3LMegA5J9MV9g/stfD7xf4V0W41rXr2aCz1JQ1tprE4U8fvSPcVz5biqtebpVFzRe/kd/EuVYTA0YYrDv2c42SS6/wDBXf7z5y+Kvws1z4Va41hqYMunykmzvcYSRPRj0BHSuu+BHwIvPiJeR+IPEMMlv4ft3DAMMNdMOw9q9r/aO+JngvQNFXwzqul22t6jO4kW0cBhCP7xrs/hD488LeNvCVo/htYrf7HEkU1kuA0JA9PQ1VPAYf624c10tbEYnP8AMf7JjW9m05aOfS3dLpfvt2H+PPHfhT4PeFEuJ44oliTy7GwjwrSsOgx2HvXz58Pf2ptfg8Y3E3jdxLpGpygAIMfZB0XHqAOtH7Uvw88YW2vv41e7n1LR5TtUZJ+x/wCzj0rwKCGe7mjtbWFp5Z2CRxIMs7HoBWWNxtenXUY+6o7LudWR5HgMRgHUqNTlPd9vJdmur6+h9/ePvAPhX4w+FEhlkik82PzLG+jwTGx6HPce1fD3jrwPrvw916bQvEFuY3Q/upf4JV7EHvX2P+zz4C8U+BvBi2/ijUpZJrr95HaM2Raqei/WuK/aG+K/gKw1jTNBudCttfvdPuUmusqGEMYPMWfU9a6cdQp16Kr1PckeZkWOr4HGzwGG/e09dunmr/j07HIfs+/s+yeIZIPGvjW0aPTY2D2lo4w07DozDsB+te3/ABe+L2hfCbQxHGsUuqTJssrKPA28YBI/hFdT4J8WeHvGvhy21nwzco1m8QQImMwkD7hHbFfH37RPw98YeGPGNx4h1q6m1LT9SkP2W8bJEQ/55H0xVVF9Qwt8Or36/r/kZ4aT4hzVxzGXKo7Q9On+fVnc/BX9pnUG1htA+I94r29/L/o14BgQMTxG3t717H8V/hPpPxM0yHULOVLXXLLbPp+oRgHLDBUE/wAQ6Yr4U0rSdR13UINI0q1e5urpxHHGgySSa++fhF4V17wV4FstF8S6u99dxLvZpGyIUxxHn0Ws8trTxUHRrK8e5vxLg6GVVoYzByUJv7K6+du3RrZm54Gvby88NWkepQeRe2a/ZbmLJbY6ADBJ6nG0k9Mk1v1x/hLx54c8S+Jtc0bRL1bl7JkaVk+6XCqrYP8A3wPzrsK9qDUo6O58VXhKE2pxs97eoUUUVZiFc38R/Flv4G8Ca54tupXhj0yzkm81YvM8o4wHK5GVUkMfYGukr5R/4KSfEL/hCf2er3TreaaG81xzbQMrYR1O2KWNvXMc7sPdKTdlcqK5mkfm54y8eXPjqbVdT1k+XPqtw9wsQcsEBbKopPZVwo9gK+c/Es0d1r13PG3AYD8hiuv04ajeWr+W5M20tjPavPJFlmaZ3PLSkn8DWCZvJ6m94ZvJIbjcq5BODWj4yjDizC9XkyPrWZ4V2tdmM9xxXSeMdPkhstOv5M4Muz9KGzWOwzw55Npbz3R+8y7PoO9X5vE91b2dxaugXfGFX3Ud64tdakt7eaGNh++JX6CjWtQjmmhaOTJjhQHmr5Oo7nQ+BLKbXPEMaqx8vdkN7Zr6RvNYddKOnl8K+0EemBXhPwoERvTdIRhk5I9a9pjS3vYlgk+cNXFP4mezglBRuzzHxRbxtfTFBuQEFh75qDTbZ7yHUIHRshMrj1rvbzwNbXEssto+CuMgmrWmeC4NIsLm1DDfPIJWJ9PrUtpI0jh+afMj179n/SNet9LubNYmk0+TyTNx04r6o1PTLDXfB58NXKbraS3YMfXC/KPzryn4P+M/C2iWMNvbxQ+eYVRySMZxXsmnarol+PKN5bK86YALgflXmybcrnpQUVDlPzT1HX9f+HHxHn055Ss8Dsnl54KZP9K628vW1PT31i3QywvlmOfunvVf9tfwyvhf4uaPJGu1L6zaUzA9ea4vQfEoPgma0jXzJWLqHY4zXq0FzRueDiHyTOJ8aa1DeavK8YAWFVBcdQc11HwkydT1Bv77KR+lcVL4T1q9LzfulEnQFuvNe7/s+/DS01DWhBreq3drHdAbjFGDsPpW87KJ51V6kHxxmkg1fTznCvbRjr7VD4YgSPw/eXcqgloNq/WvWv2g/gnpl7Bb+JdM1S8uobBVheAphsDjOK82sv7OTSW0H7PdRQlNjOUrmUoo0g/dsfbv/BMz4pv4n8Aaz8Pb12e68P3LSR4TP7liNrO+epDKirjhYDX2pX5ffsIT6B8OPjsukWGpXkkWvQLG8Q4WScEpHu9QBPI34V+oNd9KSlHQ4a0eWYUUUVoZ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OP7ZF/t0rw5peOXuJp849FA/rXy1x6mvqr9qbwd408Y6roNv4T8PXOqpaW8r3Ahx+6LMAuc+u1vyrwz/AIUl8Yc/8k71L81r7XJq1Gng4qUknr1XciW5xHHrRkZ6123/AApL4wf9E61L81pf+FJfGDn/AIt3qX5rXqfWqH88fvX+ZNmdN+zV8QP+ER8bLot5MRp+tfuCCcLHJ13f0r7SUgjr9PpXwRH8FvjJHIksPw+1NHjYOrBlGCDnrX2T8LfEGr6/4OsptfsGs9Ut0EF3AzAlWHA6e1fL57SpSksRSknfR2afoy4nXcdc81478XP2eNI+Imp2+t6Tcx6VfmQLdyBMrLH3yP73vXseTxxRzzxXi4fEVMLP2lJ2ZW5g+DPBeheBdCg0DQrVYoIlG9/45X7sx71vcY60ZORRk46VlOcqknKTu2AcZ6010R1IYBgRgg8gj0NOyc0ZOOlSB4X4y/Ze8P8AiPxnb6/p92LHTppPM1CzVfvHrlT2B9K9n0jR9N0LTYNJ0q1S3tbdQkcaDAx6/WrvOaMnHSuiti62IjGFSV0thWKupY/s+75/5d5P5Gvzq8R4/wCEi1Tr/wAfT/zr9F79ZJLK5jjUszQuqgdyQcCvi3TPh34I1DxPqk3j74k6bo0Ud46yWIyLlWB6E9K9vIa0aKqSl5bJv8hSPMbCwvdVuVtNMtJrqZ2ChIUL4PvjpXuHw/8A2VPEWteVf+NroaXakgm1UhnlU+/8NereDfFf7OngW1WHw94p0SGYLte4OTJJ7k4rp/8AheXwkB/5KBpP/fTf4Vvi81xc/dw9Npd7O/8AwBJLqafg74beDfAtolt4e0eKJk/5byKHlP8AwLrW5qqr9jMjc+U8cv8A3y6t/SuQ/wCF5/CT/ooOk/8AfTf4VFdfGb4YalbSafp3jnTJ7u5UxW8SMd0kh4RR7k4FfP1KGJm3OpGTfmmVdHodFFFcowooooApaqN8EUOeZLiIfUBwxH5Kas55PFVdRP7+wTH37nH5Ru39KtYbJ6UAGSccUZ9qr3moWWnxiW/vba1Q8Bp5RGD+Jptlqmn6kC2n6jaXQXqYJlkx+VFyuSXLzW0LJIXk8fjVPWNc0jw9p0ur67qdrp9jAN0lzcyqkaj3JNfG37U3/BSLwx8FNe1H4e+CvDF5rPiazBjlmmUxQWzkcHDD94PccV+a3xj/AGnfjV8c9QlvvH3jO4+yvkfYLOQw2m3sDH0NejQy6pVXNPRHBVxsIaR1Z+k3x+/4KgfCf4cPdaB8M7X/AITDXYSQrZ22X1Eo61+cvxs/aw+N3x6u5B4z8XXMWlly8GmWj+VHBn+HcvLfjXmHhzwz4g8T3kOk+FdBvdRmnfZGlpA0ibj6lcgV9ffBr/gl38bvHvlaj8Q7u28F6edsnlygTyyoewAPykj1r1IUcPgld6Pu9zglUrYl2R8XkpGwDkK8h4yvzOfr3NezfCP9kP4//Gm7ji8KeBbqytZMEX2qRtBbsvqH71+rnwX/AGAv2efg2sV3a+Fl13U9o8y51XFxGX7lUYYWvou0sraxtksrK2it7eJdqQxIFRR6AAcCuWtmsVpSV/U6KeAb1qM+JP2YP2Al/Zl1Of4y694qk1nxVp2j3gi01EH2VGMZyofqc9K+YdT/AOCk/jrTtTvNPufgX4L862neJ90EechiOeK/XyWCOSJoZEUxupR1I6qRyK/Dj9ur4F6r8FPjzrbtasuieJrh9T06YLiNVYn91npuHpSwVZYqcvbavoPFUvYRXs9j0P8A4eaeNP8Aohfgn/vxH/hR/wAPNPGn/RC/BP8A34j/AMK+NMn1X86Bkngg16X1el2OH2kz7K/4eaeNP+iFeCf+/Ef+FbXgn/gor4z8VeNvDvhdvgZ4MCaxqttYyMlvGWVJH2kjjtXw5tkz93j6V9b/APBNv4CX/wAVfjXB431CwZ/DPhL97PMw+V7rrEFPfkc46VnVp0aUHNrYqnKc5KKP16HgHwMx/eeCtCLLjn+z4sg4HQ7a2bKxs9Ng+zWNskMS9EXgD6DtU4B+9t5PJpcH0r5lzk9Gz3VGK1SF59KMn0owe9GDn+VSUVdLGyCWHPMdxKPoC5YD8mFXao6cT59+n9y5x+cSN/Wr1ABRRRQAV+fvxd124X4x+INa0m4e3mt9RYQyRkgqVwD+ZBP41+gVfm98QLhrnx34indQpbVLrge0rCvGzqTVKKXc+04KgpYqrJ/y2+9r/I+tvgR8d7L4h2aaB4glS31+BdvzHAuh6j39qva/+zj4E1/x1b+M5YzFGjeZdWCriOeQdGPpzXxJYX97pl7DqGnXT29zbuHjlRsFSK+svCX7R2oz/CjUPE2p+H7m51PSFWENGh2TseA4+nU1lhMbTxMPZ4lXa1v6f18zrzbJMTltb6xlcrKfutJ7X0+78jvviv8AFjw98JPD6HZFJqEibLGwQgZ9CQOi+9fDvinxTrXjLW7jxBr949xd3DZJPRB2VR2A6UvijxTrfjPW5/EOv3rXN3cMTnPyov8AdX0HtWR6152NxssXKy0itkfR5HklPKad3rUe7/ReX5ml4d8Rax4U1i31/QL17W9tm3I6n7w7qR3B6V9wfB74waH8WNEMcgig1eFNl5ZMQQ3HLKD1Wvg3uM1peHfEWseFNYg1/Qb5rW8tmDK4OAw/ut6j2pYLGywku8Xuh53klLN6Xaotn+j8vyPtDT/2b/Adh49l8aLEWgZvNi04r+6SXqX/AD5xTfjj8cdN+GenNpWkvHc69cJtiiU8QD+83pXN6x+0jqEfwjtvF1r4duItUvQYPmQ7I2HBk+h6ivk7VdU1HWtQn1bVrt7m8uWLySuc5z2HtXpYrG0sNDkwys5a39T5rKskxWZV/a5pK8afupN3vb9O/cNU1TUNb1GfVtWunuby5YvJI55J9B6CtbwL45174fa9Fr2gXDRuh/exZ+SVO4I+lc/3HNJ+NeFGcoy509T72dGnUpulJJxatbpY/QLwD498KfGHwq80UcUnmx+XfWMnJjPfj096xfAn7PPgvwL4qvfFNqGvJJXzZRSr8tqD1C+tfHPgbxzr3w+16HX9Buijow82In5Jlz90jvX0j8V/2h9Usfh7pV34f0e6sL7xDCwaeZCFtgOG/E9q+goY6jXh7SuvegfnuNyLG4Gv9WwE/wB3V03262fy6rdaF39oD9oGDwlFP4P8H3Ky6zMpS4uUIK2q+3+17dq+QpppZ5nuLiR5JZGLO7HLMT1JNLNNNcTSXFxO8ssrF5JHOWdj3J9aZz6ivGxWKni580tuiPsspyqjlNH2VLVvd9W/8uyO1+FfxU134Wa6uo6c7TWEzAXtmT8si+o9CK+19N1HwV8Y/BRkjEWoaXqEeyaJ/vRMex/usK/PPn+9XbfCn4pa/wDC7X473SzJc2Vy6pdWIJImBOMqP73vXTgMd7D93U1g/wADzc+yFZgvrOH92tHZ7Xt+vZn1z8LfgZ4V+Fs11qNrKb2+lZilxOuDBH/dHt715X+0J+0JzceBfAt3k8pfXyHOPVVNS/tDfHXWbbT7fwt4cs7jT/7RgEtxdOCp2kZKKfWvl/nJJYkk5JJySfU+9dONxkaMfq+GVl1PNyPJquMqLMsyfNLon5dX+iPob9jO/ji8Xa7p78vcWKyKW5OVk+bn3yPyr65r4v8A2Q7ho/ilNBgES6XNk+mGSvtCvQyp3wq+Z87xZDlzSb7qP5W/QKKKK9I+aCvz8/4K9a0U8B+AfDIHF1q9xfM2B0ih2Yz/ANtuntX6B1+bP/BYC+EV18M7OeWNbdodUmO4c71a2Awf+BGon8JpS+NHwP4UuUj1AO2MyxmJVz1OK8z1WF7HWLq1K7VWRuPcmu98OSyXzTeTbR/aQoETgc4B5P5VxfjKWNvEl5LGxKMy8nrkDmskdLiWPDknlX0UhxgHk16N4wljl8FxMsQZoJvMJ9BivLdMKecrb8ciu7n1FLvwzdWrHO0UpOzQ0ecSnMj5XGSNvNOWJQ5JOSwxjNXbXSZbtZCiFmBGAOtUmQ292kMqFWD7TmqctDRQZ6Z8LZYtPsri4lBCKSAOpJrpLjxJ4xldv7L0spGAdrs2OKq+A9Cuba2YmNWSTDAd63b/AMLX+oTkXF/cQW+3lYjg1wzd2enRpN01YrWvjLxaZo1ktIlOAr4mHOK9N0rUjqFhHeXQVXI2MOteO3fgWOymX+z72aTncSx5/Gvff2cPhFqnxS1w6Mtw8NpAhMkp/hOOtYtM6qE6kLpnmHxA8ZXWky/YtP1j7JkctEeR+VZHhXx7qz3UMT+N9TWdSSjtu2g11/xQ+D114N8cXemalaGYLMwjLdWUHrXT/Cr4Pat8Qtbt9H0zRVNsrDzbkrwq9wT9KmUEi4xlJ6HF/H+813xPoHhe/wBbuXvriOLyYrgD73PrXmmqedplnBaAupXBk2jAGa+7/wBr/wCF2heFvgzoa6LZQxz6ZeRxRCMfMeOSfxr5v8QfAj4meJbG0l0/w0yrNAsnm+YgEgI+tdmHlpY87GQ5WeMWovLzVLG2guJmDyAkK2eK+nPh9cT2fiSxit22hipZQcbm9a820/4AfFHwvLFrur6L9ksrc8kOpY16X8PrdbrxLZMQrYccrTrPQ8upG57h4mvryPQ9SlRVlcWsrkFcgkDj8q+Eb341eJQ8trLaRAI53YHPU1+gU1jJdWl1pyuqi6hkgBfoCwwDXzdP+wVqE969xffErQ4GmcuAz8qDzg1hQpqauzWMbIxf2S/jbeL+0X8PkuNKRFvNYitZHABP70GMH82FftbX5JfCT9jjUvB3xV8L+MtO+Ivh+7TRNbs7ySKJ8tKI5lLKB6kAge5r9ba9KjFRVkcuJVpIKKKK1Oc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CgQBq7nJG+2QcHrhm/lu/WrQA/vN+ZqreMIdRtJ2YKjJLESxwMnaw5+iNXCeP8A48eBfASvbXF+t/qAGVtLdsk/8C6CtaVGpXlyUldgeinaFLb2wOp3dK858ffHfwH4DjaObU/t99g7Le1bzAG9GIPFfNPxB/aH8d+NjJaWly2kacSdsUB2y49GYda8vZneR5XctI/LOxyzH3NfR4Ph9u0sS/kv8yHLseoeP/2ifHfjUy21pdNo+nyAqbe3c7nH++Oa91/ZWkkl+HTyTTSyuZ+Xkcsx69Sea+OOcdR0NfY37Kef+FcPyP8AX/4105zh6WHwXLSjZXQRd2e08ccmjjkAkmob69ttOtJb6+uI4LeBC8kjnAVR1r5B+Mn7Qmr+KdZjsfBd/NY6Vp02+OeNir3Lg/eP+z7V83gcBVx0+WGiW76FN2PsXjPU0nGOpryT4IfG+y+Idimj6vLHba9bIA6k4FwB/Ev+FeuAkisK9Cphqjp1FZoe4gxnqaOMdTSjOeorK8S+JdI8J6Pca3rd4lva26lmJPLHsB9ayjFyajHcDV4z3xScYHJr4o8ZftD+Mtd8aweI9DvHsrLTpCbS1ydki5/jHfIr6f8AhV8VtE+J+iLeWTrDqEIC3dox+aNvUeor0cXlVfCU1Vns9/L1FdM7g455PtXyV+1b8OotK1628b2FmgtdR/czqsYOJRyXP1r62556VzXxE8H2njnwjqPhy72j7TCfLfHKOOQRWeXYt4PERqdNn6A1c/PLy4ef3Mf/AHwKPLh4/cx/98CrepadeaRqFzpd/EYri1kMbo3UYOB+lVucjkV+hJ3V0ZjdkOP9TH/3wK6X4a2kN18QfDkAtkfdqVucbB2cH+lc5zg9K9D+AVhNe/FbQnjh80Ws4ncDsuQufw3A/hXPi58mHnLyf5Atz7wooor83NQooooAp6lwbWQ8BLlcn0yCv8yB+NUPF3iaw8HeGtT8U6qWFppVs9zLjrtUU3xzBqlz4R1VNDvBaagtu0ltOV3eXIvzK2O+CK/Nf9kH4y/Ef4uxfF79nP4q65LdeJtbs7q4tZLg7dtwGI8lQegIGcVrGhKpSnUhvHoaYaVH63SpYh2hKSTfZXV/wPLPjV8fviD8aPE99qeva5cJpfnMtlp0MhWGGIH5SMHqR1rK+GHxl+IHwh1621vwhr91DHFIGuLR5C0VwmeVbJ9M1yOpaTf6Fqd1oGpW0lve6dK1tNDIpVwUOMkehqGOCa6njsbeJ5Li5byYokXLuzcDA79a+SdSblzN6n9s08swEcGsFCnH2Nrctly2t/WvzPr3/goJ4M8M/G/9nXwx+014X05IdYjEUczhQN9uxYSbsdSCDj2r5a+C3g79j7To7bXfjb461u+ugFlGnaXtNu4P8Mmea+wP2lN3wQ/4J86H4H8Ssi6tfeVafZ8/PukLHIHoARmvywS1ESrGYBlRtJ2da/Rssc6uEjzuzP4Z4hpYfDZrXp4TWmpSUfNXdvwsfrL8N/21v2GfhLZfYPh54UbRYioVjb2g3PjuSTnNdcf+Cov7NQY/vNbP/bEY/wDQq/G0xIODEv8A3zRtjHGxfyraWXUZO8rv5nmrGVYqyt9x+xk3/BU39m2N9gi19++VgGP/AEKoX/4Kqfs3IMiz8RnPpbj/AOKr8edqDoo59qML02j8qP7Nw/Z/eP67W7/gfuP8EP26vg98efFk/hDwdaazHd29pLeSSXUIWNY4xlucntXj/wAff2rP2JfjhoN18PfibJfzR2dwwiuoYh59pMDgvG2evFfNH/BMezx4y+I2u7R/xLPDF62cdMxGvjbUriPUdSvL9kQm5uJJM7Rz85rOngaSqvlurW6+pU8VUdNc1tb9PQ+yx4O/4JmgY/4Tvx6ccZwtPT4e/wDBM/UgYE+J3jmxJ4Ej7Bivinyov+eSf98ik8qE9Yoz9VFdnsn/ADP+vkc3P/dR9waf+yT+w54pvbdfCv7WslvG8g82DUZVWYpnkJ0Ge1fph8B/BHws+HXw90/wn8JHsJdGtEGZrZ1YzP3dyOST1r+e9YIUYOkMaMOjKgBH410/hX4lfEPwPfxan4V8bazYzwnKKLxzEPqnQ1zYjByrx5edm9LEqk78p/ReCDxml/4FX5HfBX/gqj8WPB8kOmfFrS7fxbp5Ko13GFglgQd8AfOcetfo18EP2mPhD+0BpC6n8PfE8M85H7ywuCIrlD3/AHZ5IHrXjV8HVoayWnc9KliadXRbnqx+tHpzSDBoI79K5ToK+nDJupByHuWwfXAC/wAxVyqWjjOnxS5z55af/vti3/s1XaACiiigAr86fipbPZ/EjxLbyx7GXU5zt+rkj+dfotXyd4n+BXiD4hfHTW2uIzZ6SZhdXVxjjYeFVfUlVBP1zXlZrRnWpxjBXdz6vhPG0sFiKtSvK0eX8mjzb4OfBzV/inrA+WS20a2cfa7vGM8/cX/ar7c0bwl4f0Lw9H4X0/TIU01IjEYSoxICMEn1J71lX174K+DfgsOwisNM0+PEcYxvlb0/2ia+RvEf7RHjnV/HsHjLTrtrS3smItLIH5GiPUMO5YevSso+wyqKU9ZPf+u35nbVWP4sqynR9ylDa/fp8/yNr4+fAO58CXMvinwtA82gTuWliUZa0J/9krxHP6jIr9Afhv8AEnwx8X/DDTwLEZSnl39hJglDjkY7r7182fHz4BXPgS5l8U+FYHn0Gdi0sSjLWjH+a+/auPHYGPL9Yw+sX+H9fgexkWe1Paf2dmOlVaJvr5Pz7PqeIgj8AM17H8CPgRe/ES9j8QeIIZLfw9btuAIwbojsP9mj4D/Ai9+It5H4g8QRPb+HrdwwBGGumHYe3vX1D488eeFfg94UW4nSKJYk8qxsY8Ayt2GOw96WBwKkvrFfSK/H/gfmPPc9nCf9n5frVlo2unl6/kb974T8Pah4ebwtcaVA2mGLyvs4UYUYwCPcV8V/Gr4K6p8L9Ua6tUkudCuXP2e4xny+fuN707Tf2hvHdn4+k8bXN600M7BZrHP7sQ9lA6ZA719c6Frvg34yeDTLEsV5YXsey4t2xuibuPYj1rtk6GaRcY6SW3p/keLTjmHClSNWr79OfxW7/wCfn1Pz2yPSkJAGcV6d8avgrqvww1Vru1V7nQrls284GTHn+FvSu2/Z9/Z9l8QyweNPGtq0emRsHtLRxhp2HRmHYfzrxoYOtOt7G2v9an2dbOsHSwf13mvF7d2+3r+Qfs+/s+yeIZIPGvjS0ZNMQh7SzcYNyezMP7tfTHi7wR4d8a+HZfDOt2Mb2jpsj2qMwkD5SvpiuW+L3xe0L4S6GEjEUuqTJssrJMAL6EjsK+Zvh7+0R4t8L+MbnXvEN5JqNjqkoa+t2PEY7MnptHYda9pVMLl9sO9b7/8ABPiXhs14hcsxg+VR+Bf5f59Wc38VPhXrvws15tO1GNprCdibK8A+WReyk/3vWuJyPSv0N1HTfBfxj8FiOVotQ0vUI90Ui43xNjg/7LDuK+Kfil8KfEHwv186ZexSXNlcN/oV0i5Ey9lPo3tXm47AOh+8p6wf4H0uQ5+swX1fE+7Wjv0vb9e6OJUFmCojMzEKqryWY9AK+qP2e/2expwt/HPjm0DXbAPZWTjiIdmYf3qP2ev2expwt/HPjm0DXbDfZWTjIiB6Mw9a6/47fHay+HVk2gaDNHceILhCFCkFbVem4+/tXTg8JDDw+s4n5I83OM4rZjW/szLNW9JSX469u7+47L4mfDHQPiZoD6TqkCpOgJtblQN0LY4GR29a+F/HXgbXfh9r82ga9askiEmKXHyTJ2YGvSvgr+0Lq/g/WG07xhey32kahNueSRtzQOx6jPavpbx74B8K/GDwqsM0kUvmx+ZY30eC0bEcc9x7VrVp0s0p+0paTRyYXEYrhWusNiveoy2a6en6r5nzv+x3bPL8Q9RuljBWDTWDN6bnXH8q+xq+ef2afht4k+HvivxPaa7agBY0gWYDIcBgyFT6EFv++a+hq7stpyp4dRkrPX8zwuJcRDE5jOpTd42VmvRBRRRXeeAFfmh/wWa08va/CzUxBkRz6nbmQ9BuEDbf/HM/hX6X18G/8FetCutW+CHhzUbawMiaLrP22e45xEjKsAQ9vmedTz/cqZq8S6btJH5Y+G9SvNNuPtlrIv2iNgE7gisb4gNJL4kuLqYAGcq4wMA8c1f8N3K2WpwzTwh4wMsK0fiJbW+qJY6vbxBA0ZRgPXNc6vc67nI2RH7o7fvGu00+BrjSr1ViAVY94Oa460QLIqt0QYrsNEumS2ntwDh4iKclfUpbGT4S1D7Hr0MkqqY5DsKk8ZrQ8d6JJFKb5LNhHJIGDoucc1zWnziG4S5258mbcw9ga9d0bxT4Y8XQNZws3nRKMxsvGamppG6OzDpTjqdN4DhY6LbufvMgCk9cV06aY9xIWIJOMVn+GVi8qJY1CKo24FdjEq29q0/p3rz3O2rPZwiSVjlrzRVidIjhFLDe/cA96+lfgD8SvA3wwVtPs5Wu3BDXE5XDEdxivmTVLi8v7h3hZVHQZkHNFje3+lrJJbLGZZD837wVM22rxOtJXPqD9oTxP8J/iBpg8S6VqH2fXraVUC/30PXIrP8AhT8W7PwLpw06103YJG3NOgz5n49q8w+FJ+FVrba9e/EzVg9zcIPssSncQ2KwPDV/Z3WpXltYz3D2PmkQ7iRhe1Zzc+QmnKMJ2tofY3iddE+O+h6dpV9ex2+ni7V7kscfIOtcR40+AzTaw8nhe6mntYoxHAVvXUbVGBwDV/4PxabaWIsb8+dCDk85Ir1waxb2wRLe2hREOBhf4e1b4TmcdTycyqU3P3UfJes6TNoWnPoWr6fc3UsjlS7XTts/DNZ+g3+meEbqG7tfDkTvGc4eQ817x4j+Gej+I9Um1S61OVN8xfarY4NPi+FPgqOHY1nLcN/eaQV0TUnoedeD3OY0D4o6bfMkd5oG152x8hyBn3qT4j/B+XxDp8d34PjktpbltzyNO2cfSuzsvBfhHS2UQ2JV1OVO8ECuti1mC1hWOMJsRc4IzUQjyuxLklsfPvws/Z18XaJ8R/CWqXt5LPDbava3E6LOxVgsit8w/Cv01r5v+H2pPqnjDTYIbcbVnR2CoRwCMmvpCu+irROLEu8kFFFFbHO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Bxfxh0u/wBW+HurQ6VLOl3HC0kJh+9uwV/IBiT7CvgFsl2L7ixJLFiSc/jX6XXNvDd28trcxh4pkaORT0ZSMEflXwD8W/CNz4M8d6npUy4R5DPEcYDKxzkAdBnOB6EetfT8O10nOi/UmRx3HvR3PBo59qOfWvqiA7dD0NfY37Kf/JOH4/5b/wCNfHPOOvY19jfsp/8AJOH5/wCW/wDjXi5//ufzQ47nYfGDwDffEPwfcaFp+qzWc3+sRQcJMR0V6+F9b0TU/Dmp3GjazZvbXdsxR0cY6dxX6QnJ4rgfiR8GPCnxKms7vV4zDc2zgtNEMNLGDnY3+NeHlWa/U/3VX4H+BTVz5n+Afwn1/wAZ+IbbxJHPPpul6dKJPtSZVpWB+6vqPWvtVF2oASzEADcep+tVNH0bTtB06DSdKtkt7W3QIiIMAYq7zjtXHmGOlj6vO1ZLZDSsH515D+0P8LdZ+Ifh+K60LUJhc6YGcWJOI7gd+P73pXr3OetJzjrzXNh688NUVWG6GfmpcQTWlxLa3cDwzwsUlicYZGHUEV9B/szfCbxC+pw/EG+urnTLFBi3jXIa7HuP7lexeLfgR4I8XeLbLxZfWvlzQNm5hQYS6x03enP516HDBFbRJBbxpHHGNqIowqj0Ar3sdnir0FTpKze/l5IlRsPHfg0EDjg0vPrRzxzXzZR8l/tW/D8aRrsPjmwgxa6liO8YDpP0X9K8D79DX6F/EPwfbeOPCWoeHrhEZ54ybdm/glAO1q/P3UtOutH1C50q8Vlms5WgfcMElTjNfbZHjPrFD2ct4/l0IkitxjvX0L+yH4be51/UfE0kMgjtIvJikA+XcRhlP1DAj/dr56VXYhVGSTgAdzX3Z8BfBZ8GfD6yguIlW7vAJ5iAMnPIGR1GSxB9GFGe4hUsNyLeWny6ijuej0UUV8SaBRRRQA10WRGjcAqwIIPcV+eniH9jX4uWH7a2mfGT4XyQ2mjS3f8AaeqXkuBF56Ha8JTqQ2C3pyK/Q2qABttUdckR3a715OPMUYYfiu0j6NW1GvKg249VYyq0Y1Ur9DyD4t/sj/CD4zXa6t4o0maz1RgDPeaa4heZvVzjmqXwq/Yu+CXwn1Vdc0rSLrVL6PmKXU5BN5TeqjHBr3fnjml5HeuR0Kblz8qufQx4lziGE+oRxM/ZWty8ztbt6eR4l+0H+yP8Lv2k59Pm+Is+uY0yIxW8VjeeVGuT1K4OTXzxrn/BIf4IzBm8O+LPENox5AubjzAD+Ar7zJJzzRiu6ni61NcsZaHzs8PSm7tan5ka5/wR81Zif+Ea+LunW47C7tnf+Qrgdc/4JL/HjS1Mmm+N9B1YDoIYShP51+upyKOT3P51vHMq63afyMXgaT2ufiLrv/BOf9q7RywsvAJ1YL3guI1z+Zrg9b/ZF/aa8O7v7a+Dmr223qd6t/Kv30K8j5m/76NK6Ky4dVYf7QzWqzap1ijN5fDoz8o/2AvCXijwD4M+PeseKdBu9Llh8Pvbxi5jK7i8RBwSOa+C7DTdUfTUuI9H1N4l3ZkWykZfvHuBiv6PNc8L6F4k0i60PWdNgnsb1dlxEF2iVfRsdar6T4H8IaHo0Ph/SfDGl22mwR+UlstspUJ6c9fxqoZmouUnHVilgW0o32P5yDnkcg9wRgj6jtS85zkV9+/8FN/2VvCPw0gsvjX4A0uLS7G/uBaarZw/cad/uOB2r4CI2kjHTivXo1o14KcTzqlN0pOMhMUuMd6M+1IT7CtSBRn6Vr+E/F3ibwJr9v4o8H67d6TqtswZLm2lKsQDnafasjv0o59KVrhsfrv+xN/wUC0v4z/Zfhr8VpbfS/GaIEtbrOyDUgB/Dno4756mvtLUnK2UkcZ2yTDyUOM4Z/lB/DOfoK/m7tLy6sLuC/sLiS2uraRZoJo22vHIvKsCOeDX7W/sCfHHxj8ffg9Z6t45tCNQ8PTPZNeE4N+Au1JyPf8Aer9UPpXhZhg40v3sNux6uDxLqfu5bn1GiLGiogwqgAD0FOooryj0AooooAK5zUtd0/QPEkFpqTpbx6yqrbyswAa4TIKn/gOznp0Heujrg/jZ4Pbxl8P9Qsrd/Lu7VftVvIMAqyc53dQAQGOOTtAqKjlGLcdzfDRpzqxhVdovRvt5nL/tDfB+/wDiXokV/ot7MNR0xSYbQv8AurgdcY/v+hr4purO6sryWwu7aSK6icxyQsPmDjqMd6+svgF8fjrTR+A/Hlz5Gr258m2uZDjz8HG1vR+2K9N1r4P+Bde8Y2vjbUNJjbULb7wA+SZh90sPUV41fCwzFKvQdn1/rufaYHN6/DjlgcdG8Vdxa/Tun+B5N+zL8GNY0B18fa/PcWctzGFt7NGwXTsXHce1df8AH34zaL4D0W48PW8UGoaxqETR/Zn+ZI0I5Lipfjj8cdO+GmnNpOlSR3OvXKbYolIxAOm5vSvinVNU1DW9Rn1bVbx7m7uWLySuckn0HoKjEYmGBp/VqG/V/wBdTXLctr5/if7Sx6tD7K722+S/E+xv2ffjXpHjPSYPCuowWum6vZJtjhiGyKZQP4B61kftL/BnV/FsY8a+H7ie5urGIrLZM2R5fUlB2r5NsL680y8h1DT7l4Lm3YPHIhwQRX2d8CfjxZfEOzTw/r8yW+vwLg7jhboeo9/ajDYqGNp/Vq+/R/11KzTK62R4n+08Arx+0u19/k/wPi+K2uZrpLKG1ke6eQRLCAd5f+7j619m/s5fBzUvh1pcuua7dzLqOqRjfZK37uFe2R/e9TXZ2Pwf8C6f41m8d2+kxjUpRgAj5EbuQOmTXnX7QP7QMPhKKbwf4Pu0l1mVStxcqQVtVPUD/b9qqhg4ZfevXeq2/ruY47OK/EXLgMDGylbmb/rZd+pH+0P8ddJ8PwP4K0GzsdV1JmDXIuE8yCDHYju1dp8E/i7oPxJ0CG3hWO01XT4kjuLPgEADAZR6GvhKWWW4le4uJmklkYs7scliepJq/wCHfEWseFNZttf0G9e2vbVtyMp4Yd1PqDXLDNair+0l8L6eR61bhLDywKw9N++tebu/NdvyPoL9pn4K6ydQufiRoc1zqEDjde27sWe3H95P9j2r520nStQ1zUbfStItJLm7uXCRRoMkk+vpX3P8HvjDofxY0Qxy+VBq8Cbb2ybBDccsoPVa1PCvwj8D+Ctf1DxNoumxw3V6S+W+7AP4tvoDXVVy6GLmq1GXuvc8nCcR1sooywWNhepDSP6J+Xn1Rk/A34Wz/C7wt9k1DUpZbu7/AH1xFv8A3MJI6AdiO5rzD46ftC6bba3Z+HvC+mWOrf2VdLcXE1ym+MSL/Cnv71F+0J+0Jn7R4F8DXvPMd9fIc49VU18yc8ksSScknkk+tZYzGxox+rYfZdTrybJKmMqvMsyXvS1S2+b/AER+hHw0+JWgfE7w8mqaTMI7hUCXVtn95C2PT09K+Y/2h/gxrPhPWrrxlYPcajpWoSmSaRiXeBz/AHvavM/A3jnXvh9r8Ov6DdMjocSxZ+WVO4Ir7h8A+PvCvxh8KvNCsUgkj8u+sZMExnHPHp71rTq080peyqaTRyYjC1+FcV9aw65qMtGu3k/0f3nwr4S8J61431u38PeHrNri5uSMnGVjTuzH0HpX3j8M/BFt8LvBUGhT6rLcrbKZried/kQ4+bbnoo9KPBHw18F/C60vp9Et47fzy09xcy8EL16noBXhvxD+K9/8YfGdp8MPA8rror3IS8nVtpugGGVz2U8AH1IzV4ehDLY809ZvRL+vxZlj8fV4kqOjQXLQhrJv8/8AJH0f4X1G31u2n1y0Aa3u5cW8gIPmRIAoPt82/g9M1tVU0rT4tJ02102HBS2iWIEKF3YHLYHGSeT9at17KvbU+KnZyfLsFFFFMkK8U/bI+HEvxT/Z48WeF7a3uLm6No89rBCM+ZcKrCIsP7iOyyH08vPava6r39haapYXOmX8AmtbuF4J4yTh43UqynHPIJFA07O5/Ntp6Kh3TsylTgg8Ee1bevTQjTbVlfdEzA4PTNel/tf/AAj1D4NfHfxH4duINttqNy2p2jBAqskrEvtUfcXzA+1evlmMnrXjXiCaSHQIwVOQ4A9qwaszsTurmajq948aLwTnNejeE7CzZVefB3xng/SvL9Od2dFPDk5ya7fQtYa3BNwQBGMDmk9hpnJKAlxdxbRtSZh9OTXXfCWFZPEN55PzhY859M1yWqXFtHeXDQZImb8K7r4K20fmzywthpCQxPoKJr3DbDS/eWPW/DsqRusLHBU/MPU12cLefayws25SOBXn+fstykqgj19/euv0nUo3HJGCK8itroe/TfKYlx4Xs7i6wZJYyTnrxmo7vwxoljIv2i9bc3ZGOTXQXEyMxAcYNS6dpNvcEs1uJAeSzdV+lNS5Im1Oepa0DwNp+s6O8ugeH3upbVS73JU8D3qxoempEWcrsAHzsowFI7V614e+M+j+FPDB8NW+iW8DeSyu6KCZcjvXI+DtHu/GOryLZQiO1Z/NnA+6qk+tTGXO7EVKiWp3XwnS/iS51F3ZbdvlJP8AGK9EF9Mik/aHKt29u1Raboun6VarZwKVhjGDxwTVv7GpwSo29vpXo0qfKtDxK79pMhXU9wxlqkOpgjHllgO1Si0iH/LMCgWUf8GD3rQwUdRItUVPu2Ktx0qO71K7EDCwt4vNYYHmdBUotSx2nbj608WpJCQy4PoR1pqyL9md1+y54Y8Z3fi7UfFPinVUmt7OIR2iW3+rBYMGV/chlI/3K+oq4j4QeF/+EZ8H26zRqtxefv5CBzg9BnuOSR7NXb10xVkeZVlzSbQUUUUzM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wv9qH4bt4j8PR+KtMtw15poPmherxn+Z7dySEA717pUVzbw3dvJa3CB4pkKOpOMqRgit8NXlhqsasN0D1PzQ4x0NLxk/Ka9R+PHwpuvh54je8s43bSL9y8MhUYVjyV449eOMc8AbSfLu/Wv0TD4iGJpqrB6MyasHGOh9BX2l+zHo+p6T8N4jqVk9v8AaZPMiD8Fl55x2rzH4BfAGTV3g8aeNbUrZKQ9nZyDHnHszD+7X1VHGkSKkYCqoAVQMAD0r5rPMxhVX1anrZ6v9C4rqLxxwaXjng0nTktVDWtf0fw7ZtqOuanBY2y9ZJmAFfNJOTsijQ4yPlNZ2ta/o3h6wl1HWtQhtLeFS7tI2Dgeg6mvA/iB+1lY2hl03wFYfaplJVrq54j+qY6186eLfGXifxnPLfeJdauL2QKxQM2FQY6ADjFe5g8irV7Sre6vxJckfYOuftH+AtCa0adbiSDUIftFpMows0ecbh+NZn/DVnw3/wCed1XB+L/ADeKP2c/CXiSygU3ui6eHZgvLQZOV/SvnQHIB4BPOMV34TKcHiYt63TaevZibaPsj/hqz4b/887qk/wCGrPhv/wA87qvjn8vyo/L8q6v7Bwnn94uZn2Mf2rfhuMny7rivUfCni3QvGejwa5oF2txbSjseUPcEdq/Ojv2/Ku3+FnxT1v4Ya2t5ZyNNp0xAu7Vj8rL6j3rmxWQU/Zt4e/N59RqXc++CAQcCvnj41/s76v4w8WDxN4UaGL7XGFuYiAACP4vxr23wj4u0XxpokOvaFdrLbzAEjPzRt/dYdjWtdXMdrCZpGJAwAq9WY8BR7k8V87h8RWwFVyho9ncq1z5Z8BfsxeIrDxhYT+JbmE2ls32h0TGTg8c9uenuOmM19WRxxxRrFEioiAKqqMBQOgA7Cq9hbSwq89yQ1xOQ0hHRfRB7D9Tk96tUYvG1cbJSqvYErBRRRXIMKKKKACq1/bNcwfuiBNEwkiY9nH9CMg+xNWaKAK1rcpdQJOisM5BU9VYcFT7ggj8Klz7Gqc5OnXJvM/6NOQJh/wA836B/oeAfoD6mruQRQA0Hk8Glz7GjI9TS5Hc0AITx0NAPsaU49aAR60AJmg0uRR264oAQdOR3oJwOTSgjsc80hAbgjjvQB+bP/BVf41WHiDQ9P+BHhmxvdSuUuk1DU5ra3Z47d0+4m4cEnJ+lfm+2ka4WJ/4R7Vuef+PN6/ojk+HPgKaV5pvCOlySSMWZ3gDMx9SSKb/wrX4ff9CZpH/gMv8AhXrUMwp0IKEYs86rg51ZuTZ/O7/Y+u/9C9q3/gG9IdI1tRubQdUUDqTaMAK/oj/4Vr8Pv+hL0j/wGX/CmS/C/wCHU0TxS+CNHZHBVlNsuCPyrb+1o/ymf9ny7n86eeThgcHBHofQ+9LuAxkgZOB7n0Ffoh/wUT/YksPCts3xs+D/AIeS00yFca3plpGdkK5/16qPUnFP/wCCd/7EGneKLOP42fGLw+l3p86/8SPS7tPklXP+udT3BGK7PrlL2Xtun9aHN9Wn7T2fU+FvAPw08ZfEXxfpPg7QfD+pG61a4WFJDZuUjTq8rYBJVVDMcAkgYAJwK/ez4C/CjS/gt8LdD8AaXD5YsLdRNzyZMDJOCRu/vFcBmLMAN1anh7wL4O0+8j1LRfC+nWMVqPLtmhgVSxB+/nHQY+X8/wC6a62vFxmMeJskrJHqYbDewu3qwooorhOoKKKKACkIBGCMg0tFAHy18Rf2Ydb1Txxc6p4U1OO1iuT9qiX7rIwPJUnnI4yc5yc969Z8O2Xxc0vwHPouoy213rsCCK1vSRhl6ZYeo9a9DvrVrmNWhfZPE2+Jj0Deh9iMg/X1xSWlwt1D5m1o3UlXjbqjDqD/AI9xg965IYOnTm5wum99T1q2c4jE0YUa6UlC1rrXTz/M+SdV/ZX+J+t6jPq2ra7Dc3lyxeSV2BJJ7D0FULr9krx5a2010+o2xWGNnIGOQBmvsvA4+aqOuAf2PqHOf9Gk/wDQTXPLKsPq9fvPTp8W5imoJxt6I/NW5t3tLqa0cfNBI0bfUVJYX97pd5DqOn3L29zbsHjlQ4KnNSa1j+2tR/6+pP517x+z7+z7J4glg8a+NLUppiEPZ2jjBuDn7zD+7XztDDzr1OSn/wAMfo+OzChgMN7fEPS23d9kdPrnxe+LCfBC28RL4Ylgu7lPImvx1ROm/wAvqMj+Kvleaaa5me5nlaaWVi7yM24uT3J71+lckWkXcUuhSfZpEEQjktODiMjAG30xXx/8ffgHc+BLqXxT4WgefQZ2LSxKMtaMf/ZK9TMsJV5VU5uZJa/5nyfDOb4T2s8O6apym7rz7LXt06HiP4UfUUDB5DUoUsyogLMxCqqjJYnoBXhn3ZpeHPEOteFtatdb8PXMkF/A48spk+Zz90j+Ie1fSPxo+KvxOg+GmjSN4bl0Y61Eft1yrbjGMdOPu7utS/s9fs9Lpwt/HPjm1DXbAPZWTjIiHZmH96vfdX07QPFVhe+HdSW3vISuy4g4JjyODjsfSvfwWCrKhK8uXm2R+fZ1neClj6bjTVRU3q/0Xez110ufmyepJySTkknJJ9Sa3fBPhHUPHPiGDw5pbqlxOMqzdK7H41fBXVfhfqjXdqr3OhXLk29wBny+fuN7ik/ZwAPxY03nPy/1ryY4dxrqlVXU+uq5hCrgJ4zDO65W16+Z1P8AwyH4+yf+JnbfpXQ+Bv2ffi58Pteh17QNbt0dGHmxEjZKvcMO9fUoAy3Pejjj5q+ijleHg+aN0/U/OKnFWYVoOnU5WnuuVHkXxh8IfFL4g6bDoGg3cWl6e6A3mHG+d/QHsvtWX+z78C5vh7f3uv6zcxXN3zbwFBwgHDYI98g9RnHQrz6ld+I1udbbwtpKSNeKu6afB2W69z/tNjoOmSM9RnfghjtoUghXakahVHsK6FhaUqvtnq0efLNMVTwn1JJRg9XZav1e5JRRRXUeUFFFFABRRRQB8V/8FLv2c5fif8OIfiH4asVk1zwwWmcIAGmiIAZQO7MAoHVi0cKKPmJr8fPFU+3Q7ZZHJ82QbdvWv6UL2zttRs57C8j8yC4jaKRdxGVYYPI5H1HNfkh+2F+yDpPwf8dSeItO024n8Pa1cvPbtsHlwTNlig2gKAfmIAA2kEYC7Cy5bs1hPTlPgW3328Bd1y361O2oymLaprW8c6NLo2uyxbBGsxJRewFc4UKDgmrULD3QjMzhizV1Xw28R/2Fq8cFy2IJjg+lcsse8Zz35qTYgwwJDLypHapqQujTD1PZyPq9EstVtV2SLtIBVh2qEWt7p5wg3wj+KvFfBfju+s3SzuJmbaeOeMV65o3idL8BWk5/unoa8evRabZ9Dha8KqszRFzN5gMkLle1adnfXIIEAkWm213GXHf2A6V0FqYdoLxgK3U46V5k5SWh2wpa6GdBYS3zL5sjLK7Yr174WeKPDvhiEaPqV2tpLcOY1lPRmHY159PdwQWU94kIKW0Zl3j2HT615D/wl95ceHNU1QhrhmuA9tt6xgtyD7gV6eX03KN0eXmVZ0dEfeK+I9LGJ49VhkTb8xAytKPEWmAAtfjHXpXyD4X+ImqaKikyfbNPkC7lzntztr1rRfFlpr8Cy2NyCCB+7Y/MPatMVLEUdYnhLEzvc9hm8X6KGwL8fkahHj3Rk+YXo54+4a83+yzEiUuvP8PcVPbCY3BiYIwUZyBxXmyzNx0luR9bd9T0YeOND4Bu1JYZxsIr0L4K6RF8Q/EsZgJaysmEtw+MdOwPr06ZwSueDXgunaHq3iLVbTRtMtjLPeSbI0VSSPUnAzgCvvr4R/Dew+GfhODR7dSbqUCS6kOMs/pxxxk9z1xkgCu/AYipipN291FvEuSsjtURI0WONQqqAFUDAAHYU6iivXM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w/GXhDSPG+hXGhaxArxzIVVyuShPftx04yOgwQQCPBvhz+zLDpfjO6u/F8sc9pYyb7K2znzwOjk4GQDj69wDwPpWoLq0iu0AcsjocxyJwyH1B/yD3rqoY2vh4Sp05WTFa46ONYkVEjVFUYVVGAo9AO1UtZ17RvD9q97rOo21pCoLEyyBScegPWnJdy2zpb6ltRmICTqMRye3+y3sevYnnHyR+1fd3UvjyGylupXtkh3LCW+QHHXFaZfg1jq6pN26g3Y7b4gftZWFt5mn/D+wN3Jgob2YbRG3qFPWvnfxP4z8UeMr2S/8SavNdyP1TcRF/3x0rFyTj5qPXmvtsLgKGDX7uOvfqQ22A4wAoA7DtTZP9TJx/A38qd+NMl/1MnP8DfyrtW4j7z+C9tDefBvwxaXUSyQzaaEkQjIZSTxXyB8WvA9x4B8b3+iOhNu7me3kxwytzgfSvsP4G4/4VJ4T/7B4/8AQjXHftP/AA9PifwiniTToC+o6Nk8fxRH7xP0FfHYDGfVsfOEvhk2vnfQtq6PjzueKOw4pAVYblbIPSj8a+wIF7nij04o/Gtrwp4O8QeNNTi0rQLGSeSRtpfadid+SPYE4HOAeKmc404uU3ZIDpPg78RvE3gPxLCuiwy3lrduFuLEHIdepI7DA5z2Ar7j01Jr5YtUvrdoWKhobdxhoQRyW/2j+g47nPnPwe+A+jfDu3j1LUlS91lwGaR1BERzkAfTAPHQ9zhSPWK+GzbF0cXW5qS269zRKwUUUV5QwooooAKKKKACiiigBGVXUoygqwwQehFZyltKYQTOTaMwWGQ/8ss9EY+nofwPOCdKmuiyKUdQysMEEZBFADcjmiqPl3Gmf6sPPZj+EAtJEPbu6+3Ue/QXIZI7mNZYJVkRuQynINADjjFH+FBBx1owfWgA6elHaj6mloAQA9qB0pQOPxo/GgBBjmjjr7Uv40hz60AAxjIpcUgBx1ps0sVvE008yxovVmOAKAIr2ys9Qt5LK/tY7i3mG2SKVQyOPQg8EVRtbS2mhTTNMgjt9Mt8xkQrsVsf8s0A6LnqR9B3xY8u41P/AFqvBZkfdIKySj37qvt1PfHQ30RY1CIoVVGAAMACi/QLdRVVUUIqgKowAOgFLRRQAUUUUAFFFFABRRRQAVSuraVJvt1koMuAskZOBKo7ezDsfwPqLtFAEFvcRXUQlgO4ZIIxggjqCOxHpVXXATo9+AvW2k/kazPGXhzU9Y06RvDuqPp2oZVxIv3ZMdmHr7+nHHBDpb97nw7dw3iPb3sVm6zQv94MAQWHqpPQjIqJPdG0Ir3ZJ9dj5x+DH7PkviDX7rxl42sni06O8d7SzcYadgeGYdl9PWvY/i78YNA+FGh7IvJm1SRfLs7KPHynHBI/hFcZ8Evj/b65qk/gTxhcRwahBO0Vjcn5UnQdEPoRWl+0D8C0+Ilr/wAJL4fOzX7KIqqE/LcR/wBz/e968uklDCuWD1l17/12PqsXKVfNYU85fLBbW+G3T5Pq9z5d0/4r+ObDxsfHy6vK+pO+ZELfu3j/AOee3pjHGa+0Phv8SvC/xd8MmaFYTMyeXfafJglDjng9V9DXwhaeHtavdbXw5babOdSaXyfs+07lfOOfb3r7U+BfwXtPhbpUmoX8ok1u+iAupM/LEnB2fh61yZTOu6jW8et/63PY4to4CGHhPaorctuq8/JdH9x4V8eP2fr7wVev4j8HWM15ot1JlraJS0ls57Ad1967n9nr9ntdOWDx144tFe6YB7KzcZEQ7Mw9aqftAftENFNJ4M8CXSs8bAXl6OVBH8K123wF+Oth4+sIvDutyJa67aRhQCcLcKo4K+/rWlKng/rjUfkulzlxeJzn+xoymtHu/tcvS/6ve24/46/Hex+Hlg+heHpo7nX51KgKQVtB/eP+17V8weA/i74t8DeKn8TpfTXgu5N19DK5ImBPPXpXu37RXwCfW3ufHvhCNmvwC99a95R3Zfevmrwr4R1/xlr8PhvQbKSS9kfa4K8QgHlm9MVz5hUxKxCvp/LY9Lh7D5ZLLZNWd179/wBeyXT/ADPvDQte8F/GTweTGIbyyvYttxbORviPcY7Y9a8S8NfBTVvhj8bNOurOKS60O5yYLgD/AFXP3W9K9j+Ffwz0P4ReFmso7kNOy+df3TthS2Ocegrgbb48Dxx8XLDwd4YYHRLZ8y3GObmQHqvoor060YSjTliNJ3VrHy+CnWhPEU8vvKhZ3vta2/r279T3wdW4qtd3ZhKW8EYkuZQTHH24/iY9lHr+AyeKZJeSTyPbacFkkVsPI3McX1I+8f8AZH44qe1s47UMwZnlkOZJG+85/oPQDgV6Z8uJZWKWau5IeeY7ppcYLt/QDsO1WaKKACiiigAooooAKKKKACuX+I3w88O/E7wteeFfEdpHLBdRMiuy7ihPfqCRkA4BByAQVYKw6iigD8Of21v2aPFfwe1yW81C0ml06KXbaXYG5XRs7QzYAJwrYOBu2ngEMq/KDYZTX9I/xP8Ahb4N+LvhW78I+NtHt7+yuo2jxKm7aDjPvjIU8EHKqwIZVYfjZ+1x/wAE/fiJ8AL658Q+ErS78ReD3mfypokMlxax4LDeFHzqFBJYAFdj7gFCyPakXFnyQTsXI5oSTnBpQFONucd8+tRmPnIzRfuU12LsTBCHikxKvIHqK7Xwn4stt4jv5jC6d8154zPtKng+o60JLtxkZI7moqU1JGtGbpu6PqPwzrMF9CJYLpJFAHQ811tlfxggyKxU8e1fNPw38Z2mgzSWV4zeVLzuJ6GvZdJ1qLUbZZLW+DqDk7T0FebPCJnr0MdKKszf8Y+Km0/TZmhAW3ijYzJ/fPavMPClxcS6cmo2ke62v5382A9EHrWj4+nurvRWsLRsNePsV3OcH1PtUvh7RU0Lw/b2UUrSMCBK+er98e1dmEpOlscGNrOo9Tq7XSoG0eIWJ2mHhE/vHrS2GpT208d1YStazKcSJnuKl05zAUZzkxDBx0PuKo6hbPFJNLg5f5ga75WmrSR5qfY9b8IfEVZybTU0G4cByetej6QJNZu47fS7YTySHascRyTxnPsMZJPYV4B8KPh949+KPia38O+ENJnuZGcLJcFWEEPGcuwB7AnaAWIBwDg1+pH7Pn7OejfCHRYrrVNmoa/OqvcTugIjbggKOQMYBwCcHu2Aa8XFZVRrSui48lryH/AP4KR+BLD+39fhV9YuQCqsvMC9cc9D7fiecBfZqKK7aNKFCChBaIgKKKK0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BskccqNFKiujDDKwyCPQivHfjB+z5Z/EGVdX0rUXtb+FCqo53Iwx05/QcdeoAxXslFbUK9TDTVSk7MNz8/fF3wk8d+DLkwaroUzoM4lgUurAckjHOB3PT3rjiCMgrgjrX6X3Ftb3cL213BHNFIMPHIoZWHuDwa4fxH8Efhv4nZ5b/AMPxRSyvveWDCufYEg7R7LivocPxE0rV4/Nf5E8p8Ec5HyimyZ8iT5R9xv5V9b3/AOyB4QuZZJLTxDfWik/u0SMMF+pYkn9KwLr9jKRklS08cqNwITzLPOMjvhq9KGeYKW8mvk/0J5Wev/AzP/CpfCfH/MPH8zXa3drDe2stncxhoZ0aKRT3UjBrnPAvhjWPBvhLSfCzSWdz/ZduIPtAkdfN5znbt+X8zW8YdWkGPtVrF6gRM5/PcP5V8ZiJqdaU47Nt/iWj4L+LXgifwD451DRGiC20jG4tSOnkseBXP6P4b17xBKkGjaTcXTMwQFE+UMegLHgfia+9df8Ahh4U8WX9vqXiiyXU5rbhBLGm3HpgLn9c1uaP4d0PQIUg0bS7e1VE8sFE+bbnOCx5Iz6mvoFxC40VHlvK2vYXKfMHw+/ZR1nUWjv/ABtciytzhvsyZ3sOuD0I9CPlx1BNfSnhXwZ4b8GWCaf4f0yK2RVClwo3t06kDvjJxgZ5rcorxcVj6+Md6r07dBpWCiiiuMYUUUUAFFFFABRRRQAUUUUAFFFFABVSbT1MjXFnKbaduWZRlX/3l6H68H3q3RQBn/bLm24v7ZgP+esILp+I+8v5YHrViG4huYxLbTpKh6MhBFWKrT6dZXDmV4AshxmSMlHOP9pcGgCXnjmgdarGxuo8/Z9SkHosyLIo/kx/E0bNWQffs5T67Wj/AKtQBZycdaB0qoG1nO37JZY/vfaX/ls/rTtmrMMb7OI+uxpP6rQBZOexqOe4htkMlxOkSDqzkAVELG6kx9p1KQ+qwosan+bD8DUkOnWcDiVId0oziSRi7j/gTZNAEH2y5ueLC2Zl/wCeswKJ+A+835YPrUkGnKsi3N3KbmdeVZhhU/3F6L9eT71cooAKKKKACiiigAooooAKKKKACiiigAooooAKrX2n2mowNb3cIdSCAehXIxkHtVmigD5c+I37J2oLeT694D1Ms7Sm48iU4ZG5OVI54wOmSSeABXZfBz4o+JLd18B/FTT7iw1S3Iht76Zf3dx6IzDgP04617jVTUNK03VYxFqVjDcKoYLvQEpkYO09VOO4rjjg40qntKLt3XRntVM6q4uh9Xxi50tn9pfPr53MqLwb4WtPEU/i+PRrZNWmj2SXePm2gfl+NfPf7Qv7QhzceBvAt5zyl9fIc49VU19Ca54Pg1fRbjRLfVtQsYp4jFmO4ZsDGO5zj2BFeJXn7GPhyRS1p4x1COViS26BWU/mc5+pNZ42nXlDkw6SvudGSYjAU6yr5jJtxtyqza+fp0R8m/MeTkknJJOST6mprC/vdLvIdQ064eC5gYPFIhwVIr6RuP2K775fsvjyDvu8yyP4Yw1TW37Fknyfa/Han+/5dlj8stXhLK8Wn8P4r/M+7lxTlLjZ1L/9uy/yO3+BHx3s/iFZJoHiCWODX4F2/McC6HqP9r2r0jTfCnhHwpeal4g07S7TT5r397e3AGPujknPSvJtC/ZG8NaFqNrqkPizU3ntnD52hDkH+EoQR+Oa9pPh6xmijhv5Lm9EZDDz52IJHTKjCn8RX0OFjW5EsQldbM/O80q4L2zll8moS3W3/Dr12Pnv4o+JfiH8ZdRk8E/DjS7mDQlYLc30gMYueePfy8jhunqRXSfCH9mmw8C3sfiDXdQa71ER7RGh2omQPTv1B5OcAgjkV7dbW1tZwJbWlvHBDGMJHGgVVHsBwKlojg4e09rU96X5eiFUzmssP9Uw6UKfVLd+r/pDI4o4Y1ihjVEUYVVGAB7Cn0UV2HjhRRRQAUUUUAFFFFABRRRQAUUUUAFQXtjZ6jbPZ6haxXMEmN0cqBlOCCOD6EAj0IFT0UAfD37Sn/BL74ZfFWW78T/Dm4PhbXZAXZIUBhnfByXUkB2JA5JVizMzyNwK/Nz4wfsY/tAfBfUZLbxB4JutRtUDMt5pcbXCMqjLNsA8zauQC+0x54Dmv6BKr3+n2GqWkmn6nZW93azDEkE8ayRuM5wVYEHkDrTuUpNH8yUibGZJAVYHBBGCCKj2xdTX9BnxI/Y0/Z1+Kks1z4p+HWnm6uZzPcXcEarcSZ6oJSC8af7MZXHbFfO+u/8ABH74Farc3Vxp3jHxBoqSHNvBZYdIhnoxnaRn444K/wBKdylJH48tGq7QhzzkgV0nh/xrP4evIzCjCBSPMU/xCv0j1D/gi5pzGU6V8ebiLP8AqvtGhK+P97bMufwxVS0/4ItzlmGp/H+ORMfL5Hh0oc++64NFospVbHy/P4d0rxB4C07xta6qGF3J5f2cNynPNU9WY6Ro621sS0zsI4VPU+pr75+H/wDwSe8E+ErV4dW+MHiPUiR8sMVrFDbq3rsO4469GH1r23wf+wz8B/DE1tf3/h1NZvIBhnvF8yKQdsxyF9pHqhWiLURVKimfml4F8DeNPGJtbLw34evdRMIEHmpHiIyN0DSNhFPbkivrf4Vf8E/dc12WDV/inqAsbTCv9gg3B2GM7XPDdflYfIRnIZq+5PD3hHwz4UtorTw9olpYxwxeSpjT5/LznaXOWIyehNa9U6jexkcx4D+Gvgv4a6TFo/g/QraxhjQIWSNQ7DAzkgAckAnAAJycZJNdPRRWY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V47+1br/AIm8N/CObU/CGqXthqo1OyjgltJSkhLSgbOOoPAKngjg5Fdh8IfiDb/E74faT4tjVY7meLyb+ADBgu0+WVCOo+YEjPYg96Ie+pNdHb8E/wBQl7rSfVfq/wDL8+x2VFeU/s765rOu6B4rn1vVbu/ktvGGq2sL3MzSGOFJF2RqWJwq5OFHA7V6tQtUpd0n96T/AFDq12bX3OwUUUUAFFFFABRXgkVt41+PHjrxZbJ8Q9d8KeEPCepHRYIPD84tru8u41BmkknwSFBYALggjHAIJNjQX8a/B74s+H/AGreONV8V+FvGMN0thNrMgmvrG7gQSMrTgAyIy8AHueAMHcQ963nqvuuvvW3+YS92/lv+v3dfRnudFeH6y3jP4v8AxV8TeAbDx3qvhLw34Pis0ujozLFfX9xPGZAROQTEigYwBz368dR4J+E3iLwN4ij1C3+MXi7XNHaJ1udN1+ZL5pJCPkdJyFaMKecAc+tEdUm9L7fp9/T5XsEtHZdP6/A9IorwgweM/jh8QPF2jr8RNb8J+F/CN8mlx2+gyLb3l3chNzyvcEEqoJwFAIIx0Iye18A/DDxF4D1ya4Pxa8UeItFmtyn9n69Il3Ks+4ESrcYDAABhsAwd2c8UR1Sb0ur/AKr7/wDh7dCWjaXTT/P7v+GuehUU1zhGI9DXzF8D/hbrHxQ+GumeN9e+OPxWtr7UJboSRWXiZkhUR3Eka7VZGI4Qd+ufpSWra7W/H/hgeiv52/N/ofT9FeMfDTVfGvgr4qaj8GPF/ii48TWLaQut6Hqd4B9rWES+W8EzD/WMCc7jzgZ6EBfZ6ropLZ/52/NC6tPp/lf8mFFFFIYUV5PBq+qn9qO60Q6ndHTl8Ex3ItPObyRL9sI8zZnbuxxuxnFesULWKl3v+Da/QHpJx7W/FJ/q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eO/tU/8AJM7T/sYdK/8ASlaztCB+D/7QF94ab914Z+JgfUtPHRINWjH7+Mdh5i/N7nYB0rR/ap/5Jnaf9jDpX/pStb/x28AXfj7wFcQ6I5i8QaNKmr6JOvDx3kPzIAf9oZX/AIED2qIy9nFzeyk7+jjC/wB2680huPPLkW7irevNK3+T8mzhPgt4qsfA/wALviR4v1KN5LbSPFeu3bxp959rKQo9ycD8at6bpH7T3inRrfxzbfFDw/o097Al7a+GhoaTWgRlDJFLdMfNBII3FQcHOOK4X4P2WvfEX9lr4iQWdkG1jXNU1aZbZRjM7rG5jXPcnIGfaqPgTwX+xJrnhGy1HX4dJ0rVYLdI9Ts9T1+6tLmK5VcSr5TzqT8wP3Rj09Krlcfdb2hD/wBJ18nst9vmK99Ut5T/AD09Ou2/yO3/AOF8+Kr7w38PviS0cOnaPNrkugeLrBY1kWKZiYklWQgsqI67uD/GoJNdb8efjRcfCJfDYsNPhvZNU1EfbUkR2MOnR4NxMu0jDLuTBORycg0lp4F+Gfj74BXXg34aWsUXhrVbOddNby5lAmDsVlPnfvDiZQct1x1xivO/g7FffH6413WPG1hNCuj+GF8ESLMMk3rgm9lHo3EQ9eacm02ktVr2vpt6cyt1sppdAilZNvR6emu/rytvb7B6d8dfHPiDwz4d0fR/At5HD4l8V6rbaXpcpjSURBmDSTFWBUqqA5JBxuBr01QwUBm3EDk4xk18yfAefX/iV8RNOv8AxTaSoPhPox0BhJ/y01ZmaKaUev7qIA+5B719OVTSS0d7ttemy++3N/28Tdt2elkk/Xd/dt6pnjf7OX/Hx8Uf+yg6r/KKl+Lv/Jafg5/2EdU/9JRWF8OPGvhn4TfEX4h+A/iDrFroM2r+IJvEemXWoSCC2u7a5Vc7JXwmVK7SCRzkDODiTVPFuh/Fn9oDwPZ+Ar+LWbDwVHfajq+o2jeZaxGaHy4YllHysxI6Anj/AHWxNP3vZW7R/COv3Wfz0Kl7vtb/AN7/AMmvb77o3fHnwk8cQeN5/in8G/FlppGvXsEVvqmnalEZLDU1jwELlcsjBRjKjPoVyxM3w5+M2u6p4r/4Vl8U/BzeFvF32drm2Ecoms9SiUfM8DgnBHJ2EtgA85BA0Yvj54As/F2seCfGGoL4U1LS5cQ/2zIttDe2+BtnhlYhCpOQBnPHTrjidX8W+Hvit+0D4Dt/h9fQ6zD4NS/vtX1KzPmW0CTQiOOISj5XZmHRSf0OCnvGK1i/wVm7/Lt8twqbSb0a/TRL57J+j2Nfxb8JviL4e8a6l8Svgh4n06zvda8t9X0PV4maxvpEGBIGT5o3x6YySfmAJFa3ww+MuoeKfEN38PPH/hGfwp4y0+3F09m8olt7uDODNbyDhhnqOcdmbDYm0r9oL4dS65rPhfxXq0XhHV9Gu5Ld7XXZktfPiDHy54nchHR1wwwc8+mCeOsvE2ifFT9pTQdY8BXKappfg3R72LVNVtwWtmluPljgWTGHIwW4JGCcdDRS3jFaxafysm18r6W87aBU2lJ7pr56pP8ADW/zPepPuN9DXyr+zx8bf+EP+EmkeH/+FR/ErW/sst4ft2j6B9ptJd1zK3ySeYN2N2DxwQR2r6qk+430NeP/ALI//JBPD3/Xa/8A/SyalD4pei/NhL4V6/oxnw20jxp40+KOo/Gjxd4ZuPDVoukjQ9D0u8IN0YTL5jzzKP8AVsW4C9cZHQAtDqXhH9qSK1uPEdt8YdAe+h3Tx+H4vD0f2GXaciH7Sx84AgYz1yeo616j42vNY07wbr2oeHoWl1W20y6msUVN5a4WJjGAvf5gOO9fKnhjRP2X/EXw/wBM8X/EfxFc+NPGGoW6G4tJ9buZdTkvX4NtHbRSK4HmfKuVxjB3Y5qZOyajpyr13be3V3vf7kUtNZa3f5JLforW+7U9i1H4+uvwE0/4saToizarrAisrPT3Y7P7QeUwlCRyUV1Y9iQuMgnIitPBn7UdqLfWpPjN4dvbwsrzaJceH0jsQCfmQXMf74gDocAnvXk2iafqE/7GPhjV9O06a5Hh7XP7YuLeIbpDbwahKZMf7qnJ9gTXvbftFfA9NEj19vibof2eRVcQrcB7obugNuuZgfUbMit2kqkmt1LbysmtPN3XyM9bKPSz+9NrfyST6bnL3eqadon7Uup6vrN9BZWVp8P0luLiZwkcaC9OSSegrV8C+OfHnxX8Vw+KPDsI0T4c2PmJDJd2wN3r7kFQ6BuYYFPzBuGbGD1ITj/F3w/8M/Ef9qyCy8U28l5p9j4Pg1D7HvKw3LrdsEWZf40BbdtPBIGcjIOr4Kmm+BHxE/4VRqMz/wDCHeKJZLrwncSsStnck7pdPLHoCTujz1zjkscZwdox5u0revNL8d7Ly6tpDnvJx/u39OVf8C78+lmza8QeDP2itY1XUtS0j4zaN4ftVnk/s3Tbfw9HcxvCD+786aU71cjG7aCBzj0pvhb41383wf8AEfjjxXo8MWt+DZL6w1aztnIikvLbtGTkhXynXOMnrivFfB1t8CPHHh7UvF37R/jB7/xZBf3iX2lanrE8ElgUlYLDbWsTq5G0LwgbkkDpiui+Blr4eg+CHxetIvCd/wD2LFrWsLHorM63ItxbR7YCW3MrhQFyckEdzWcrxpTt0jfvrp1+foaWTqxT/mt279Plvv8AedJpqftNXnhCH4qn4laAXmshqyeFf7EQWjQFPMEX2rd5wbZjnkBuMkc0/T/i148tfhX4Z1y31Wy8QeKPiLqUcOiR3NiLO103zVy0cgRi0kcWyTDZ3tkVgfD/AEr9oTxf8L9J8MaD8S/AEnh+80yK2fU4Vmn1W0gaMAw4XERdFOzJ2txyQeatfH74Z+HPC/w3+H2m32j3mreDPBupwprSIz+d9iaMo8zeWQ3DHc20jrxgVtVShJrZc0Ur9r+9d9NLa+tjKm3JJ7u0m/W3u2X36elzU8WXf7Qfwb0OX4ia58R9K8b6Tp5R9V0mTRYrBo4GcBmt5YzlmXPG/jGTgnitT4g/EDxr4h+Ifhz4W/DfxVp3hc6zox16TWby0S5leIttSG3hc7HfgswP8PII2nPCTeCf2CtPsINbFxoE6OyGOGDXb25uGZiNoNskzSdeoKfWvTfilL+zrruoWvgT4rXWg215aWqXlmuoTNYtDCxKjyrjKBclOUV8/KMjpUvpfv6dHpfrbR/fd2elJ9u3r1WtvvXzWl0dV8P/AA78Q/D0N1F48+JEPi4ylTbyjRItPeHGdwPluVcHjHygjB5OeOurwD4Ia6lr8WfEXgPwV4+vvGPgmz0qG9S6urv7aNOvGk2i2juf40KZIGTjbjqGJ9/qnqlLv/w36fPcS0bXb/K4UUUVIw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qalpOlazbraaxplpfQJIkyxXMKyoJEYMjgMCNykAg9QRkVbrL1TxNomjXC2upXvkysgkC+W7ZUkjOVB7g1T/4Tzwp/wBBX/yBL/8AE0AaunaTpWkJNFpOmWlklxO9zMtvCsYkmc5eRgoGWY8ljye9ZGr/AA6+H3iDUP7W17wJ4e1K+OP9KvNLgml46fOyk8fWnf8ACeeFP+gr/wCQJf8A4mj/AITzwp/0Ff8AyBL/APE0Ab0cccUaxRIqIgCqqjAUDoAOwqtp+laXpInXS9NtbMXU73U4t4Vj82Z/vyNtA3OcDLHk96yv+E88Kf8AQV/8gS//ABNH/CeeFP8AoK/+QJf/AImgDVsNI0rSnupNM0y0s2vp2urpoIVjM8zAAyPtA3OQBljk8Crdc/8A8J54U/6Cv/kCX/4mj/hPPCn/AEFf/IEv/wATQBc1/wALeGPFdsln4o8OaXrFvG29Ir+zjuEVvUK4IB96k0Tw/oPhqyGmeHNEsNKswxYW9lbJBGGPU7UAGaz/APhPPCn/AEFf/IEv/wATR/wnnhT/AKCv/kCX/wCJoWmwblvX/CnhfxXBHa+KPDelaxDE25I7+zjuFQ+oDggGpdE8P6D4ashpnhzRLDSrMMWFvZWyQRhj1O1ABms//hPPCn/QV/8AIEv/AMTR/wAJ54U/6Cv/AJAl/wDiaFpsG5Y8QeDvCHixYl8VeFdH1kQZ8oahYxXATPXbvU4/CrekaLo/h+wj0vQdJs9Nsos+XbWkCQxJnrhFAA/Ksz/hPPCn/QV/8gS//E0f8J54U/6Cv/kCX/4mjYNzoOtVNL0nStDsY9M0XTbXT7OHd5dvawrFEmSScKoAGSSTx1JrK/4Tzwp/0Ff/ACBL/wDE0f8ACeeFP+gr/wCQJf8A4mgDoKxLLwP4K03WpfEeneENEtdWnLGW/g0+JLly33i0gXcc98nmov8AhPPCn/QV/wDIEv8A8TR/wnnhT/oK/wDkCX/4mjzDyNix0+w0y1Sx02xt7S2jzshgiWNFySThVAAySSfcmsS1+G3w7sdWGvWXgHw5b6mrmUXsWlQJOH/veYF3Z980/wD4Tzwp/wBBX/yBL/8AE0f8J54U/wCgr/5Al/8AiaOtw3VjWGl6YNTOtDTrUag0Atjd+SvnGENuEe/G7bu525xnmi+0vTNTNudS061uzZzrdW5nhWTyZlztkTIO1hk4YcjJrJ/4Tzwp/wBBX/yBL/8AE0f8J54U/wCgr/5Al/8AiaAJZvA/gq411fFNx4Q0SXWUIZdRfT4mulIGARKV3jA461yvxr0DxJL8KPFFl8MrU2mt3q/aMWAEM1wS6Gfaw/5atGGAb7xOB1xXS/8ACeeFP+gr/wCQJf8A4mj/AITzwp/0Ff8AyBL/APE1Mo80eUqMuWSkfNcXiX9ixPD8Hh6+8CzWusQRCM6U2h3a6uJ/+eZmVcmXdxky9e4r2r9nrTfGGnfC3T7bxx/aIu5Jp5LeDU5DJdW9m0hMMUzHksExweQCBxjA6r/hPPCn/QV/8gS//E0f8J54U/6Cv/kCX/4mtL7t9fu+7+tDPl2Xb7/v/rUZp/w3+Hek6out6V4C8OWWoqxdby30uCOcMepDqobP41e1/wAKeF/FcEdr4o8N6VrEMTbo47+zjuFQ+oDggGqn/CeeFP8AoK/+QJf/AImj/hPPCn/QV/8AIEv/AMTU+RXW5oaJ4f0Hw1ZDTPDmiafpVmGLC3srZIIwx6nagAzWhXP/APCeeFP+gr/5Al/+Jo/4Tzwp/wBBX/yBL/8AE0bhsdBRXP8A/CeeFP8AoK/+QJf/AImj/hPPCn/QV/8AIEv/AMTQB0FFc/8A8J54U/6Cv/kCX/4mj/hPPCn/AEFf/IEv/wATQB0FFc//AMJ54U/6Cv8A5Al/+Jo/4Tzwp/0Ff/IEv/xNAHQUVz//AAnnhT/oK/8AkCX/AOJo/wCE88Kf9BX/AMgS/wDxNAHQUVz/APwnnhT/AKCv/kCX/wCJo/4Tzwp/0Ff/ACBL/wDE0AdBRXP/APCeeFP+gr/5Al/+Jo/4Tzwp/wBBX/yBL/8AE0AdBRXP/wDCeeFP+gr/AOQJf/iaP+E88Kf9BX/yBL/8TQB0FFc//wAJ54U/6Cv/AJAl/wDiaP8AhPPCn/QV/wDIEv8A8TQB0FFc/wD8J54U/wCgr/5Al/8AiaP+E88Kf9BX/wAgS/8AxNAHQUVz/wDwnnhT/oK/+QJf/iaP+E88Kf8AQV/8gS//ABNAHQUVz/8AwnnhT/oK/wDkCX/4mj/hPPCn/QV/8gS//E0AdBRXP/8ACeeFP+gr/wCQJf8A4mj/AITzwp/0Ff8AyBL/APE0AdBRXP8A/CeeFP8AoK/+QJf/AImj/hPPCn/QV/8AIEv/AMTQB0FFc/8A8J54U/6Cv/kCX/4mj/hPPCn/AEFf/IEv/wATQB0FFc//AMJ54U/6Cv8A5Al/+Jo/4Tzwp/0Ff/IEv/xNAHQUVz//AAnnhT/oK/8AkCX/AOJo/wCE88Kf9BX/AMgS/wDxNAHQUVz/APwnnhT/AKCv/kCX/wCJo/4Tzwp/0Ff/ACBL/wDE0AdBRXP/APCeeFP+gr/5Al/+Jo/4Tzwp/wBBX/yBL/8AE0AdBRXP/wDCeeFP+gr/AOQJf/iaP+E88Kf9BX/yBL/8TQB0FFc//wAJ54U/6Cv/AJAl/wDiaP8AhPPCn/QV/wDIEv8A8TQB0FFc/wD8J54U/wCgr/5Al/8AiaP+E88Kf9BX/wAgS/8AxNAHQUVz/wDwnnhT/oK/+QJf/iaP+E88Kf8AQV/8gS//ABNAHQUVz/8AwnnhT/oK/wDkCX/4mj/hPPCn/QV/8gS//E0AdBRXP/8ACeeFP+gr/wCQJf8A4mj/AITzwp/0Ff8AyBL/APE0AdBRXP8A/CeeFP8AoK/+QJf/AImj/hPPCn/QV/8AIEv/AMTQB0FFc/8A8J54U/6Cv/kCX/4mj/hPPCn/AEFf/IEv/wATQB0FFc//AMJ54U/6Cv8A5Al/+Jo/4Tzwp/0Ff/IEv/xNAHQUVz//AAnnhT/oK/8AkCX/AOJo/wCE88Kf9BX/AMgS/wDxNAHQUVz/APwnnhT/AKCv/kCX/wCJo/4Tzwp/0Ff/ACBL/wDE0AdBRXP/APCeeFP+gr/5Al/+Jo/4Tzwp/wBBX/yBL/8AE0AdBRXP/wDCeeFP+gr/AOQJf/iaP+E88Kf9BX/yBL/8TQB0FFc//wAJ54U/6Cv/AJAl/wDia6C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CrdaXpl9IJb3TrW4cDaGlhVyB6ZI6cmof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j/hHtA/6Aen/+Ayf4VoUUAZ//AAj2gf8AQD0//wABk/wo/wCEe0D/AKAen/8AgMn+FaFFAGf/AMI9oH/QD0//AMBk/wAKP+Ee0D/oB6f/AOAyf4VoUUAZ/wDwj2gf9APT/wDwGT/Cj/hHtA/6Aen/APgMn+FaFFAGf/wj2gf9APT/APwGT/CtC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M+61C7jvWs7Wzhl2RJKzSTlPvFgAAFb+5+tM+3av/ANA6z/8AAtv/AI3SSf8AIauP+vWD/wBDlqagCL7dq/8A0DrP/wAC2/8AjdH27V/+gdZ/+Bbf/G6looAi+3av/wBA6z/8C2/+N0fbtX/6B1n/AOBbf/G6looAi+3av/0DrP8A8C2/+N0fbtX/AOgdZ/8AgW3/AMbqWigCL7dq/wD0DrP/AMC2/wDjdH27V/8AoHWf/gW3/wAbqWigCL7dq/8A0DrP/wAC2/8AjdH27V/+gdZ/+Bbf/G6looAi+3av/wBA6z/8C2/+N0fbtX/6B1n/AOBbf/G6looAi+3av/0DrP8A8C2/+N0fbtX/AOgdZ/8AgW3/AMbqWigCL7dq/wD0DrP/AMC2/wDjdH27V/8AoHWf/gW3/wAbqWigCL7dq/8A0DrP/wAC2/8AjdR3Oq6pa20t1JptqUhRpGC3bZIAycfu6s1U1j/kEX3/AF7S/wDoJoA2aKKKACiiigCnqN7NZiBYIElknl8oB5CgHyM2cgH+76d6g+3av/0DrP8A8C2/+N07Vv8AXad/19H/ANEyU+gCL7dq/wD0DrP/AMC2/wDjdH27V/8AoHWf/gW3/wAbqWigCL7dq/8A0DrP/wAC2/8AjdH27V/+gdZ/+Bbf/G6looAi+3av/wBA6z/8C2/+N0fbtX/6B1n/AOBbf/G6looAi+3av/0DrP8A8C2/+N0fbtX/AOgdZ/8AgW3/AMbqWigCL7dq/wD0DrP/AMC2/wDjdH27V/8AoHWf/gW3/wAbqWigCL7dq/8A0DrP/wAC2/8AjdH27V/+gdZ/+Bbf/G6looAi+3av/wBA6z/8C2/+N0fbtX/6B1n/AOBbf/G6looAi+3av/0DrP8A8C2/+N0fbtX/AOgdZ/8AgW3/AMbqWigCL7dq/wD0DrP/AMC2/wDjdH27V/8AoHWf/gW3/wAbqWigB2nXs14J1ngSKSCXyiEkLg/IrZyQP73p2q5WdpP+u1H/AK+h/wCiY60aACiiigArIttV1S6torqPTbUJMiyKGu2yARkZ/d1r1jaP/wAgix/69ov/AEEUATfbtX/6B1n/AOBbf/G6Pt2r/wDQOs//AALb/wCN1LRQBF9u1f8A6B1n/wCBbf8Axuj7dq//AEDrP/wLb/43UtFAEX27V/8AoHWf/gW3/wAbo+3av/0DrP8A8C2/+N1LRQBF9u1f/oHWf/gW3/xuj7dq/wD0DrP/AMC2/wDjdS0UARfbtX/6B1n/AOBbf/G6Pt2r/wDQOs//AALb/wCN1LRQBF9u1f8A6B1n/wCBbf8Axuj7dq//AEDrP/wLb/43UtFAEX27V/8AoHWf/gW3/wAbo+3av/0DrP8A8C2/+N1LRQBF9u1f/oHWf/gW3/xuj7dq/wD0DrP/AMC2/wDjdS0UARfbtX/6B1n/AOBbf/G6Pt2r/wDQOs//AALb/wCN1LRQBHHqV8Lq3gurGBEuHMYaO4LkEIzdCg/u+taVZM//AB/ab/18t/6JkrWoAKKKKACs+61C7jvWs7Wzhl2RJKzSTlPvFgAAFb+5+taFZcn/ACGrj/r1g/8AQ5aAF+3av/0DrP8A8C2/+N0fbtX/AOgdZ/8AgW3/AMbqWigCL7dq/wD0DrP/AMC2/wDjdH27V/8AoHWf/gW3/wAbqWigCL7dq/8A0DrP/wAC2/8AjdH27V/+gdZ/+Bbf/G6looAi+3av/wBA6z/8C2/+N0fbtX/6B1n/AOBbf/G6looAi+3av/0DrP8A8C2/+N0fbtX/AOgdZ/8AgW3/AMbqWigCL7dq/wD0DrP/AMC2/wDjdH27V/8AoHWf/gW3/wAbqWigCL7dq/8A0DrP/wAC2/8AjdH27V/+gdZ/+Bbf/G6looAi+3av/wBA6z/8C2/+N0fbtX/6B1n/AOBbf/G6looAi+3av/0DrP8A8C2/+N0fbtX/AOgdZ/8AgW3/AMbqWigCtc6rqlrbS3Umm2pSFGkYLdtkgDJx+7rXrG1j/kEX3/XtL/6Ca2a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MuT/AJDVx/16wf8AoctTVDJ/yGrj/r1g/wDQ5amoAKKKKACiiigAooooAKKKM+gzQAUUZHSigAooooAKKKKACiiigAqprH/IIvv+vaX/ANBNW6qax/yCL7/r2l/9BNAGzRRRQAUUUUAZ2rf67Tv+vo/+iZKfTNW/12nf9fR/9EyU+gAooooAKKKKACiiigAoooz+NABRRn14ooAKKKKACiiigAooooAKKKKAGaT/AK7Uf+vof+iY60aztJ/12o/9fQ/9Ex1o0AFFFFABWNo//IIsf+vaL/0EVs1jaP8A8gix/wCvaL/0EUAW6KKKACiiigAooooAKKKMgdTQAUUZ9jRkHoaACiiigAooooAKKKKACiiigCvP/wAf2m/9fLf+iZK1qyZ/+P7Tf+vlv/RMla1ABRRRQAVlyf8AIauP+vWD/wBDlrUrLk/5DVx/16wf+hy0ATUUUUAFFFFABRRRQAUUUUAFFGfQZoyOlABRRRQAUUUUAFFFFABRRRQBU1j/AJBF9/17S/8AoJrZrG1j/kEX3/XtL/6Ca2a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MuT/AJDVx/16wf8AoctTVDJ/yGrj/r1g/wDQ5amoAKKKKACiiigAo6UVxvjLxpPZTr4a8Lwre67c/KEHKWynA3vjpjOQKADxv49OhTRaBoFr/aOvXnEFshyIx/ff0HtWNceCPGesMt3rPjqWO4KjMdmDCiH0xk1seEfBtv4aSa8upzfaxeHfeXsnLMx6qp9K6ICgDi/7Z8e+C2/4m8C+IdJQKDc2y+XLCM9WHO/FdfoPinQvEtsbnR79JlDFGUgo6sOoKnmpunoR7jI/KuV174f6bqN2NZ0eeXR9WUl1urXALt6MMYxQB3VFed23jfxF4TcWPj7TTJAGVE1OzG6PB7yZPH4V3Omarp2sWi3+l3sN1bvwssTAqfxoAt0UUUAFFFFABVTWP+QRff8AXtL/AOgmrdVNY/5BF9/17S/+gmgDZooooAKKKKAM7Vv9dp3/AF9H/wBEyU+mat/rtO/6+j/6Jkp9ABRRRQAUUUUAFFFZviDxDpfhrTpNT1W4EUSD5R/FI3ZVHcmgB2u69pnhzTZtV1a5WG3hGST1Y9gB3JrgbaXx58QrWS/N+PD2kTMDaw+X/pEidmL54z6YpdN0LU/HOpxeKvGcJisYW3abpRPyj0kkH944BrvAOgwMAYwBgD6UAcND4c8f+F4muNA8TDVfmBezvBveQf7Lk/LW34f+I2maldLpGs28mj6tllNrcdCR1KvjafpnNb+PSszXvDei+JbX7JrFhHOq52NjDIT3B9aAOiVlYBlIIPQjoaWvNYbTxx4D2nTJ38Q6KhCmCY/6TGv+x6/jXU+GfHWgeKP3Flc+Veru8yymws6Y65XNAHQ0UZooAKKKKACiiigBmk/67Uf+vof+iY60aztJ/wBdqP8A19D/ANEx1o0AFFFFABWNo/8AyCLH/r2i/wDQRWzWNo//ACCLH/r2i/8AQRQBbooooAKKKKACiikZgilmIAAySewoAViFBJOMV57q3jnWdf15vDHgDyibVsX2pypvhg/2QONx49ah17XtU8d30nhbwfcmDTozt1HVUOBjvHGe5IPJrp9B0HS/DmmRaVpFuIoI+px80jd2Y+poA5VfAHiuO4+3x/EC5+1qdwLZMOf9zPT2qzbePNe8MSi0+IOmFYDu2arbITE2PWMZK12WKZLFFPG8M8ayRyAqyuAQQe3NAFqw1Gx1O3ju7C6jnhkUOrI2cg9PpVmvObnwBeaNePqnw/1I6ZO+DJZOf9Glx6+n4Vc0r4mRW88el+NrE6JfEH99JxbSkHHyMTnn3oA7qimxyJKiyRsGVwGVgeCD3FOoAKKKKACiiigCvP8A8f2m/wDXy3/omStasmf/AI/tN/6+W/8ARMla1ABRRRQAVlyf8hq4/wCvWD/0OWtSsuT/AJDVx/16wf8AoctAE1FFFABRRRQAUUUUAHSuN8b+PToU0WgaBa/2jr15xBbIciMf339B7UeMvGk9lOvhrwvCt7rtz8oQcpbKcDe+OmM5ApPCPg238NJNeXU5vtYvDvvL2TlmY9VU+lAGPceCPGesMt3rPjqWO4KjMdmDCiH0xk1N/bPj3wW3/E3gXxDpKBQbm2Xy5YRnqw534rtAKXp6Ee4yPyoAh0HxToXiW2Nzo9+kyhijKQUdWHUFTzWtXC698P8ATdRuxrOjzy6Pqykut1a4BdvRhjGKq23jfxF4TcWPj7TTJAGVE1OzG6PB7yZPH4UAeiUVU0zVdO1i0W/0u9hurd+FliYFT+NW6ACiiigAooooAqax/wAgi+/69pf/AEE1s1jax/yCL7/r2l/9BNbN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GXJ/wAhq4/69YP/AEOWpqhk/wCQ1cf9esH/AKHLU1ABRRRQAUE4oJxXm/ifxZq3irVJfBXgSXaUO3UdTB+S3Xuqn+92oAseKfG+oalqbeDvAuJr88XV6BmO0Xvz0Le1avhfwtY+GLZ1hd57uc7rm6kOZJG9j6U/wx4X0rwppy6fpcXX5pZm/wBZM/dmPrWwBQAY9gPpRRRQAUYoooAbJHHNGYZo0kjPVHGVP4Vxl/4AuNMvG1rwJqkml3hJke2cl4Jyeo2nhc+tdrRj0oA5XS/iQ1rdro/jbTJNHvjII1kAL28hI6+ZjC/Q128M8VxGJYJUkRuQyNuB+hFZGpaZpur2jWOq2MN1bt1jlUEfWuO0eGXwB4ztPDdldXE+jayCtvDK2fs0o3Mdo7LgY/CgD0uigHNFABVTWP8AkEX3/XtL/wCgmrdVNY/5BF9/17S/+gmgDZooooAKKKKAM7Vv9dp3/X0f/RMlPpmrf67Tv+vo/wDomSn0AFFFFABRRXNeNfG1j4QskLRm61C7Pl2dnH9+Zz0/AHqaAJvGHjLS/CGn/abwmW4lOy2tU5kmfsAOuPeuY0Dw3q2vXyeLPHJ33Gd9pp+f3dsp6ZHc+9L4W8HX02oHxh41kF1rU43RQnmOyQ/wqOx9a7XrQAHJOeP8+ntRRRQAUUUUAHK8qSD6jrXPeJPA+h+JMTyxvaXsQPk3VsxjZCepOOtdDRigDiLfX/Gngcx23iW1bWtKDbF1G2Q+ai47xgZb69a7TQ/Eej+IrRLzSb6OdHGducOv+8vUfjTsdc454ORmuG8XeELTSI5fGHhTOl6naESSLAdsdwmQWD+uRkfjQB6VRWd4e1ddd0Sx1hIyi3sCzBT/AA5A4rRoAKKKKAGaT/rtR/6+h/6JjrRrO0n/AF2o/wDX0P8A0THWjQAUUUUAFY2j/wDIIsf+vaL/ANBFbNY2j/8AIIsf+vaL/wBBFAFuiiigAooqG9vbXT7WW9vJ0hghUvJI5wqqO5oAdc3MFpA9zcypFFEpZ3c4Cgdya8yudZ1j4oXsmn6HLLYeGoGKz3gG17s/3V9F9+9Qyy6p8Xr3IM1j4RtpPo+oMD/6BxXoFlZWun2sVlY26QQQqFjjQYCigCPS9MsNGsYtN022WG3iGFUDr7t6mrdFFABRRRQAYqpqel6frNo9lqlolzFIpQhxkgHrg9qt0UAcKnhnxX4Kma58E3zahYE5fSrtySoH92Q5I+lb/hv4i6NrcgsLtZNM1FU3SW10vlgHOMKxwH/CtrFZHiHwloPiqLydXskaQDEdwqgSxe6n1oA6gEEZFFcL8OtV1KK71TwhqlzJdy6QwaK4kbLPCxIRWPqAMV3VABRRRQBXn/4/tN/6+W/9EyVrVkz/APH9pv8A18t/6JkrWoAKKKKACsuT/kNXH/XrB/6HLWpWXJ/yGrj/AK9YP/Q5aAJqKKKACiignFAATivP/FPjfUNS1NvB3gXE1+eLq9AzHaL356Fvaq/ifxZq3irVJfBXgSXaUO3UdTB+S3Xuqn+92roPDHhfSvCmnLp+lxdfmlmb/WTP3Zj60AM8L+FrHwxbOsLvPdzndc3UhzJI3sfStvHsB9KAKKACiiigAxTZI45ozDNGkkZ6o4yp/CnUUAcVf+ALjTLxta8CapJpd4SZHtnJeCcnqNp4XPrVvS/iQ1rdro/jbTJNHvjII1kAL28hI6+ZjC/Q11WPSqupaZpur2jWOq2MN1bt1jlUEfWgDXhniuIxLBKkiNyGRtwP0Ip9eaaPDL4A8Z2nhuyurifRtZBW3hlbP2aUbmO0dlwMfhXpYOaACiiigCprH/IIvv8Ar2l/9BNbNY2sf8gi+/69pf8A0E1s0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Zcn/IauP8Ar1g/9DlqaoZP+Q1cf9esH/octTUAFFFFAHFfFjWLvTPDSW1nOLd9TuFsmnLY8pGBy2foDWj4d0PTPD2j21hpUCxwFN5YHJlY9WLd81i/GC0ivNF0yOdQ0Q1SEyKe6/MCP1qmNC8UeDWE/hW7l1XSmzJJY3Tbp1H92NuwoA7oUVz/AIa8b6F4m3wWkxt72A4ntJ/leJvTJ+9+Fb4PrQAtFFFABRRRQAUE0E1keIvEmn+GrH7Xe5eSQ7Le3T78z+gH9aAJPEHiDTvDemyanqTtsVSUjQZklPoo7157ojeIda+I+keIPEcP2UTRO9nZf88oiDh29GI7V1GheHr/AFG7Hijxbh71+ba0/gtU7cf3qfd5k+KNop6x2YY/iTQB3QooFFABVTWP+QRff9e0v/oJq3VTWP8AkEX3/XtL/wCgmgDZooooAKKKKAM7Vv8AXad/19H/ANEyU+mat/rtO/6+j/6Jkp9ABRRRQA2RtiM391SfyrzL4cQW/iS81DxzqIS41KWVkiG7cLWIYAXHYnGfxr0ycZicf7DV4z4K8Gzz6CNY0DVprDWLaaVSC3+jzfPx5i9yKAPWB9c+/rS1xln4+bS72LRfHNo2m3svEVyFJguG/wBnH3fxrsUkV1DxyK6nkMhDA/iKAHUUZooAKKKKACjOKKZJKkSNLK6oiKWd2OAqjqaAFZ1VWd2CqoyzE4AHqa8s8d+JNU8WWmoaN4aSSDSbLH27UWGN7ZGEj/vA9zW3JeXvxEums9NkktfDtu+J7kcNdsP4V/2a0fGlra6Z4FuLOygWKCN40RFHTLAfnQB0PhCJIPDGlRRptVLVAB6cCtiqGgp5ejWSekCj9Kv0AFFFFADNJ/12o/8AX0P/AETHWjWdpP8ArtR/6+h/6JjrRoAKKKKACsbR/wDkEWP/AF7Rf+gitmsbR/8AkEWP/XtF/wCgigC3RRRQAHgZrzbx6yeIfGmleC9QlCab5X2yaPftNw2WCx+/TNeknoa8v8Z+HrHX/iVa2moSTxxy6WVSSBtskbhyQynsaAO9jgitVFtBEsUcQ2pGowFA9qeK4Q6h4t8CK66xG2t6LCcLcRf6+Fe7SH+Kuq0XX9I8RWSaho1+lzC/Qjhh/wABPNAGjRQDRQAUUUUAFFFITx0oACRXNeL/ABh/wj4i0/S7Nr/WbtvLtrZBkKx6GQ/wj3o8TeKprG5Tw/oMIvNbuRhYxytup/jerfhXwxFoRNzcTm71O5y1zdNyScdF9BQBznwksNQtNY8QyaxcefqEsimd+ynn5B7CvTq4b4djfqfiCb1vHX8mNdzQAUUUUAV5/wDj+03/AK+W/wDRMla1ZM//AB/ab/18t/6JkrWoAKKKKACsuT/kNXH/AF6wf+hy1qVlyf8AIauP+vWD/wBDloAmooooAK4r4saxd6Z4aS2s5xbvqdwtk05bHlIwOWz9Aa7WuB+MFpFeaLpkc6hohqkJkU91+YEfrQBteHdD0zw9o9tYaVAscBTeWByZWPVi3fNagrhRoXijwawn8K3cuq6U2ZJLG6bdOo/uxt2FbXhrxvoXibfBaTG3vYDie0n+V4m9Mn734UAdBRSA+tLQAUUUUAFFFBNAATWZ4g8Qad4b02TU9SdtiqSkaDMkp9FHeo/EXiTT/DVj9rvcvJIdlvbp9+Z/QD+tZOheHr/UbseKPFuHvX5trT+C1Ttx/eoA5fRG8Q618R9I8QeI4fsomid7Oy/55REHDt6MR2r2UVwt3mT4o2inrHZhj+JNd0KACiiigCprH/IIvv8Ar2l/9BNbNY2sf8gi+/69pf8A0E1s0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Zcn/IauP8Ar1g/9DlqaoZP+Q1cf9esH/octTUAFFFFAHIfFGLd4Wef/n3lWX8q2bYlrS2f+9Crdaz/AImLu8B62wGWjtHkH1HNXdLkWXSNPlVgQ9rGc0AZniHwdoniQxT3tuIrqA5huYfkZG7Hj7341gHWvFvgnZH4ktpdb01mwt7bLuuFHbevYCu7xSY4K9m4I7Ee9AFPStY0zW7b7XpV7Fcxj7/ltkofRvQ1dyK5HV/ASGc6p4RvxompBt+5Rm3c/wC0g65qKy8c3Wl3I0zx1YNp024JHeAborg/3vRB9aAOzoJqOGaGdA9vPFMpGQ0bhhj6iuf8W+NNP8MW6RoBe6lcny7WyhbLyOemcfdHuaALHinxXYeFrJZrlTPdTnba2kfLzv249PWsvwx4Yv577/hLfGBWbVZR+4t+sdmnZQPWk8KeEb1L0+K/F0q3et3AyqHmO0X+6o7H1NdgB39aAEb7pJ+tc0F3/Fh1/wCeWlxt+bNXTP8AdPNc3ajPxd1Edo9Fgb85GoA7WiiigAqprH/IIvv+vaX/ANBNW6qax/yCL7/r2l/9BNAGzRRRQAUUUUAZ2rf67Tv+vo/+iZKfTNW/12nf9fR/9EyU+gAooooARxlSPUGuD+HyeTFrNn/z73rLj67T/Wu9JxXDeDiqeI/GVr08vUEZR7FEP+NAHQX2n2Wp2sllqFrHPDKNrK6gnHseo/CuQbwv4h8IHz/BN0LjT41LPpdy52D3VjyTXcDkUmOcjtQBznh7xzpGusLSZJdN1DO02l2uyRmHXYO4rpOhKngjqKyNe8LaN4jUHUrY+egPl3MR2zIfZq5tLnxp4HCxaiP+Eh0jOFmjG2W1T/a7uaAO7zmiszRvEWi6/bC60rUYpVPBViFkU+hXqKt31/Z6bbyXeoXcVvDGpZmkcLx7Z60APuLiG1hkubmZIoYlLySOcKgHc1wRmv8A4n3ZgtjLZ+Frd/3knR75h2H+z71DGNR+Kt2JpBNZeE7d8ovKvfsO59F9u9eh21tBaW8drawpDDCoVI1GAoFACWtrbWVvFaWcCwwQrtSNRgKK574kNt8G3B9bq3X85Frp65X4nnb4LkI76haD85UoA7LT08uxt0/uxqP0qxTY12oqf3QBTqACiiigBmk/67Uf+vof+iY60aztJ/12o/8AX0P/AETHWjQAUUUUAFY2j/8AIIsf+vaL/wBBFbNY2j/8gix/69ov/QRQBbooooAK4bxUhh8daDc9PODw5/Amu5rifH7LFrvhKc8Z1NoifYxNj9RQB0zjDuCAQGPBGQfwrlNZ8B2s95Jrfh25fR9XYY8+H7r+xXoBXWy4E0gH94/zppANAHFWvjbUNEvF0jxzpptXx8moQDdbMPV27GuwguILmFLq2mSaGQZSRDlWHtSXdpbX1s9ne28c8DjDRyLlT+FcdceENd8N3B1HwLqZSADMumXHziUekZ6JQB2+aK5jQ/HenalONM1aI6PqgGWtbhsL+Dng10u9Su8OpX+9nj86AFJrkvFPi66gvV8L+Fohda5OMMeqWi/3nPYjsKr+J/GN5c348JeCSl1q0w/fXKndFZp3YnoT7VseE/CVj4Vs2jhdri8n+a6u5DmSV+/Pp7UAHhXwpa+GrZ2aVrrUbk77u7flpGPUD0FdBCP30Y9z/KmgYp8ABuIxnuf5GgDlfhmN665N/e1Odfyc129cV8K+dL1aQ/xa1er+UhrtaACiiigCvP8A8f2m/wDXy3/omStasmf/AI/tN/6+W/8ARMla1ABRRRQAVlyf8hq4/wCvWD/0OWtSsuT/AJDVx/16wf8AoctAE1FFFABXIfFGLd4Wef8A595Vl/KuvrmfiYu7wHrbAZaO0eQfUc0AaFsS1pbP/ehVutZPiHwdoniQxT3tuIrqA5huYfkZG7Hj7341p6XIsukafKrAh7WM5qzigDhDrXi3wTsj8SW0ut6azYW9tl3XCjtvXsBXXaVrGma3bfa9KvYrmMff8tslD6N6GrmOCvZuCOxHvXJav4CQznVPCN+NE1INv3KM27n/AGkHXNAHXZFFcZZeObrS7kaZ46sG06bcEjvAN0Vwf73og+tdfDNDOge3nimUjIaNwwx9RQBITWH4p8V2HhayWa5Uz3U522tpHy879uPT1qv4t8aaf4Yt0jQC91K5Pl2tlC2Xkc9M4+6Pc1S8KeEb1L0+K/F0q3et3AyqHmO0X+6o7H1NAC+GPDF/Pff8Jb4wKzarKP3Fv1js07KB611zfdJP1pQO/rQ/3TzQBzIXf8WHX/nlpcbfmzV29cVajPxd1Edo9Fgb85GrtaACiiigCprH/IIvv+vaX/0E1s1jax/yCL7/AK9pf/QTWz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Blyf8hq4/69YP/Q5amqGT/kNXH/XrB/6HLU1ABRRRQBi+Mrc3fhbVrYAkyWjrgfQ1m+CpfO8J6a2c7IhHn/dyMV1bKrqVYAg9QRwa8+az8R/D9rgWVmdW8PlnuNgbE1qzNlgB1cck8dKAOyorO0bX9J8QW4uNJuvNGATGylZVyO6kZFaINABiq2oadYaraSafqdnHdW0ow8Tjhh9etWaKAOMk+GWnRHboviLVNGgHSC1bKAenNaeh+CNA0K5/tGKA3WoldjX0/MpX09K6CigAAoNFZ2u69p3h3TpNS1KQrGg+VQMtI3ZVHc0AGu67pvh3T31LUpVEa/Kq55kc9FA9SaoeCNL1G5u7zxlrlsYL3VEWKKFvvRWy8qre+ST+NU/DnhrUfEepJ4v8XxbdnOn6eTlIF7Ow6FiMH2rvKACiiigAqprH/IIvv+vaX/0E1bqprH/IIvv+vaX/ANBNAGzRRRQAUUUUAZ2rf67Tv+vo/wDomSn0zVv9dp3/AF9H/wBEyU+gAooooAD0/EVwOiIbb4jeIYjx9rWOUA99oArvq5TxZ4d1iW/t/E/hedE1SziaHyXOEuYyQSjHscjrQBtL0pa5zSfGlldXj6RrFq+k6nGwRoJgfLbjgq/Q59jXR8jGR15Hv9KACk5HT+VLmigDmNT+Hnhy/upNQtI5NLvpjmW6tTh3PqR0qrB8MtHkcf2/q+oa/ECCIb1vlBHTpXY0UAMihihjWGGNY40G1VUYCgdqf0opCQAWY4AGST0A9aABmABZiAAM8ngCuKuLk/ETWI9F06LfoWnTrLeXP8E0qHKonqQyjNNvb3UPiDfy+HtAme30eBtmoX65BkPeKM+4z8w6V3ulaVYaLYRabptusNvCoCqB+p9T70AWx6+tFFFABRRRQAzSf9dqP/X0P/RMdaNZ2k/67Uf+vof+iY60aACiiigArG0f/kEWP/XtF/6CK2axtH/5BFj/ANe0X/oIoAt0UUUAFcN8U4yLTR7zkC01JJSfTrXc1neIdEtvEWj3Wj3ZKx3KbCy/eQ9iD2OaADOdr/3lBz9aWuOj8Q694SMVh41s3ntA/kw6pbqX3Lj5d6DJX0rq7S7tb+3W7sZ0nhcZDxnIH19KAJqMUZooAytc8M6D4liSLW9MiuTEcxOeGjb1BFYP/CtIt21PGetJb97YEbCPSuzooAy9D8N6H4bt2t9F06O2Ep3ysvLSt3Yk1qAUUE0ABNc94p8VDRfL0vTITdaze/La26HLLnjzD6KM80eKfFX9i+Vpum2/2zWLz5LW2X15+Zj/AAgetWfB3g7+w/N1fVrj7brV781xcNyEH9xP7oHt1oAu+DvD58N6JHYSsGuJHa5uWXo0znLkfjW3RRQAUUUUAV5/+P7Tf+vlv/RMla1ZM/8Ax/ab/wBfLf8AomStagAooooAKy5P+Q1cf9esH/octalZcn/IauP+vWD/ANDloAmooooAKxfGVubvwtq1sASZLR1wPoa2qRlV1KsAQeoI4NAHKeCpfO8J6a2c7IhHn/dyMVuVxrWfiP4ftcCyszq3h8s9xsDYmtWZssAOrjknjpXQ6Nr+k+ILcXGk3XmjAJjZSsq5HdSMigDRoxQDRQBW1DTrDVbSTT9Ts47q2lGHiccMPr1rlZPhlp0R26L4i1TRoB0gtWygHpzXZ0UAc/ofgjQNCuf7RigN1qJXY19PzKV9PSugAoooADWdruu6b4d099S1KVRGvyqueZHPRQPUmjXde07w7p0mpalIVjQfKoGWkbsqjuaxPDnhrUfEepJ4v8XxbdnOn6eTlIF7Ow6FiMH2oAueCNL1G5u7zxlrlsYL3VEWKKFvvRWy8qre+ST+NdhRRQAUUUUAVNY/5BF9/wBe0v8A6Ca2axtY/wCQRff9e0v/AKCa2a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MuT/kNXH/AF6wf+hy1NUMn/IauP8Ar1g/9DlqagAooooAKMd6KKAOY1/wHp2q3B1TT5pNM1MDIubc7SxHQP6islPFOs+GpI7LxzZAR7QF1O1U+QT/ALQ6g13tRzW8NzGYZ4kkRhgq65BoAzre4t7uBLm0nSaKQBkdCCGH4dKlzXMXXga/0Ob7d4Fvja/eMthKxaGbJzwSfk59Kdo/jW0u7gaXrlq2kakGKGKYEROw/wCebEYbPtQB0tFLtfAbacHkH1FZ2va3YeHNOk1HVJPLRR8i4y0jdlUdzQAmu67p3h3TpNS1KYJEnCrn5pGPRQPU1h+G/Dmo+JdRi8YeMIChQ79O09xxbjs7j+/1/Ojw54d1HxNqMfjDxfDsCfNp2nHlIF7Ow7sQeh6V3oGKACiiigAooooAKqax/wAgi+/69pf/AEE1bqprH/IIvv8Ar2l/9BNAGzRRRQAUUUUAZ2rf67Tv+vo/+iZKfTNW/wBdp3/X0f8A0TJT6ACiiigAoIzwaKKAM7W/D+k+IbQ2eq2iTJ1UkfMh9Qexrkn0/wAW+CfMfT2k13R1w32dzm7jHcKehFd9RigDm9D8S6P4hjZtOuR5kXEtvJ8skR9CDWpk1l+IPA2k61L/AGhAXsNSRCsV3bkqV5zyo4b8axP+Eh8QeFZ0s/GNm11bMD5epWyFskD/AJaKAdv1oA6+iobK7tdSt1u9OuY7mFwGDxNkYPSpiGVS7DCqMsx6AepoAQkAFjgADOScACuJvb7UPiBqEvh7w9O8Gj277NQ1FP8Aloecxxn16Zovr/UfH+oy+HfDs7waRbtt1DUE48z1ij9c8gkdK7vSdJ0/RLCHTNMt1ht4FCoo/mfU+9AC6TpOn6Jp8Ol6ZbJBbQLtRFHA9/rVuiigAooooAKKKKAGaT/rtR/6+h/6JjrRrO0n/Xaj/wBfQ/8ARMdaNABRRRQAVjaP/wAgix/69ov/AEEVs1jaP/yCLH/r2i/9BFAFuiiigAooooAbJFHKjRyIGVxhlIyCK4zUPAVzplw2q+B75dPuC+57SQn7LLk85UdCfWu1ooA4nT/G0IuxpHiazfSNQLbFMo/dTnsUPp9a6b6Yxjscj86XWND0vXrOSw1WzS4hkGCDww+h6iuRuNH8VeDfNuNCmbV9KU7zYzt+8iXvsbksfagDraKyNC8U6R4gBSzlaK5QLvtZ1KTLn/ZIB9vwrYKSA4KnPp3oASue8VeKhofk6bp1ubzWL35bW1TBP++3oo70eK/FX9heVpunW/2zWbs7La0Xsf7z+ij1qz4P8HHRTLrGsT/bdavebi4bnYOyJ6AZxx1oAPB3g46IZdY1eYXmt3ozc3B6IP8AnmnoorqKKKACiiigAooooArz/wDH9pv/AF8t/wCiZK1qyZ/+P7Tf+vlv/RMla1ABRRRQAVlyf8hq4/69YP8A0OWtSsuT/kNXH/XrB/6HLQBNRRRQAUUUUAGO9cxr/gPTtVuDqmnzSaZqYGRc252liOgf1FdPRQBwSeKdZ8NSR2XjmyAj2gLqdqp8gn/aHUGuot7i3u4EubSdJopAGR0IIYfh0rRmt4bmMwzxJIjDBV1yDXGXXga/0Ob7d4Fvja/eMthKxaGbJzwSfk59KAOnzRXNaP41tLu4Gl65atpGpBihimBETsP+ebEYbPtXTbXwG2nB5B9RQAlZ2u67p3h3TpNS1KYJEnCrn5pGPRQPU0uva3YeHNOk1HVJPLRR8i4y0jdlUdzWF4c8O6j4m1GPxh4vh2BPm07TjykC9nYd2IPQ9KADw34c1HxLqMXjDxhAUKHfp2nuOLcdncf3+v513tAGKKACiiigAooooAqax/yCL7/r2l/9BNbNY2sf8gi+/wCvaX/0E1s0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Zcn/IauP+vWD/0OWpqhk/5DVx/16wf+hy1NQAUUUUAFFFFABRRRQAVn6zoGk6/bi31WyjnVeUZgNyH1U9jWhRQBw0vgLXLHEXh/xddQwgYCXbGUqPQGrmmfD61S9g1XX9QudVvLfJjEz5hRuPmCevHBrraKACiiigAooooAKKKKACqmsf8AIIvv+vaX/wBBNW6qax/yCL7/AK9pf/QTQBs0UUUAFFFFAGdq3+u07/r6P/omSn0zVv8AXad/19H/ANEyU+gAooooAKKKKACiiigApskUc0bRSoro4wysMgj3p1FAHH3vw6sopXuvDmoXWkSsOY4ZMQH/AIBVVPAOt6gr2/iLxbdT2zAqUtGMRYHsTXdUUAVdL0uw0axi07TbZILeEYVFGPx+tWqKKACiiigAooooAKKKKAGaT/rtR/6+h/6JjrRrO0n/AF2o/wDX0P8A0THWjQAUUUUAFY2j/wDIIsf+vaL/ANBFbNY2j/8AIIsf+vaL/wBBFAFuiiigAooooAKKKKACiiigDB17wXoevv8AabiGS3uxgLd2zeXMMdPmFYb+CvFiSeVb+NJBbE9HUmTH+9613VFAGB4e8GaV4euJtQjee7vrgASXVy++TGAMKey8dK36KKACiiigAooooAKKKKAK8/8Ax/ab/wBfLf8AomStasmf/j+03/r5b/0TJWtQAUUUUAFZcn/IauP+vWD/ANDlrUrLk/5DVx/16wf+hy0ATUUUUAFFFFABRRRQAUUUUAZ+s6BpOv24t9Vso51XlGYDch9VPY1y0vgLXLHEXh/xddQwgYCXbGUqPQGu5ooA5LTPh9apewarr+oXOq3lvkxiZ8wo3HzBPXjg11tFFABRRRQAUUUUAFFFFAFTWP8AkEX3/XtL/wCgmtmsbWP+QRff9e0v/oJrZ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y5P8AkNXH/XrB/wChy1NUMn/IauP+vWD/ANDlqagAooooAKKKKACiiigAooooAKKKKACiiigAooooAKKKKACqmsf8gi+/69pf/QTVuqmsf8gi+/69pf8A0E0AbNFFFABRRRQBnat/rtO/6+j/AOiZKfTNW/12nf8AX0f/AETJT6ACiiigAooooAKKKKACiiigAooooAKKKKACiiigAooooAKKKKAGaT/rtR/6+h/6JjrRrO0n/Xaj/wBfQ/8ARMdaNABRRRQAVjaP/wAgix/69ov/AEEVs1jaP/yCLH/r2i/9BFAFuiiigAooooAKKKKACiiigAooooAKKKKACiiigAooooAKKKKAK8//AB/ab/18t/6JkrWrJn/4/tN/6+W/9EyVrUAFFFFABWXJ/wAhq4/69YP/AEOWtSsuT/kNXH/XrB/6HLQBNRRRQAUUUUAFFFFABRRRQAUUUUAFFFFABRRRQAUUUUAFFFFAFTWP+QRff9e0v/oJrZrG1j/kEX3/AF7S/wDoJrZ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88+If8AyGoP+vVf/Q3rl66j4h/8hqD/AK9V/wDQ3ry3x7q+u+GbW08Uac3naZpsjNrFoIwXktWGGlQ4yGj+9tH3hu9qL23C19jqqzvEer/8I/4e1PXvs/2j+zrOa78rft8zy0Lbd2DjOMZwa4STxl4wvfB+t+PNNVlsLl4l0aAWnmSQ2YcLJeMgG5yys0gToFReOTT9Rv8AT9U+Gviu+0z4hTeJ4W0a6B3m0xAxhc4IgiRlJ9Hyaio2oSa3S/T+vy7lQs5JdG/6/r/gHf6XejU9MtNSEfli7gjn2Zzt3KDjPfrVXTfEVjqmsavolvHMs+iyQxXBdQFYyRiRdpBJIwRnIHNcC134v8GeBdH8YT+JjfRW8Nl9t01rWJbfyJNiEQsFEodQwILOwODwMgC74b028u/id41uoNfv7OKC808yW0CQGO4/0RDhy8bOPT5GX8+a2kl7Rpba/g1/mZQbcE32PRaKwD8QfAK3RsW8b6ALgSeUYTqcO/fnG3buznPGOua5/wD4TfU9Ct/Gtvrcq3N7oMhurEGML51tOubZMDGSJN0eepK+tZ30v5X/AC/HU0trY7+ivPpPGmt6po3hK0sClnreuXqw3qqgYW625JvQA2RwUaMZ/vjnPNZZ+IFvrN7rMs3xU0rww2n301jZWEstpl/JO0yXAmBkIdgcBCmFxySc03pfyv8AhbX8fzEtUn/XX/I7q+8Siy8WaV4WNmXOp2t1cifzMeX5Jj+XbjnPmdcjGO+eNuvH/wC1da8beJPh7rFldro9xqOj6hLcSRxCRkX9zu8oOCuSQNpYMNpzg11ekeIr7QfEur+GPFevRXNrZWEWqwaldCKBlgd3RlmKhY8qycMFXg8jjNO1kk99fwb/AEX4CvfVbafjb9WdrRWLpvjXwdrdz9h0TxZo2oXRUuIbW/ilkIHU7VYnArgdE1b4h6h8Mo/iJJ4vD30VnJeiw+xQi0mjj3Eo52+ZvYKfmV1AJHy4HMt2Tb2X/B/yKS5nZbndDxJN/wAJ2fCH2VPK/sn+0vO3Hdu87y9uOmMc5rerza11Yaj8R49dtVMYufBK3cYbkrun3AH86v2PibW5vgqPF0l4Dq3/AAjz332jy0/14gLBtuNv3hnGMe1EnyQblur3/wDApL9AS5ppLra33R/zO6orz6w1jxH4q1uDQoPEMukR2uh2eozzWsELT3M0+8ceajoqL5ZyAuSWHIAxWl8N9T1rVbLVpNc1Z76ey1S404OIo44iIW2h0CqCN3BYMzfMDjA4qnFpuPa/4O35kqSaT72/FX/I6+iiikM9rooooAKKKKAOX+If/IFg/wCvpf8A0B688r0P4h/8gWD/AK+l/wDQHrzygAoorhtUvfFGp/El/CeneIn0vTI9Fiv5GgtonnMpmkTCNIrKAQBnKt93gDJNHVLv/lf9A2Tf9b2/U2/HXiSbwj4WvfEMFqlw9qYsRuxUNukVDyPZq3q8d8a61rE/gjxt4W126S9utCuLFUvFjEZuIJpI3Quq/KHHzA7QAcAgCu607W9SuPiNrWgS3ANjaaZZXEMWxRtkkeYOd2MnIReCcccd6O3n/lcOjfb/ADsdRRXmmteOfEWm33i+1trmAmz1LStO09pogUtftSRBnbGC4DOWwT7dKuzP4o0PxvoGgXHjO/1Gy1SO5mkEttarKrwKpwSkQHlNvwQAHBC4fBIpJ3V/62v+QPT+vkdtYX0Oo2qXlulwkcmcCe3kgcYOOUkVWHTuOevSrFeTWvjLxnqXg7wTdWusRQ6hr2ryWV1cvbIw8ofaOQgAAIEakYxyozkEg9FFqniPw34ti8M3uqy69DqenXN5ZvcRRRTxzQFN0bGJERkYOMHaCCDknPDel/K/4K/5A97en4ux29FeefDnxE3iUW9zqHxCuJtYEZe/0Ew20AtpMfNGYjF9oCoTjcXOcZyQcVd8Sa34w0nT7GxuLjTLa+1rXRptvdWyM629s+9kcrJw0uxMY+7uYcEcFtNNLv8A52FfRv8Ara512oXX2Gwub7y9/wBnheXbnG7apOM9ulVPDGtDxJ4c0vxALb7P/aVnDd+Vv3+XvQNt3YGcZxnAridQm8Sad4nuvC974svdSsW0C71JfNt7ZJCwIj2SmOJcr825doU5BBLDisfRbnxd4T+EOjeNo/ErXMenaXa3EmlNaxLbSWoRRsD7fNEmw53Fyu4fdxwFHW76afnJP8htO6it9f8A21r8/wAT2GiuEvL/AMUaz8Rbnwxp/iOTS9Lg0i2vmaC2he48x5JVwrSKygEKM5VvujGMk1iaz438Y6R4e8RabHf202t6Bq1hZRXskACXENw8RQyIOA22Qq23HTK47C1t5/58v5iuv69L/kd34p8SjwzFpkpsjc/2jqdtpuPM2eX5rY39DnHpxn1FbdeX/EjSvEFjoehxyeKZtRv5vEem+VLd20KxQSbzyqRKhK5OcMzHgDd1NbRvfEXhXxfomj6h4gm1rT9f8+AG6ghjmtp44zICphRAyMqsCGBIIB3dqFqn62/BP9Ry0t6X/F/ojtqKKKAPQ/h5/wAgWf8A6+m/9ASuorl/h5/yBZ/+vpv/AEBK6igAooooAK8Ur2uvFKACiiigAooooAKK474i6x4j02Xw5YeGr+Czn1bV1spZZoBKoiMMrE7T3G0EcjkAHjIqO6vdd0Dxd4U8PP4hu9Rg1Rr9rp7qGAO4jhVkUeVGgAByeBk55JoWv9eV/wBQejt/XX/I7WiuM8QeItXsPGy6Ra3QW0/4Ry9v/LMan9/HJGEbJGeAzcZxz0rnI9d8c6d8NrH4nXvik3kqWUGoXWm/Y4UtpYWCllVgnmLJtOd28ru/hA4Ci+ZX/rdr9GDWvL1/4Cf6o9WrC8N+KF8Q6hr1gLIwHRNQ+wlvM3ed+7R9+MDb9/GOemc84GPcalr3ibxpfeG9J1ybRrDRrS3nuJreCKS4nmn3lVBlR0VFVMn5cknqMVw+keJtT8E2PjW4vtSsW1C48VQ6et9OnlW8bSRRL58i5wAqZYjIGRjIFC317fjzJfr+Ibq68vus2e20V5tpXjaC18U6To9h8RbLxda6oJkuFSS1eezeOJpBIPsyqPLO0qQwJBK4Y9KueE38X+MtDs/GK+MJtO/tBxcwadHZQSW0dvv+WNyyeazFRywkXk8DAxVWFc3/AAx4jn1691+1mtkiGj6o1hGVJPmKIo33H0OZCPwrerxi1+IMPhjXvFfh7TFgn17VvExitI52KW8G+CBVlncfdTcCAB8zEYHcj1vSLbULPTLa21XUjqF5GgE9z5Sxea/chF4Ueg9MZJPNKOsIy8l99lcb0k4+b+67sXKKKKACiiigDb8Gf8jLZ/8AbT/0W1eoV5f4M/5GWz/7af8Aotq9QoAKKKKACvPPiH/yGoP+vVf/AEN69Drzz4h/8hqD/r1X/wBDegDl6K5D4ma1r+i6VpZ8NXcFveX+sWlhvni8xAkrEHK9cdOhB46iq+qXXiDwzqvhXTG8TXmpDVtWeG6e6gt1JjFtK2xfLjXau5Ae7dtxHFC1++35f5g9Puv+f+R29Fctrut6nZePPDOi21wFs9RttQkuY9ine0SxFDkjIxuboec81x+i618QLr4Yp8SbnxcJLu3s5L9tP+xQrazRRbiUchPNDsqn5lcAEj5SByrq3M9v+C1+jGk27Lc9ZrB0XxSuseJvEPhwWJiOgvbIZvM3ed50XmZ24G3HTqc1hza/rXirxPZ+HtE1WXRrQaRFrF3cQxRSXDecxWOJPNVkUDaxY7WJ4Axya4618Qap4E1T4m6tqF9bX19b3GkwRXEyCGNjJEEjeULwNoZS+MA7TjbnAqzTd+z+9SS/zJTUtv6ur/ke10V5lZeN4rDXtDstP+Jun+Lhqt0LO7tI5LQyQEozCaIQAEICuCH38EfNkc3vDs3i3xzpk3iez8YT6RHNdTx2NpDZQSwrFFK0YM29DI7NsJO10xkAYxmi39fd/mP+vz/yZ0Gh+JJ9W8SeI9DktkjTRJ7aKORScyCSBZDkdsEkVv143e/EGy8FeOfG1sqJc6rqF7p0drAzbIl3W0SebM/SOIMygse5AGTXocOtW3hLSLRPH3jHS0vZy5a4uJIrSORs5KRqxGVUEAdTgAk5NJaxT8l99kGuw/xx4km8J+G59ct7ZLh4ZraLy3YgESTpGeR6Byfwrerzr4na9ofiD4b391oOtWGpQx3thG8lncpMqt9rhO0lCQDgg4961PGd7DYXRluvitD4YLwYtreU2SozjPzt56l3HQYVl6daV7Ru+/6JgtWdjRXmmgfELV/EI+H14kkMMevm9TUI4lDJI8MTcqTkhd6lhg9MAk1v6vruqWnxA0vQ4LkLZXGj311LFsU7pY3hCNnGRgO3AOOee1OfuOz8/wAE3+gLVX9PxdjrKK8m0zXPHx+GEHxMuvFnn3UFj/aEunfY4VtZ4kBLKSE8wSMoJ3BwoY/dxxXRHWdZ8WeKpdB0jWZ9GsbDTba+nmt4YXuJZLgvsQGVHRVVUJPykkkcjHLaafL1X/B/yYrq1+n/AAy/VHb0VS0e11KysEttW1X+0rhC2bkwLCzrk7dyr8u4DAJAAJGcDpV2kMK9rrxSva6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PPPiH/yGoP8Ar1X/ANDevMfGnhi/8XHTtIkuYY9C8/ztViJPm3SJgxwjjGxm5fJBwAB1NereO9O1C81eGW0sLidBbKpaOJmAO5uMge9c5/Yetf8AQHvf/Ad/8KAOA0Xwv4l8Ix6tp3hm40x9MedLrSrW68wC2LMTPASo+WMnlCM7SxypAGc3UPAniLX7rxBrF/baNpd5qugz6NHDaXEkyyu+SJZpTEhO3gABCQCeT0r1H+w9a/6A97/4Dv8A4Uf2HrX/AEB73/wHf/Ck1dWfp+Fvy/q407O6/rW/5nmUng/xnrOg6f4L8Qz6QNJtvs63d5aySGe7jhKssYiKBYslVDNvbgHAGeNW10DX9F8Y6rrWmRafd2GvSW0l0J7l4ZrZooxGSgWN1kBUA4JTnPPp3H9h61/0B73/AMB3/wAKP7D1r/oD3v8A4Dv/AIVTbbu/6/qyJSSVkUq4vxb8P5vEXi7QvENvepBb2bBNThbObqKNxNAo4x8syg844ZvofQf7D1r/AKA97/4Dv/hR/Yetf9Ae9/8AAd/8KS0al1Q9013OC0PwLNpfjzV/Fc93HJaXEe3TrcZzbNKQ1yTxj53RDwfWmWeg+LvCl1qcXheHSNQ0/UryW/SO+upbaS1mlOZFBSKQSIWywGFIyRk9a9A/sPWv+gPe/wDgO/8AhR/Yetf9Ae9/8B3/AMKFokl0VvkD1bb66/PY881rw140u/EHh3xTY3ejteaRZ3MN3DIJI4rh5fLyqEBmjX5Cdx3EYHynJxoeHvDurR+INQ8X+JHtF1C9t4rKG2tHaSK2t42ZgvmMql2ZnJJ2r2AHGT2f9h61/wBAe9/8B3/wo/sPWv8AoD3v/gO/+FC0/H8dw3/rsUX+430NeO/DzSfHGt/CTTfDsE+kRabqVrJC1+XkFzBbuzB0WHYUd8EgOZFHIJU459wOh60Rg6Pe8/8ATu/+FU9G8F3Hh/S7fRtH8PXtvZ2ibIYvKkbauc4y2Sevc0rLW/W36/5ju1scnZ+C2sfF8OrQND/ZcHh9NFSEsTJ8su4Z4xt2jGc5z2rHHgrxjD4Vk+HNveaWNEaJrJNSMkn2xLNuDH5GzYXCEoH8wDo23tXqH9h61/0B73/wHf8Awo/sPWv+gPe/+A7/AOFN66P/AIfVv82xLTb+tEv0PGdV0WTWfiNc2uh6O97FoGk22nyMdXn0s2xYlwiSQZeXchXKsAo2jBySK6Pwjqd1cLDofhrQbPRrXQrx7LV7K5JZ0BiEiGB4yVcsXUkvyctkZrqdV+GUWs3w1S60DVob3yxE1zZS3VnK6A5Cs8LIzAHOASQMnFXNG8Dy+H7M2Oj+G7u3iZ2lfEEjNJI33ndmyzse7MST6003bX+ne/8AmJrt/Wlv8jDtv+E6xZfbP7Bz9tl+2+X53/Hn83leXn/lr9zdn5fvY7Vu1d/sPWv+gPe/+A7/AOFH9h61/wBAe9/8B3/wpD6nr1FFFABRRRQBy/xD/wCQLB/19L/6A9eeV6R47tbq80iGK0tpZ3FyrFY0LEDa3OB9a4T+w9a/6A97/wCA7/4UAUq831L/AISJPjRNP4fSwmZPDUIlt7yR4llU3MuMSqrlCDz9xgRkcdR6r/Yetf8AQHvf/Ad/8KpL4KuF1l/EK+Hr0ahJbLZtN5UnMKsWC46feYnOM80LSSfa/wCTX6g9Yten5p/oedan8Odb1fw14jS7vbH+3fEs9vNMVLi2gSFk2RKcbmART8xUbmY8AdNzVtA1y08Uf8Jd4XFjPPc2iWN7Z3szwpKiMzRusqI5VlLsCChBB7EZPbf2HrX/AEB73/wHf/Cj+w9a/wCgPe/+A7/4UdrdP8rfkHSz/rqeM+NfD11pvhLVI9WaO+1zxpq9rE1vbriB2BQJbB2IKp5cRBl4bJLAZwtauifZ/CPiGwttZ8JS2t7rebG31BdZm1QKVVpPJLz4ljUhCcKu3IGcV6Lq/gubXrF9N1jw1c3VtIQSj278MDkMCBlWB5BGCDyKz9M+F8GlX8eqQ6BrFxdwqyQz3091ePCrfeEZnZ9me+3Ge9C00f8ASslb+v8AO49V/W/f+v8AhuM0n4daxYaF4N0qa8s2k8O6pJfXLKzbXRhPgJ8vJ/er1x0P47useHNSvvGWkeJbK4to49Osb22YShmbzJvL2EKMZUbDn5gemPbsv7D1r/oD3v8A4Dv/AIUf2HrX/QHvf/Ad/wDCj/gv71b8g3d/60dzzq68N+LPEWtaFqHiGw0GyOh3f2v7XZXMs083yMpjVXiTykbdlhvfoBz1rK+Iya9qOmaV4a1e0sb3UNT17dZ2lpJJDFNawlpAJZid8TBFDFkydwAUEE161/Yetf8AQHvf/Ad/8Koa14FfxFarZ6x4bvJ445BNEfJkR4pB0dHXDIwyfmUg80dvW/4r/IP8rfn/AJnnemRQaPqc/hS98MSafq3iOzn8m/bVJNSWfyk5R55f3yhQ4IBXbyccnnQvvA+qXPwhX4fx3NqL9dHi0/zWZvJ8xUVSc7d23I9M+1dVpHw0j0S9fUrPQNWlvHj8n7TeS3N3MI852K8zMyrkA4BAJArZ/sPWv+gPe/8AgO/+FHT1/S9vzBOzT7f8D/I8nnXxJB8Yb6Tw+mn3DReHbNZra8leFZAZ5sFZVVypBHTYQQe3WrF78OdZ1HQ9TN5f2Ta1req2Wo3bLuEESQSRbYkONzbY48AkDcxydoPHocfgq4i1ibX08PXov7i3S1km8qT5okZmVcdBguxyBnn6Vd/sPWv+gPe/+A7/AOFNOyXdf/Jc3+Qrbpbaf+k2OK+IPhnV/FGm6db6He2tpdWOqW2oLLcozoBExONo+924yPqKhg8P+JNa8S6br/ipNNtItEWVrO1sLiSfzJpE2NLI7xpgBCQECnliSxxiu7/sPWv+gPe/+A7/AOFH9h61/wBAe9/8B3/wpLT8/wALfoN6/l/X3lKirv8AYetf9Ae9/wDAd/8ACj+w9a/6A97/AOA7/wCFAHbfDz/kCz/9fTf+gJXUVzngS1urPSJoru2lgc3LMFkQqSNq84P0ro6ACiiigArxSva68h/sPWv+gPe/+A7/AOFAFKirv9h61/0B73/wHf8Awo/sPWv+gPe/+A7/AOFAFKirv9h61/0B73/wHf8Awo/sPWv+gPe/+A7/AOFAHI+KvDt5ruo+HLu1mhRNH1QX0wkJyyCGRMLgHJy4644z9KTxV4dvtUu9K13RZ7ePVNEmkkgW5z5MySIUkicqCVyMEMAcEDgjIrr/AOw9a/6A97/4Dv8A4Uf2HrX/AEB73/wHf/CjZWXe/wCX+Qdb+Vvz/wAzgIfCuvapquoeJPELWEF9NpkmlWVpaTPLDBG53O7Ssis7MwXogAC9yc1HfeB9UufhCvw/jubUX66PFp/mszeT5ioqk527tuR6Z9q9D/sPWv8AoD3v/gO/+FH9h61/0B73/wAB3/wo6Nf11/zY02mpdV/wP8kcJd+HfEGleJpvFHhYafctqNrDa39nezvArGLd5cqSIjkEBipUrgjHIxzi2nwx1ybTtc/tfWrNdU1DW4tcs7i2hYx280ax7AyMcsoKFSM8rzkE4Hqv9h61/wBAe9/8B3/wo/sPWv8AoD3v/gO/+FHW/wDW6f5oSVlb+trfkcnpsnjq4vIo9c0/QLWyVGExtrua4kmbGBtDRxiMZ5OS/p71jaBoXjzwnpcHhbRxoNzp1o+y1vrqeZZo7ctkK0CptdlBKgiVQcA4HSvRf7D1r/oD3v8A4Dv/AIUf2HrX/QHvf/Ad/wDCjrcDgLP4eW09v4usNfSCe28S6g10PKyHSPyo1XJI4dWQsMZwcGt3wtaa9YaFa2PiW+gvb+3Bie5iBAnVWIR2B6OV2lh03ZwcV0X9h61/0B73/wAB3/wo/sPWv+gPe/8AgO/+FC0VvRfdogeuvq/vKVFXf7D1r/oD3v8A4Dv/AIUf2HrX/QHvf/Ad/wDCgClRV3+w9a/6A97/AOA7/wCFH9h61/0B73/wHf8AwoAveDP+Rls/+2n/AKLavUK858JaVqlt4gtJrjTbqKNfMy7wsqj5GHJIr0agAooooAK88+If/Iag/wCvVf8A0N69DrhPHenaheavDLaWFxOgtlUtHEzAHc3GQPegDy7xn4cvPEkOkR2c0MZ0/WLTUJDKSMxxNlgMA/Me2cD3pfF/hy612GwvNLuYrfU9HvFvrJ5lLRM4VkaNwOdrI7DI5GQecYPW/wBh61/0B73/AMB3/wAKP7D1r/oD3v8A4Dv/AIUbK3nf56f5IN9+1vlr/mcPY+H9f1PxPb+KvFC6fbPp1rLa2NnZTvOimUr5kryuiEkhFAUKABnk54q6X4I1Ox+Er+AZLm1a/bSrix81WbyfMkVwDnG7blh2z7V6F/Yetf8AQHvf/Ad/8KP7D1r/AKA97/4Dv/hSaTi49H/wf82NPlfMeef8Il4g0bUdL8Q+Hn0+4vYNJi0m/tLqZ4oZ0j+ZHSVUdlZWLdUIIbHGM1mx/DLWtUHi6bxHq1nHc+JZbK4geyRiLOS3UeX9/G/ayrzxuAPC5wPVf7D1r/oD3v8A4Dv/AIUf2HrX/QHvf/Ad/wDCqbbbf9au/wCepKSjZL+rK35HI6dJ8QXu7aLVrLw9Baxk/aZ7e6nlkmGONkTRoI8nB5d8DjnrWRpOgeOPCVpcaD4bTQrrT2uZp7O4vbiaOS1WWQuUaJIyJQpZsESJkYHHWvRf7D1r/oD3v/gO/wDhR/Yetf8AQHvf/Ad/8KXmPy/r+vU4Sz8CRS6v4uudditLuz8T/Z0Maqd3lpbrGwbPT5gSME44Oc1p+DtL1vRNDj0fXNRS/ks3eG3uQSZJbYH90ZcgfvAuAxGQcZzzXUf2HrX/AEB73/wHf/Cj+w9a/wCgPe/+A7/4ULT8F92wHI+PvDt54r8L3GiWE0MU0s9tIGmJCgRzxyN0BOcIccdcVkr4Z8W6R4o17V9DTRbiPXnhf7VeyyLPZlIwm0IqETINu4Lvj5YjPevRP7D1r/oD3v8A4Dv/AIUf2HrX/QHvf/Ad/wDClb+vW3+SA8s0b4aaxofhTw7aW2pWcmueGrq4uYJXVhBOJWk3xtgblDJJ94A7WAOCBg7Wn+HNdv8AxFL4r8SmxguY7B9PsrOzmeaOFHYNJI0rohZmKqMBAFA75zXc/wBh61/0B73/AMB3/wAKP7D1r/oD3v8A4Dv/AIU5Lmvf+rq35Bf+vnf8zzu28D6pB8IW+H7XNqdQOjyaf5oZvJ8xkIznbu25PXGfanjwv4j0PWo/EPhwabdy3Gm2+n39pdzyQIxh3bJUlWNyD87AqU5GORjn0H+w9a/6A97/AOA7/wCFH9h61/0B73/wHf8Awpttty7/APB/zYrKyXb/AIH+SOVsf+E4Nxp7al/YQgYTm/WDzi6HjyViY8NjnezBc9gOlGnf8J1/xKf7W/sH/lv/AGr9n87/ALY+Ru/Ddv8Awrqv7D1r/oD3v/gO/wDhR/Yetf8AQHvf/Ad/8KQylXtdeQ/2HrX/AEB73/wHf/CvXq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9m6K/GT/hfXxz/6LR47/wDCjvP/AI5R/wAL6+Of/RaPHf8A4Ud5/wDHKAP2bor8ZP8AhfXxz/6LR47/APCjvP8A45R/wvr45/8ARaPHf/hR3n/xygD9m6K/GT/hfXxz/wCi0eO//CjvP/jlH/C+vjn/ANFo8d/+FHef/HKAP2bor8ZP+F9fHP8A6LR47/8ACjvP/jlH/C+vjn/0Wjx3/wCFHef/ABygDh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3pFpHf6tZWEzMsdzcRwuVOCAzAHGe/NVK0vDX/ACMelf8AX7B/6MFAG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VuK0jfSbm/LN5kNxDCozwQ6yk59/kH61UrSg/5Fy+/6/bX/wBFz0AZtFFFABRRRQAUUUUAFFFFABRRRQAUUUUAFFFFABRRRQAUUUUAFFFFABRRRQAUUUUAFFFFABRRRQAUUUUAFFFFABRRRQAUUUUAFFFFABRRRQAUUUUAFFFFABRRRQAUUUUAFFFFABRRRQAUUUUAFFFFABRRRQAUUUUAFFFFABRRRQAUUUUAFFFFABRRRQAUUUUAFFFFABRRRQAUUUUAFa9v4V1q6sBqMFozRNkqADuI9uKyK7/wv8RILKzSw1ZGVYQdjoM59sV52ZVsXQpKeEhzO+q8vI5cVOtTgpUY3ZwLKysUYEFTgg9jSVevvN1O/ubyztJDG7l8IhOB71SIIOCOa7qc+eKvv1XY6IyutdxKKltphb3EU5QOI3DbT0OD0rc8Ta3B4mlil0/RltnjT5xEuR+lZVKs4VYxUbxd7u+3y8yZTlGaVtO/Y56iiiug0CiiigAqWO2uJYnmjhdo4/vMBwPrUVb2keJJdM0K/wBLWxWQXfy+aR9wVhiJ1KcE6Ubu6620vqZ1JSirwV2YNFFFbmgUUUUAFFFd94LvfC+m6JJc35iN0zMH3qGOOwArix2LeDpe0jByd7WRhiKzoQ5lFvyRwNFWNQnhub6ae3j8uJ3JVfQVXrri3KKbVjZO6uwoooqhhRRRQAUUUUAFFFFABRRRQAVpeGv+Rj0r/r9g/wDRgrNrS8Nf8jHpX/X7B/6MFAG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WlB/yLl9/wBftr/6LnrNrSg/5Fy+/wCv21/9Fz0AZtFFFABRRRQAUUUUAFFFFABRRRQAUUUUAFFFFABRRRQAUUUUAFFFFABRRRQAUUUUAFFFFABRRRQAUUUUAFFFFABRRRQAUUUUAFFFFABRRRQAUUUUAFFFFABRRRQAUUUUAFFFFABRRRQAUUUUAFFFFABRRRQAUUUUAFFFFABRRRQAUUUUAFFFFABRRRQAUUUUAFFFFABRRRQAUUUUAFFFFAHaeAvFdlpIbS75FjSZsiXH6N7VW8eaB9gvf7Us0BtLr5ty/dVvSuUrpPDviv7HEdJ1iP7Vp03ysrclPcV4tfAzwuJeOwurfxR7ry8zgqYeVGq8RS1b3Xf08yrb+Frq50CTX47qDy422mIt8/1xWj8P9a03Sb+dNSKotzH5YkIyF+tO1jwZewxfbNBnN3p83zKFbkZ7Y71jah4b1fTLGLULy32RSttHPIPuO1L2tDMaMqNSqmpuyWzXlbug56eJg4Sn8W3RryNDxl4fGl3n2+xAexuvmjZei+1c3XoPw/dNY0u70bUkM0IIKA/wjvio7/4X3HnFtNvFaNjkBxjb7Vlh82p4ObweMlaUdpdGunz7kU8ZGhJ0K71XXujgqK9Csvhagw+oaiQQeURev41sx/Dzw4qgPA7H13GnV4kwNN2TcvRf52HPNMPF2TbPJK7nS9CZPAd5cSxZec+cuRyAtdPb+A/DVvIJPsTSEHKhnOBW3NbRS2sloygRSIYyAOgrx8x4ip4jkjQTSTTbfl0OHFZnGpyqmnum/keCUVuaz4T1fTb6SGOylli3ExtGpYFe3SpbTwVq82n3Oo3EZgjgjLhWHzMfTFfV/wBoYX2aqOas7W17nsfWaXKpcysznqKOemOa6bRNBgsrb/hIPEIMdrGcxQkfNM3YY9K0xGJhhoc0t+i6t9kXVqxpK7/4c3vC/gnTF0salrwwZVJIbpGvr9a4PUEto76eOzctAsjCNj3XPFa/iTXtc1Vla7imtrU/6mLaVXb25706+8N2Nr4eh1eLVo5J3xuhHUZry8G6uHn7bF1Luo7KK1S8jjoc9KXPWlrLZdEc9RRRXuHoBRRRQAUUUUAFFFFABRRRQAUUUUAFaXhr/kY9K/6/YP8A0YKza0vDX/Ix6V/1+wf+jBQBm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pQf8i5ff8AX7a/+i56za0oP+Rcvv8Ar9tf/Rc9AGbRRRQAUUUUAFFFFABRRRQAUUUUAFFFFABRRRQAUUUUAFFFFABRRRQAUUUUAFFFFABRRRQAUUUUAFFFFABRRRQAUUUUAFFFFABRRRQAUUUUAFFFFABRRRQAUUUUAFFFFABRRRQAUUUUAFFFFABRRRQAUUUUAFFFFABRRRQAUUUUAFFFFABRRRQAUUUUAFFFFABRRRQAUUUUAFFFFABRRRQAUUUoBYhQMk8AUAdH4P8AFs+gXIt7hi1lIfmXP3D6ivTtQs7PXtLe3ZhJDcplHH6EV45Jot9BbfarpBbqRlBKdpf6Cuo+H/ig20w0W+lPlSn9yx/hb0+lfJ51l0a18dg378d7dbdfVHjY/Cqf+0UN1vb+tzW8BwxaRdX2hXSeXfK+75v40HcV1t1eWljCZ7yZIo16ljz+VZHibQW1ONL6wcw6ja/NFIvVh6GvLdb1LWL68f8AtieRpoztKtxj8K83D4COfVvrHPZ/aXW/l5P8Dlp4dZjP2nNbuuvy8j02bx94aifal2ZB/eVSKs2fjHw7eMI4tRUSN0VgR+teMUZxyK9eXCuEcbRlJP5f5Ha8oo20bPfjcQiPzTNHtAzu3jpXKaj8SdHsrgwW9tJdhero20V53YR6vqR+wWJmlDdUUkgfWti/+Huv2Np9r2xzYHzJG2WH4VxU8iwOEqcmMqpt7LYwjl+Hoy5a8732Wx2Nh8R9CuSFmaS0z/e5roYrmz1GEvFPHNFIMHkcj6V4S8UsbmKSNlcHG0jmtrQdI8TzTD+y0ngDceYcqtaY3hzCU4+0pVOT12/z/MqvldGK54S5fU7O58PeDvDUjapeuXOSyROwYE+mKyYJj4lvzr+uuLXSLM4ijYcHHRQO5rX0/wAA24cXniC8kvJeroT8ori/FmsNqGoNawAR2dqfLhjT7uB3+tLARWMqOFOo5ySs5vaK7RXd9xYZKvJxjJyfWXZeXm+5reMfGWna1YLpllaHEbhllPYDsBXG5bG3Jx6UlFfT4PB0sDS9lS2311PWoUIYeHJDYKKKK6jYKKKKACiiigAooooAKKKKACiiigArS8Nf8jHpX/X7B/6MFZtaXhr/AJGPSv8Ar9g/9GCgDNooooAKKKKACiiigAooooAKKKKACiiigAooooAKKKKALOn6dqGrXaWGl2FxeXMmdkNvE0kjYGThVBJwATWrL4A8dwxtLN4K16NEGWZtNmAA9SdtdN8AiR8TdPIOCILn/wBEtWdofj/4oSa7bxaR4p129ummAit3upZ1c56FGJBH1FVy3cYrr/m0K+jfY5nSNG1PXtSh0fSLN7m8uCVjiXALEAk9eOgNVJI3ikaKRSroSrA9QR1Fe7Imnx/tQxLp6IuZC04TG0TG1JfGPfOffNeLahBPda5dW1rDJNNLdSIkcalmZi5wAByTWad+XzTLatfyt+NyhRWjqvhzxDoQjbW9C1HTxLnyzdWrxb/puAzUWmaPq+tXBtdG0u8v5wu4x2sDSuB64UE4qlrsTsU6K0ZvDniG3e7jn0HUY3sEEl2r2rg26noZAR8gPqcVnUAFFFFABRRRQAUUUUAFFFFABRRRQAUUUUAFFFFABRRRQAVd0vRdZ1ydrbRNJvdQmRd7R2sDysq5xkhQSBkjn3qlV3S9a1nQ52udE1a90+Z12NJazvEzLnOCVIJGQOPamrdQfkan/CvPH/8A0I3iD/wWT/8AxNZWp6Pq2iXIs9Z0u7sJyocRXUDROVOcHDAHHB59q9Sm8Y+Lh8EYNWHirWBfHxC0Buft0vmmPyCdm/dnbnnGcV5dqGq6zr92txq2pXuo3RAiWS4meaQjPCgsSepPHvSaaly+n4q/6grWv/W9v0KVFampeFvE2jW63eseHdUsYHIVZbmzkiQk9ACwAqtbaTqt5FHPaaZdzxyzC2jeOFmV5iMiMEDlsc7etAFSitO58M+JLK7awvPD+pQXKwm5aGW0kWQRDOZCpGdowfm6cUlz4a8R2enJrF3oGpQWEgBS6ktJFhYHphyNpz25oAzaK04PDPiS605tYtvD+pTWCAs11HaSNCAOpLgbeO/NULe2uLyeO1tIJJ5pWCxxxqWZ2PQADkmjrYPMjorU1Pwr4n0SAXOs+HNUsIWO0SXVnJEpPplgBWXQAU6OOSaRYokZ3chVVRksT0AHc1pW3hXxReaedWs/DeqT2IBY3MdnI0QA6neBjA+tdZ8CbWC6+J2lCaFZfKWeZAwzh1iYqceoOCPeqiruzFJ2VzD8Q/Drxp4U0q31rxDocljaXTiONpJY9xYgkAoGLKcA9QK5wAk4Fb/izS/G4vJtd8X6RrEL3cxBub61kjDuckKCwA6A4A7DjpXT/Ai0iuPGN1cJbQ3GoWWl3NzpsUoyHulA2cevJP69qmOt2/X7lcqSs7L0/GxybeCPGi2v21vCGtC327/OOny7Nvru24x71iV2D/FL4oWWryXc/i7V4ruOQiSGWQ+WjdwYW+QY9NtcxNLfaxqMk7h7m8vZi7BEy0kjtk4UDqSegFJXewbblaitLVPDXiPQ40m1vw/qWnxyHajXVpJEGPoCwGaitdE1m9W3ay0i9uBdyNFbmK3dxK6jJVMD5iB1Ap7iKVFaV/4a8R6VHLLqnh/UrNIGVJWntJIwjMMqGLAYJHTPWqtnp9/qMjw6fZXF1JHG0rrDGzlUUZZiAOAB1Pai4Feium8Q+IfEmqeFvD2larpMdvpunRzLp9wtq0ZuAWG87zw+CADtxz1yeaoWXg/xbqNmNQ0/wvq91asCRPDZSvGQOp3BcUdw6IyKKlhtrm4uEtILeSSd22LEiFnZumAByT7Vd1Xw34i0JEk1vQNR09JThGurWSIMfYsBmgDNooooAKKKKACiiigAooooAKKKKACiiigAooooAsXWnahYxwS3tjcW6XUYmgaWJkEsZ6MpI+ZfccUtvp2oXdtcXlrYXE1vaBWuJY4mZIQTgF2AwoJ4Ga9E+L//ACLvw/8A+xfj/ktQ/Dv/AJJv8RP+vSz/APRrUm9JPtf8HYaV3Fd7fjY84orR0rw74g13zP7D0LUNR8rHmfZLV5tmemdoOKrX+nahpdy1lqdjcWlwn3op4mjdfqrAEU9hFeitWTwn4pi07+15fDWqpYbBJ9qazkEO09G3424981Rgsb26hnuLaznlitgGmkSMssQJwCxHCgnjnvR5AQVYs9O1DUPO+wWNxc/Z4mnm8mJn8uMdXbA4UZGSeKsan4e1/RYoZ9Z0PULCO4z5L3Ns8SyY5+UsBnqOnrXpH7PWpQaNq/iPVrqEyw2eiSzyRj+JFdCR+QNOK5rryf4K4m7W+X5nk9WW07UEsE1R7C4WykkMKXJiYRNIBkqHxgtjnGc11/jP4fT2Xj6HQPDyCez1x47jSXXlXglOV59F5BPoua9D+L8Wi2Hwj07QNAYPa6JrS6e0o/5azJC5kb6l2bPuDS+xzde3zSf3XRX2+X+trr77HglFaum+FPFOsWxvNI8NarfW4JBltrOSVAR1G5QRVCOyvJrtdPhtJnumk8pYFjJkL5xtC9c54xR1sLzIaK1YfCfim5tpr238NarLb27MssqWcjJGy8MGYDAI756VSsdPv9UuVs9Msbi7uGBKxQRNI5AGSQqgngAmgCvRTkR5HWONGZ2IVVAyST2Aq0+j6vHqR0Z9LvF1APsNqYGE27rjZjdn2xQBTq8NE1U6KfEIsn/s4XP2Q3HG3ztu7Z65xzUmq+GvEehIkmt6BqWnpIcI11ayRBj6AsBmuyj/AOSBS/8AY1D/ANJaPst9rfml+o4q7S9fyb/Q87ooooEFFFFABRRRQAUUUUAFFFFABRRRQAUUUUAFFFFABRRRQAUUUUAFFFFABRRRQAUUUUAFFFFABWlB/wAi5ff9ftr/AOi56za0oP8AkXL7/r9tf/Rc9AGbRRRQAUUUUAFFFaOh6Jd67ei1tsKBy7noooApQwTXMgigieRj0CjNdHY/D/XLlRLcxm3jboxXdn9RXc6Poen6JEsdlDulH3pmGWJq/gd+KAOI/wCFZ/8AUb/8lv8A7Okb4aMASusbj2H2fr/49Xc8UhxQB5dqngzW9MUytbNLCOjqOv4VhEEEgggj1r24Z/hHbB4zXOeIvBtpqytPYRrb3QGdo4Eh9PrQB5nRUk8E1rM9vOhSSM7WU9jUdABRRRQAUUUUAFFFPhhluZVggQvI5wqjqTQAyr9hoeq6mwSysZZM9DtOK6ODRNF8L2yX3iFhcXbjdHaL0x71n6j441a7XyLMrZ26n5FiGCB9aAHDwD4gQ7bmKOFvRnGaQ+AfEbBmt7VZwoydjAmsaTU9QlbdJezMfUuadDq+qQHMN/OhHo5oAZd6dfWDFLu1kiI/vKcfnVaupsPHFwUW01y0jv7XuGX5vzp+qeF7O/sW1rwxN50S8zQfxRn2HpQBydFBBBIIwRwaKACiiigAooooAKKK1/Dnh261+6CRgpAnMkh4AHegDPtLK6vpRDaQPIx7AV0tv8PL8Kp1e7TTtw3ASLnj16ir+o+JdL8MRNpXhu3jeVQUkuGUHPr+Ncde6pqGoMWvLuSXnOGPAoA3pPCeiwnbL4rjBP8Adt8/+z1NF4GsbhSbbxNA7AZCmIAn/wAerkaVWZGDoxBHQjtQBt6t4O1vSYxcSWryQN92RV+9+FYfIJBGCK6DRfGmq6U+2ST7RCeGWQbiB7Zra1DRdH8VWcmq+HgsNygzJbj/AD1NAHC0U6SN4ZGilUq6HDA9QabQAUUUUAFFFFABRRRQAUUUUAFFFFABRRRQAUUUUAFFFFABRRRQAUUUUAFFFFABRRRQAUUUUAFFFFABRRRQAUUUUAFFFFABRRRQAUUUUAORGkdY0GWYgAe9ejWGhaZ4N0U6zqkKz3pX5UYcBv7o968+sJltr2CdwCscisc+ma7z4k3gvNKsJ7aTfbSsGUjoTtrws2dWrXo4VO0Jt3t1t0POxnPOpCitIvf/ACOSkk1fxZqZPzSuckL/AAxr7egrNkVra4ZFf5o2IDD1FejfDOztRplxccNJKdr+oHpXKeLvDl3omoySmMtbTMWjkHTnsfeqwuY0njJ4FJRUdEu/cqjiYOvLDrRLY9B8G+IF13TFEjf6VbgLKPX0Iq1rXhfSNcTN1b7ZB0kTg/j615Ho+r3eiXqXtm+GXhl7MPQ16pofjLSNZjUCdbec8GJz1PtXzma5XiMurvE4S/K+3Ty9Dy8ZhKmFqe1o7eXQ5mf4WThybbVY2UnoUORVmw+F0Ebh9Q1ESr3SMFT+dd4DwD2PvRuHvXDLP8wlHl9p+Cuc7zHEtW5vyKem6Rp+kxCCwtljUcZx8x+pq6BjkcUbh/kUbhXkTnKpJym7tnHKTk7yepA2n2Ttvewtmb+8YxmpkQRrsQBV9AMClyT0H61UvtV0/TVL395FCOvzHrTSnVfKrt9twXNN2WpDrt2tjo93csQAI2QH3I4rw8kltzHOTk12HjPxpFrEX9m6arC33Zdm/jI6fhXM6Xpd5q92tpZxFmbqccKPU19/kGDll2FlUxHut669Eu59Jl1B4ak51NL/AJGjqHhi6h0i316zBls5wckDmMjqDWHXuOnaTBY6PHo7YaJYyj56HPWvII7WI6+bNIw8X2hkC+q5I/lV5Tm7xntYz15NU+61t8x4PG+350+n5GbRXQeMfDJ8O6gFhJe2mUPG3pkdD71z9e1h8RTxVJVqTumd1KpGtBThswooorY0CiiigAooooAKKKKACiiigArS8Nf8jHpX/X7B/wCjBWbWl4a/5GPSv+v2D/0YKAM2iiigAooooAKKKKACiiigAooooAKKKKACiiigAooooA9E+ALFfidpzKcEQ3JH/flqmtf2g/ilaXyTXGuxXkMb5aCWzhVXGehKIGH4Gsj4Q+INH8MeO7LWNevDa2Ucc6SS+Wz7S0TKPlUEnkjoK1IPCfwahuRc33xbnvIFbe9vBoU8Ukg/uh2yAT6kVUnrH0/VkraXr+h12n6JpukftB6Dc6TG0VtrFt/aixMxYxmWCQsuTyeQT+NYXgy6bwx4Z8deOtNjj/tezuYrK0ndA32cSykOyg8bsH9PrTLH4naLqHxl03xjfK+naLYJ9lgVkLtFAsTquQuTkls4GcZ74zWR4N8Y+H7STX/DXimO4fQPETgyTW4/e28iuWjlAPUDPI68Dg9DFrq0dNHb71p92hWv2v7t/uf66m/8LvE+veOJtY8EeLdUuNW0+/064nX7Y5leCZACrozZIx6dKr22sal4T+CNhf8AhW6ksbnVdWmi1C7tztl+QHYm8cqMDPB9fU5ZZaz8PPhtp+pXfhHxHdeI9d1G2ks4JjZPaw2cb/eYh+Wf0xx9K3vh7d2nh74VGe8u9I0/+0r92aPX7Zrm11BFAUeXGjbgFONzbDzjnihq6k12X383+Qlo1fu//Sf8zM1fxR4l1v4FRajq+tXpuE1o2CymV1a7tvKLFJCP9YAxPLZ6eteRV6j8SoPGev6FBrbal4cvvD2lsIlg8Pvtt7JmwBujYBlJ9Tn8M8+XUbyb/rZfnv8AMraKX9bv/hgooopiCiiigAooooAKKKKACiiigAooooAKKKKACiiigAooooA9Gn/5IDb/APYzN/6Tmr3wK0xZW8S67Bdafaajpenj7Dd6gwWC1kkJHmsSCBgDg4PWufl8RaQ3wig8LLdE6muuteND5bcQ+Tt3bsbevGM59qj+HPjDTfDF3qOn+ILOa60XW7Q2d8kJAkUdVkXPUqc8ZHX2qpaylbt/7al+ZP2Y37/+3N/kep+Em1jTtSuB46+MnhHXNBvYZY7+zk1v7SzAqceWrKAp3Y4Ujjt0rm/Dfii98I/BPUtR0BxHczeImtre5ZQXgVoFJdc5wxVSue241iz+HvgpYrcX3/CwtV1OMIxgsLfTGhn3H7oaWQbDjvwPasxPEOkD4Rv4WN0f7TbXxeiHy2/1Pkbd27G373GM59qnpL0S/wDJl+n4Gkd1fz/JnTfBTX9W1Txzf6nrmoXOqTQ6Hd4N7M0xKrtOwliTt68e5o+GfxG8XeIvH1vo/iPV5tT03XWe1vLK4bdAUZG+4nRMcfdxXOfCjxJo/hjXdRvtaujBDPpN1bRkRs+6VwNq4UHGcdTx61Q+Gus6d4f8daNrOr3HkWdpcb5pNjNtXaRnCgk9ewpx1qJPay/N3M5X9nJre/6Kx1Vx8U/Gmm/EYx2WrywafZagbGHTYzttVtkk2CPy/u/dGN2M+9b1q/h7wZ8ZPF2nQ31rok09rLDpV5Oo8mzuJUR8njCD5mAPQDjvivKtQ1G0n8YXOrRSE2smpvcK+0jMZlLA469O1dj4m1L4ceM/iTr2paxruoWunXvlmxvra2LIrrGqkyRsN5Xg4xg1NO7hFve0r/NL/g/MqXxSS2urfJv/AIHyKvjjR/i1p2km58Sa7qOraHO4xdRao13ZyHOVPDEAZxjcBz0rn/AGk2mu+NtE0i/TfbXV7FHKv95N3I/EcV2Mus+BPBfgfXfDvhvxdd+JbrX1jjINjJa29uqtkuVkOS2OhHoOmK890LWLrw/rVjrllgz2M6XCBuhKnOD7HpVU2o1FfbQU05Qdt9TvPF/xa8dWPju+fS9cnsrXSryS1tbGFttssUblQrRj5WyBySM88YwMdxY6bY6f+0LYXenW62y6npjag8UYwqSSW77sfUjP1JrkdSX4KeJtYfxje+KNT037W5ub3RRYvJI0pOXWOYfIAx9fX+HoDRPihpV98YE8a60Tp2lxW8ltAmxpDFEIWSNSFBJJJ5xxk+lTG6ST3Sf/AKS+vm7fcE9W2ttPzX5K5wGs+KfE2tp9l1rxFql/Akm9Y7q8klRW5GQGJAOCefeqWnajf6Rew6lpl5La3Vu2+KaJirKfYioHIZ2YdCSa6PwRf+DbW8urTxtpU9zY30HkrcWzYmtHyCJEB4PTnOeOx5BcfIqbV32O18P/ABJsPiDqFn4X+KOg2Wom9dbWHV4YxDdwOxwpLLwVyRwAB3IbpWp8PPCNx4Xl8dvZ6tpdhrGiyx6fZanqbiKG3V3YNJkghWZQAODycdzWHotn8GfCOqReJm8dX+vvYyLcWunw6XJbs0inK73f5SAcZxjp36Gj4c+I+mXGreJrfxtZzyaR4tffdfZSDJayBy0bpnrtz+g64wXpst2n5dv0uhbb7XX63/Q7vw6b3T7XVrP4hfF3wt4g0O8splltf7ZN3OJMZRog4BBB6BT1xgZxjCtPFmr+E/gPpc+hSi2vL3VLm1+1KP3sUZyzBD/CTtUZHP48jnL7w/8AB3TLK8u4PH+p61OY2FnZ22mvbMJCPlMkkgKlQcZwAfT0qrqfiTR7j4TaN4Xhui2pWmqT3M0PlsAsbKQDuxtOc9Ac1D2fol/5N/l+AdV6v8v6+ZvfDPWtQ8bjxF4E8Rapc302v2Je0lu52lYXUA3RjLEnoPyXFQeEkfwZ8NfEni2dDFf6s/8AYNjuGGUHmdh+Axn1WuD8P6zc+HdcsdcsyfOsbhJ1GcbtpyR9CMj8a7j4z+ONA8U32n6d4RONIs0kuCBGyA3M7l5ThgOhx+ZxxVT2066P/P5rT7gjvr01/r0dn95rXdjbap4b+EWm3ke+3urueGVf7yNdICPyNZ3xF+Jvjm08eanbaX4jvdPtdKu3tbW2tZTHCiRttAKD5W6fxA+nSqOp+NtOh8NeAE0mfztR8Nyzz3ETRsAjeeroMkYIIXsTWvrsPwa8Z6xL4rl8cX+hPfv595psmmSTuJD9/ZInyjJyec9e3QVN3ldd5fjaz/MUbKCT3sv1uvyNH4WNqWraP4x8cjXNKsPEUssMMeqamyQw2/msTIwIUqrMOBheuB3rW0M3dhpet2HxD+LXhfxDo13YS5tl1j7ZcLOBlGiDgEEEcAHrjA71wvhbxZ4J0mfxB4S1CHVJvCWuFFSZtn2u3aM5SUgfKeeoHoODyDFqOgfCDS9Ovbq28falrd00bCytbfTXttshHymR5AQyg4zjB9KidnHTRNW9NO3rqOF09d73/Hv6aHA0UUUwCiiigAooooAKKKKACiiigAooooAKKKKAPTfi8QfDnw/IOf8AiQR/+y1D8O/+Sb/ET/r0s/8A0a1S2eveAvG3hDSvDvjTWLrQdT0FGgtdQS1a5imgJyEZE+bI4HYcZzzio9Z8QeCPCngq/wDBvgfU7rWbrWnibUNSlt2t0EcZyscaN8w5659TyegUlZTXe9vm7jg9Yvta/wAv+GNzQrrVte+HWieH/hv4vt9J1WyknN/pwvfsdzeSs2UZH43jb2zgcZ6CqXgLw74gv/i/Zab8SY7y4vLOGSfZqcrS7giMyZZidyBueCRwfeuf0bQfhVquk2suo+PNQ0LUVXF3Fcaa11G7esZixhf97JrodY+LGl6b418Oal4dF1qVh4dsRp7z3fyy30ZBDk55AweMjr1FW3ad+rv8tHZ/fb+kZ2vC39b6r5q/9M6bS7nx3B4oi13Uvjn4MntmmBubP+3d0DQk/MixFQg+XIGMH371B4V1bR9A1L4pa14SjtZ7OzijnsQFDQhw7FWUdCqvyO2AMVyc+gfA28vDqsHj/VLGzkJkOltpbvcJ38tZRlB6DOfcnrVHwx4l8L6NofjvTYri4hj1a2SHS450LyyASMQHKDaCFIJPA64rKV1F23Sl+X9WNdG/K8fz/q5y+ueKvEviaQSeINdvtQ2uzos87OiFuu1ScL9ABXY/B/8A49PG3/Ys3f8A7LXnNdp8OPEWkaBb+KI9WujCdS0K4s7b92zb5mxtX5QcZ9Tge9aKyUvR/kyd5R9V+aOk8H/FXSNH8DvDqcHm+JNCSWDQJmQtsScYbnoNnJ5xwQB3qpfu8n7P1jJIxZm8SyFmJySTE3JrzKu3ufE2jSfB608JpcsdTi1t7t4fLbAhMRAbdjb1OMZz7US1Um99PzX/AA7EtHFdNfyf9I6rRtG+L8eg6Td3fxEsfC1hFEv9nw6hqv2TfF1UlFB3Dn+PnHtWr4vsBD8YvAerSTWU91qkVhNd3Fm2YbiYPtaRDgZUgLg9xisTxNqvwr8fPYeKdb8W6jpl5BZRW93pUVg0ryGMYxFL9xc84LZ9SB0puu/EDwhqPjTwJqumGW003Q4LaK4R0djbKkn3c4y+FA5AOauLtVjf+b8Ndb+egrfu5f4fx00K3jP4s+OtM+Ieoyabrk9tbaXfSwQWUZxbGNHIw0Y4YnkknnJ4I4x2Nlplhpv7RkL6fbrbx31g960SDCq8lsxbH1OT+JrxXxfqFrq3ivWdUsZDJbXd/PPCxUjcjSEg4PI4Peu88SfEzTbT4qab428Oyfb7aztIIZVKNH5g8spInzAHOCcHGM+tYw+GKe+33xe/zsXU+KVtv8mrfhc4Hw9/yNGm/wDX/D/6MFem+ILHxze/HHxEngGV4L4fLNcblVYYTGgZmZuFHTkc+nNU7aL4G6bra+MIfE+qTwxSC7h0L7AyyrKDuCGb7hUHtnp3PeHwx8RtG1TX/Fp8aSzWFp4vhMT3NuhkNoQTsG0DLLtODgZOBxySHrp3Sl+NrK/nYUtW5dG1+b1+VztdC0TxLdeHvFOg+K/iLoPie2fSp7hLaLVWvLm3uI8FJPmXKqD15xnHFefR/wDJApf+xqH/AKS1s+F9c+FXgBdYt9O1++1q71HSrm3F/wDYnghQsPlhWM5bcxAyzcDA9TXKJ4h0gfCKTwsbo/2mdfF8IfLb/U+Rt3bsbfvcYzn2pv7Vu0f/AEr/AC/qxcNLX7y/9JONooooICiiigAooooAKKKKACiiigAooooAKKKKACiiigAooooAKKKKACiiigAooooAKKKKACiiigArSg/5Fy+/6/bX/wBFz1m1pQf8i5ff9ftr/wCi56AM2iiigAooooAckbSyLEn3nIUfU1614f0aLRNMjtguJnAaY45z6fSuB8E6cmoa/brKuYkbLe3pXqJJYkseTQBzHjnXNS0M2UWm3DQmeMyOR3wcVnaX8RX2lNWg3sOfMXkk+9VfiLqUN3qMNjGAWslMbN2Oea5KgDvpfiVBGcQaYsg9W4p8PxHspBm4sjEf9gZrz6igDrNT+Ieqyy40pvsiDuvVq7Dwzf3WraBBqV3IWmaVkZvXHevI69J8A6lDc6MdMUbXtXMh/wBrdQBX8e6Ctzbf21bJ+9iGJgB/D2P1rz6vbZII7uGW1m5jljbcPXCnH614xeW7Wt1LbuuCjEY9u1AENFFFABRRRQAV2ejQW3hbRD4gvog95cjbaxt0A/vGud8P6c+q6xa2KDPmSDI9qv8AjbU/t2sNbRDbBaAQoo6DHWgDGvb251C5e7u5WkkkOSSagrQ0CC3utXtoLkZjZwCPWtvxT4Ju9NuJrrT4zNbBjkAcp7UAcpT44Jps+VE7467VziprKze7vobM5QyuF5GMV69Y6Xp+nWsdpbWkYCL8zEfMx70AeMkEHBBBFX9E1u80K9S7tJCB0dOzL3BFekazomiGOXVZLWKGVFxu2/IOOpHc15XcbPPfy2DLuOCBjNAHTeLdLtLiCPxNpEe21uf9ai9In9M1ytdd4KuUvrW98O3JLJPGXhXsHHfFcpNE0ErwuMNGxU/hQAyiiigAooooAltreS6uI7aMEtIwXgV23iO8TwnpEXhvTiBPKga4kU/eyOD+tZ3w9t0GrtqckYkSxAkZSOD16/lWFrV62oancXRYkM5257DPAoAp8se5JrYg8M3P2Zb2/nitYpPuB2+ZvwqPwvaRXutQRTfdB3/UjpWz8TTK3iDeF2wmJAigcLxzigBy+Ao2tfta6oskYXcSi5GK5zU7WxtZBFZ3bTkffJXABrrfhnezS3E2kuN8ZUyAHkcDpXK69DFBq9zHAMLvJxQBn1oaHrN1oeox31rIV2nDD1Heqk9tPbbfPiZN4yu7uKioA7HxtpdrdW1v4m0xQIrlR5iLzs9Cfc1x1dt4PlfWNB1Dw24BXKzZPXjPT8zXE0AFFFFABRRRQAUUUUAFFFFABRRRQAUUUUAFFFFABRRRQAUUUUAFFFFABRRRQAUUUUAFFFFABRRRQAUUUUAFFFFABRRRQAUUUUAFFFFABVoaldmxOmvKWt929UP8LeoqrRUyhGduZbCcVLc3vCfieXw7dnepktZsCVP6ivUra70nxBZ/uXjuYZByjcsPw7V4fVi0v7ywk82zuZIX9UOK8PNMjp46Xtqb5Z9+/r/mefi8vjiHzxdpHoWrfDOynZpdKuDAe0Tc5/HtXK3vgjxHpx3ta7gOjRtk1o6d8StWtgsd7FHPGOpAwx/Guis/iXok5Amgltz3LHNedGpneA92UfaR+/8Ayf5nKpY/D6Ncy/r5nDWup+KdKO2JrtMdnQkfrV9PiH4phOJZw3+8mK75fFXhe8wG1OByR91l6U8DwtdciKykz6gVz1M0pTd8Vg9fT/NGcsXB61aGvp/wDgx8S9exgiMn1xUb/EbxNIcRTIv0TNehf2X4XPP9n6f+Qo+yeGIOfslin0ArJZlly2wn5ELFYbpRPMbjxF4r1DIee5fP9yM/0FNtfDPiXViCLWZie8rEfzr08634Zsf+X22hx6Cqd54+8O24yl59pP8AsLiumGb4m3Lg8Lb5P/JfmaxxtXahRt8jntL+GEhKyavdhMHJiTv+Ndrp2kabott5VlbpDGOS7dfxauNv/ikuCNL09kb1lIIrCl1Xxb4rlMUHmurcGOL5V/Gs6uBzTMFzY2ahDzdl9y/Vkzw+LxOteXLE6jxd44tbSCXTdKkEs7gq8g6IPY96zPh94annuxrt6hWOMkxBh99u5q94f+HENsUu9acSsMERD7o9mroNZ8SaR4eg2yyIZEX93BH1rGpiaVCk8BlicpS+KXf0/qyIlVhTg8NhFdvdmD8UZoRp1tbEjzjOsgHfbtYf1FebVoa5rV3r1+17dHrwijoq+grPr6vKcHLA4WNGb13fzPYwdB4eioS3CiiivSOoKKKKACiiigAooooAKKKKACtLw1/yMelf9fsH/owVm1peGv8AkY9K/wCv2D/0YKAM2iiigAooooAKKKKACiiigAooooAKKKKACiiigAooooAKKKKACiiigAr0PSvG3gnWPCun+FfiHouqONHEi2N/pUqCZUdtxRkf5TzjnnoOByT55RTvpYLa3PQNc8a+DdP8JXfg74faNqUMGqSRyX99qciGeURncqBU+UAHv9eOc15/RRS63DpYKKKKACiiigAooooAKKKKACiiigAooooAKKKKACiiigAooooAKKKKACiiigAooooAKKKKACiiigAooooAKKKKACiiigAooooAKKKKACiiigAooooAKKKKACiiigAooooAKKKKACiiigAooooAKKKKACiiigAooooAKKKKACiiigAooooAKKKKACiiigAooooAKKKKACiiigAooooAKKKKACiiigAooooAKKKKACiiigAooooAKKKKACiiigAooooAKKKKACiiigAooooAK0oP+Rcvv+v21/8ARc9ZtaUH/IuX3/X7a/8AouegDNooooAKKKKAO0+GsWbi8uP+eXlfru/wrvEHOD/db+Rrz/4bTAajNaZ5n2YHrjd/jXfDjHPTigDx3WHkk1O5aUEMZDwap10HjXTXsdallVD5E53Rt61z9ABRRRQAV1Xw6ZxrqoAdjL8xrla7v4d6bJGk+pygqGAWLP8AF60AdopI5x2PT6V5N4qjEWv3aAqcFDkdPuCvWo1ycc8Kx/IE14/r1wl1q9zOn3WYD8gB/SgDPooooAKKKKAOm8BLt1hrkHDQxsy/kf8ACsC+kMt5NIeSzsf1re8Atv1v7IBlrhCg+uD/AI1hahEYL6eEjBSRhj8aAJNIWJ9St1mlaJTIo3r1U54NeyqrRhV8wS7RjzDzvHqa8O6HIr1HwbqttdaSkL6gvmRfL5chwR9PWgDYfS9KkmW6k02Jp1O5ZOhB9as/hRn1owWIUd6AOe8dTrB4fkjbjzyAPqDXl1dX491yPUL1dPtX3Q2vf/a71ylAG54KuGtfE1lMvJEnT1qt4ljEWu3qgYHnMRVrwRb/AGrxNZRFsLvyT6D1qp4ilE2uXsgOQZmx9KAM2iiigAooooA7DwJK0Wna6yJuJgQY/B+a4+uw+H0oK6pY7cvdwqi/+Pf41ydxC1vPJA/3o2Kn8KAHWl1LZXMd1CcPGwYV2dzr2heLbeG01GKaG9z8rxgYBPpXL6HoV7r96tnZqB3Zz0UeprUubfwxoVyIXebUJoW+YxsUG4UAa97bR+AtPM2nu817dDb5zDAiBHb3rn9G0aLWQ93c6rFA+/JEh5Y5rsdL8TaN4oR9OvrJIiy7fKJzuAHUE9DXE+JdG/sDVntUcvEDuQ+3pQB1niHw9bakbTzdVgt/Kh2jecbsd68/mjEUrxBgwRiMjoa1Nf1tNY+y+XAYvIiEZyc5PrWRQB1nw7JGqT4PWLn865Ouy+HUMcc17f3AKxpFtVuwauNoAKKKKACiiigAooooAKKKKACiiigAooooAKKKKACiiigAooooAKKKKACiiigAooooAKKKKACiiigAooooAKKKKACiiigAooooAKKKKACt7wp4YHiSaaI3Jh8pc5C5zWCeld58Kxm7u/8Acrzc3r1MNg51aTtJf5nLjakqVCU4PVGZ4n8Fr4fslvFvTNuYLgriptO+H1xqmlw39reDfKM7GGAK6D4lf8gWP/roK1vBoH/CO2nH8Ir5uWb4uGXQxCl7zk1stjy3ja6wsat9bnn138PvEdqeYIpB22PmsyXw9rcBIfTLjA5JCEiu48T+OdT0PV5dPtYoyidCRzWU3xS11kdAkYDoUOPQ16eFxeb1acans4tPXex1Ua2NnFS5U0/OxxhBU7WGCOopQ7jo7D8alW1vLp2kSCRzyzELRa2N3eyeVa27yMOoUdK99zha8mtD0uZW1ZH5sv8Az1f/AL6NBllPWRvzp1za3FnKYbmJo3HZhT7fTr66/wCPe1lceoWjmpqPPdW7heKV+hAST1JNS2otTJ/pbuqD+6OtLcWN5aHFzbSR/wC8vFQU9Kkfdf3BpJaM6ey1bwnYgM2jNcSDkM7d/pWm3xOaCPyrDRLaNRwD0P6Vw6o7naiFj6AZq0NH1Rk3ixmx67a8ytlmDnLmxDv/AIpP/M5amEoSd6mvqzU1Dx14hvw0YuzDE3VEH9awXkeRt0jsxPcnNOaCdDteF1PoVIqc6VqC2X9otayC3B27yOM12UqWGwiSppRv6K/+ZvCFKirRSRUooorqNQooooAKKKKACiiigAooooAKKKKACtLw1/yMelf9fsH/AKMFZtaXhr/kY9K/6/YP/RgoAzaKKKACiiigAooooAKKKKACiiigAooooAKKKKACiiigAors/hF4d03xP47sNP1eLzbONZLmaL/noI0LBT7EgZ9s1sv8f/GyX5FlHpsGjK22PSRZReQIuyE43dPQj6DpTatZdxJ3v5HmdFdP8Rp/CF34pnvvBA2abdRxzGIRtGsMpHzooYDgH04544xXMVKdyn5BRRRTEFFdra+HNHl+EV74pe1J1OHWktEm8xuIjEGK7c7ep64zXFUdWu3+Sf6hbRP+t7BRRRQAUV1Pwv0TTPEfj3R9E1i3M9ndTMs0Ydk3AIxxlSCOQOhrC1m3itNXvrS3XbFDcyxoM5woYgDP0FJuzS73/C3+YLW/l+t/8inRRRTAKKKKACiiigAooooAKKKKACiiigAoorrPhQAfiT4cBGf+JhF/OqhHnko9yZy5IuXY5OivV/Enxy+Jul+KtVsbfxBG1paahPCkEllAVMayMApOzcRgY6596zPi9YaVKPDvjDS9Oh0//hI9OFzcW0K4jWdSAzKOwOR+WepNZqV0pdH/AJX/AELtq49V/wAN+p53RRW94x8RaZ4l1OG+0rwzZ6HFHbRwNb2pG13XOZDgDk59M8DJPWqEYNFFFABRRRQAUUUUAFFFe2+MviR408E+HfBVj4Y1n7FBcaBbyyJ9mik3PjGcupI4FDslfzt+Df6AtXbyv+S/U8Sor1m+11/ih8NNd1vxJZ2za74altnTUIoVjeeGVyux9oAOOT0A6cdc+TUO6bTHuriqrOwRFLMxwABkk1Jc21xZzva3dvJBNGdrxyIVZT6EHkVd8M/8jHpX/X9B/wCjFr0Dxzr+m+GvjZruqat4btNct1cobS6I2EtEoDchhke4P4HBA9Led/wt/mTff5fjf/I8top0jB5GdUCBiSFHQewzTaBsKKKKACiiigAooooAKKKKACiiigAooooAKKKKACiiigAooooAKKKKACivbPFfxF8ZeCPB/ga18L6x9iiudFSSVfs8Um5gQAfnU4/Cs6XXpPin8OfEWpeKLK0fW/Dgt54NSigWOWWN3KlH24BHB9uRxxym9G10v+DsEVey72/E8kor2jWfiB4u8DfDjwJH4W1YWK3lnctOPs8Um8rKMH51OPvHp61xes/GT4keINLuNG1fxH59ndpsmj+xwJuXOcZVAR07GnLRtLpdfcKL5km+tn95xdFey+LfFer/AAktND8OeBYLTTvtOlwXtzqItklmu5Hzu+ZwQVBHAxxnsK4zWPiv4s1u/wBL1m5/s+LVdJdpItQhs0WaQnp5nBVgOcDaByaHo7dnYFqr91c42ivd/AHxa+IOt+HvGN9qmv8AnT6Vpf2m0b7JAvlyZPzYVAD9DkV5Z4q+I3jLxtbwWvifWftsVs5kiX7PFHtYjBPyKM8etJuzt8/xa/Qas/68k/1Oboor3jxl4c0+P4SJ4Qt4gNX8K2tpq90B1zcF/NX/AIDkE+wWnL3Y839f0gWsuX+v6bPB6K9E+ARK/E7TmHVYbkj6+S9SQ/H74mxXQN9rNvqFsGxJaz2MAjlXurbUBx9DTatZd1f8Wv0Ene77Hm9Fe7afoekaP+0B4dn0SzW0s9Ws11KO2UALCZIJMqB2GVJx0GeOK8U1YAaregf8/En/AKEaluzSfn+DsUrNXW2n4lSiiimIKKKKACiiigAooooAKKKKACiiigAooooAKKKKACiiigAooooAKKKKACiiigAooooAKKKKACiiigAooooAK0oP+Rcvv+v21/8ARc9ZtaUH/IuX3/X7a/8AouegDNooooAKKKKANHQNSbSdWt75TjY2CfQGvVbu5nSxN5psa3BKb0XrvHfFeM123grxUkKrpGoy7B0hlJ6f7J9qANu0vdJ8ZWUlndW5jliOHRvvKfVa5/Ufh5cQK9xaX0RgQE/vDhq0fEuj6np+pnxBoSkO/MiIOh9h3FY+reJ/Et1YSW81tPFC4AmYxkD25oA5Y8Ej0qxp1k+o3kdnHIiNIcAucCq1TWbtHdwupwRIvT60Advpnw5SGRZNWulcDkJEQQfY118UUcEawwoERBhVHQVNKAHH+4h/8dFQyzQ28L3FxII4Yxl3PQe1AFLX9UXR9JnvN5WR1KRe5IwR+teQsxZizdScmtzxX4jbXboJDlbWI4RfU/3qwqACiiigAooooAu6Nfvpmp219G20xSAk+3etjxzpyW+orqVr81teoJFcdCx6iuarr/Dt/aa3pb+F9VcK3W1mPVD/AHRQBytsIGmVbhiIzwSO3vXc+HdK8IwMt4uqtNOnYjCj61xuq6VeaPdtaXkRVlPynsw9RVMHHINAHsk2uaLbAvc6kijHUDP9a5HxF49E0TWOjKUVvleY/wAQ9vSuKJJ6mkoAUksSzHJPJNJRWv4d8O3WvXW0fu7aP5ppm4VV78+tAGz4St00rSL7xHdx4UIYYD/tmuRkkaV2kc5ZySTXReLtbtblo9G0gbbG0G0HvIf7xrm6ACiiigAooooA1PDOrNoutW18vRHGR2/GtTx1o62d8uqWnz2t4AwcdC+MmuXrs/C+t2ep2J8M64y7GG2CVj9329uaAJPhvd2are2E0gWa427OxwDzg1ja/wCGNVsL6ZxbvNC7llkTkcnp9aj13w5qPh66yA5i+9HMuenr7Ulv4v8AENshji1FtpXaQwBGKAH6FoWpyX8Ny8Rt4YWEjyvwFApfGGsRaxq7yWzFoY/lVj1Y9zWfeazqV8uy5u3ZfQHAP5VSoAKciPI6xxqWZjgAdzRHHJK4jiRnY9Aoya7jQtAs/D1oNf8AEIUOBuhhY43UALqO3wv4NXSyV+1X7CRsfejIzx+v8q4StDXdZutd1B726bOeEX+6o6Cs+gAooooAKKKKACiiigAooooAKKKKACiiigAooooAKKKKACiiigAooooAKKKKACiiigAooooAKKKKACiiigAooooAKKKKACiiigAooooAD0rvPhX/AMfd3/uVwZ6V3nwr/wCPu7/3K8fPv+RfU/rqcWY/7tI1PiV/yBI/+ugrV8G/8i7af7orK+JX/IEj/wCugrW8G/8AIu2n+6K+Pq/8ien/AI2eHL/cY/4jmvFng3WdY1qa9tFjMT4xubBrmdU8K6poUUd5fLH5e8D5WzXoOs+ObDRb99Pngd3TqRXK+LfGVjr2nJZ21uyMGzk17OVYnM37Km6f7rTW3T7zvwdXFvki4+538j0HS1hl0qApCipLGMgKPSqlp/wjnhdPsTXlvbNI5dvMPzNmrPh//kCWH/XGvIvEskkut3bSuzEOQMnoK8nLcveYYirQlNqKd3brq0jiwuG+s1J03KyOvsNJi8XeI7vVrvElhbP5ceBxLjoPpXU6nrWj+GraMXQWNDxHEijcR7VX8F2iWvhy0CDHmqJD9TXD/Ei4aXXfJJJEKbR7VtSorNcf9Vk2qcNEvJafe3uaRh9cxPsW/dj+h6DaXmjeKLAsiJNA/DIwGRXmni3wu+iaokVqC8FycxexP8NbHwsnYXd9AfuvGpx6HJro/G6QixsrqUALb3Ycn2rTDznk2ZvC023B9PVXXz6FU3LA4t0Yu8X/AJEvhnwxp+hWUchiV7lkDySsOnt+FNl8d+HIbw2TSksG2mQKNgrYkH2qwdYWH7+3IQ9uRxXj8nhTXUvDZmxdn3Yz2P41z5dh6Oa1KlTHVLSXnb+rdjLC06eMlKWIlqewtBZXirM1vFMCMqQo5rk/EfjXQfsVzpJs5JJOY/LKgKCK6fRLSWw0y1s52zJEuGPpXkPiqaCfXrt4Mbd5BI7kdaMjwVLF4qUJttQ1TTt1/UeX0IVqrjK7UdvvMmiiiv0M+lCiiigAooooAKKKKACiiigAooooAK0vDX/Ix6V/1+wf+jBWbWl4a/5GPSv+v2D/ANGCgDNooooAKKKKACiiigAooooAKKKKACiiigAooooAKKKKAPRvgF/yUSH/AK8bv/0Ua85rqvhl4qtfBvjOx1vUI2ezG+C5CDLCN1Kkj6Zz+FdFN8KvCsl+byz+LHhcaIzeYGlusXixdceTjlgOOoz6DpTau0/K34v/ADJjpded/wAEv0M74Q6PpF9rOp6zrlil9a+H9Ln1P7I/KTumNqsD1XnOPYdRkV0/hD4q61498S2/g7xtZ2Go6LrMn2ZbZbVI/shYEK0TAbgQcckk46HNVrTx74Ds/iHqSWGnfYfCup6Y2iySW8ARthUA3GwDOSR6ZI5IzxT/AA34X8HfDvXE8Z6v8RNE1a101jNY2mmTebc3MmDsDp/yz7E8ke4p3Ts5fDb9X+LVrdQaaTUfi/4C/BO9yXwGbTwdoHxJefT7bU/7FuLWKGO5TdG8iTyIjMO4DYbHfFTeD/GOp/F1NU8F+OYrW+JsZruwu1t0jls5YxkBSgHy/r2OQa53RPEdld+CviNNqF5bQXusy2c8Nu0gDSsbhncIp5bGecdBUPwU1TTdI8YT3Wq6hb2cJ0y6jEk8qxqWK8Lk8ZPYVnK7i7/y/jy/nc0dk04/zfhdfhub3gzxVr3g/wCCmpav4cv/ALJd/wBvpF5nlJJ8phXIw4I7DtWN4N8U/E/XfFOo6z4b06HVtev4kWW8eyiLW4UABlOBHHkADkYOPWpvA82ieIvh3q3gC98RWGi376hHqVrNqEnl28oChWQv/CRj9RgHnGt4Th02w8M+J/hqvj7RdN1Se4huIdTjvCLO6jCDdEJwBwOQR7nAPNW7qTl5K33JP9b+hOjikvn97a/Q2/GOg+Pda+GWs6l8UdCt49W0Z4JtPv0MHmyxs+2RG8o4wAQegzkcEisO+8TX/wAKfA/heHwZFbWmoa9ZnUL7UGt0kmbJ+WMbgQFAJGMfTBJyWaeDvB3w+8Y+H18Z2OqazqEFuZPsrZtyRJ8qROeZWGSWIGACPQ1Wkh8O/E3wZ4fs18XaVoWteHrY2UsGqzeTDPFn5XWTB5wORgnk9OCZle75NtL/AHO/42v941ay5vP9LfrYd4D8b6t43+LPha91u2sRd27yRvc29uIpLj92/wA0mOCR0GAK534g/Efxn4ouLzQNd1n7TYWt9I0UX2eJNpUsq/MqhjgEjk1oaRB4c+GHjzw5qbeLrHWxDKXvzp6l4rZSNuVk/wCWnDE8AEbenNZ/xC8IWGlT3PiDTPGnh/V7W9vGaKC0vN90quWYF48fKB0PPUj1pSXwtba/fdf8EI3u+9l92pxNFFFUIKKKKACiiigAooooAKKKKACiiigArrPhP/yUnw5/2EIv51yddN8M7y00/wAf6De391Fb28N9G0ksrhURc9STwB7mtKWlSPqjOrrTl6M7HxJ4T+FMnirVbnVPi1JFI+oTvcWsehTlkYyMWjEmSpIORuxjvVvR/Fuk+Kfiz4N03QLKWHRNE22Vkk+DI4CkmRh0BJA/LPfFeaeL54LrxZrVzbTJLDNqNzJHIjBldTKxBBHUEd61fhTfWWm/ETQr7UbuG1tobrdJNM4REG08ljwBWdDXkv5F1tpW7M3PH/xP1xrrV/Bmgx22leHkmltDZw20eZQrkM7uQW3MRkkEfj1Pb6trFlpHxj0Sz1GNDYaz4fttKugw42TKVH0+YL+Ga8T8TTw3XiTVrm3lWSKa+nkjdTkMpkYgj2IrrPjJrGnar4o0680fUYLpItIs4zJBIGCyKCSuR0IyMjqKinbki5dbX9OWX+ZU7ubt2dvW8TQ8AeDF0T4m6j/byn7D4N8+/unZeGEX+qP4naw9QKTwJr/xS1TU9bvvh/oMEl7qd01zcXotY2aAsSfLWST5FBz908nGa2/H3j7w/qHw6jvtKuYDr/ipLaLWUjkBdBbAgllHK7mxjPVazvCs+neJvhV/whdn4z07w7qVtqL3U639ybaK8iZcDLjrj05+6OOhq0mrp68qt6u6u/y+4Tadn/M7+mjsvvv95r/FLw/4pvvhvD4m+IOiW1n4jsNQW2NxCYt11bOvBfyyVyG6emDwMmq3jHxnrHwmi0fwj4EFrpqnTYLy8uxbRyTXU0gO4sXBGOOOOOmcACqWsz+DtB+EWo+ENJ8V2+q6j/asM0xjG1HbaM+UDyyKFA39CfqKk8Raf4d+LFrpPiHT/G+h6NqVtYQ2N9ZavcfZwGjB+eNsHcDnsPTkHIpa+9y7XX3cv+Ydr9n99/8AIPA/i9/iH4i1jw14gs9Otn8U6Z9kEltbiMNdxbnilbk/MTnJ7kLxWd8KbNvC7eJvHOqW4VvDNpJbwpIP+X2UmNV/D5gf96uX1qzs/A/iSzfw54pttYmsvKuWuraMrFHOrZ2KxJ3gYHzDg5xjivRvjnrWl22h6bpOi27WreJJB4j1CI8MGdFCAj67jj1FEvh5o9dP6+XN9yGr83LL1/r/AMl+9nixJYlj1Jya9s8ZaD4L1bw74Km8T+Pv7BnTQLdY4f7KluvMXH3tyEAc8YrxKu++J+qabqOleC49Pv7e5e00CGGdYpAxikBOUYD7rex5py+Feq/KQLWTfl+qLOu+IPBPhnwVd+CfA+o3OsT6xLFLqOpzW5gQpGcpHGjfMOeefU8nPG94u8Yan8IDpvg3wLHa2LpYwXV/em3SSa8lcZIYuD8o7DqOgxXjVet67Z+HPi5BpviK38Z6NoerQWkVnqNpq0/kKSgx5kTYO7Pp9MkUPmaun1V/SzX3bC0vZ9n991+O43xRDp+uL4G+Itrptvp95rV6Yb+G3XbG80UyjzVXsW5J/Dqck9DpwB/ae1DIzzP/AOktcl4o8ReG7Sbwh4L8Pan9t07w5c+bc6gy7UmmeVWcqP7i4OD798ZO5Y+ItAj/AGib7XZNasV01zNtuzOvknNtgYfO3rx160aX029+33L+kTK9td/d/N/pa5keDL+LwR8OdU8f6dYW02tzauNLtZ7iMSC1Ty95dAf4jkj8u2Qce++MnjDWf7PfXRp9/cabexXsF29miToUOfLDIANh7jGeBzWh4LvPDfiPwPqfw71rXrfRbp9RGqWF3c8QO+zYUdv4RgdT698YOL4l8C6R4Z0f7XJ4/wBC1TUHlCxWelSG5Up3ZpBgJj0I59ablyyv6W+5frf/AIY0klK6Xnf73+lje+IPg5da+JenNoCH7F4yEF9asF4Xzf8AWZ9wdzEdgayPjFrFnqvji5tNNREsdHjj0q2CjHyQjafr827Htiu7+G/ieytfhfd+I9TgL3/gtp4tKmbpuulwqe+GJ+gIrw93eR2kkYszEliTySe9S0ovkWy1+/b7l+YovmXO93p92/3uw2iiimIKKKKACiiigAooooAKKKKACiiigAooooAKKKKACiiigD2/xMnw2k8KeA4/HMniKOZtGjEL6Z5HlqmRkv5gJ6+g6VlfFC40v4faXN8NfCejyxWeprBe3OqTziWS/i+8gXAACgjt3B45ycP4k6rpuo+HPA8Fhf29xJZ6MIrhIpAzQvn7rgfdPHQ1PLrOk+L/AIVDT9X1GC31zwpIPsJmcBru0c4MS55Yqew6BR6k1L1Un/efzV3/AMB/eEdOX0Xydl/w33HR61rfhDSPhx4EXxR4I/t9pbO5MLf2lLa+SBKNwwgO7OR16Y968j1e50+81O5utK0z+zrOVy0Nr5zTeSv93e3LfU16nqOgab448AeDLez8deFdOn0q1uI7mHUtTWGQM8gI+UAnovfHUVyusfDMaNplxqZ+IPgu++zrv+z2WreZPJz0Rdgyaufxyb7v8yafwRS7L8i1oHxYkg0e38MeMvDdh4l0i1UxwLcDZcW6njEco5UD6Z6DIApvxA8H+GrTRNM8c+CLm5bRdVkeBra6IMtrOuSYyR1GAcdenU5q7c/D3wR4jWLVPBfxC0XTreVV86x126+zzW74GQGwfMGc8jj3NRePdT8N6L4O0v4ceG9ZTWGtbuTUL++hXELTFdoRD/EAD1HHA9SAp66vf8+/4dSo9Lbf1+vQk+Ff/Ip/EH/sCf1NebV3/wAN9V0zT/DPjm3v9Qt7eW80fyrdJZArTPuPyoD9489BXAUn8fyX5yFHZ+v6I6j4ZeH18T+O9H0mVQ0DXAmnyOPKj+d8/ULj8a7Twl4wg8Q/GfVGvnDad4p+06WwPTyXXbFx6/Ig/E1jfC3XbHwfpHijxauo20OsQWSWemQuymRpJW+Z1Rvvbdqk8EYzmkX4+/FlWBPioMAckGxtuf8AyHVu11F7Wd/+3v8AgJfeJXs2u6t8v+C/wLvwX02fSPjFFpN58ktmb23l46Msbqf5VXi8J/Bu2uvtF/8AFm4vIUYs9tb6FPFJIP7quxIB9yK6uz1vwqnxwsPF8Gt6fFYaxpzXkzNcIFt53t2Vo5DnCtuHQ4OWrw+QgyMQeCTU3fup7pfjdl6Pma2bX5HsXhHxhF41+POjarZ2ZtLGBGtLKBsbkgjgkCg44zyTjtnGTjNeTav/AMha9/6+JP8A0I11Pwb1Gw0r4k6Nf6newWltE8u+aeQIiZicDLHgckCuV1R0l1K7kjYMjzyMrA5BBY4NKSs4+j/ME9JfL9SrRRRTEFFFFABRRRQAUUUUAFFFFABRRRQAUUUUAFFFFABRRRQAUUUUAFFFFABRRRQAUUUUAFFFFABRRRQAUUUUAFaUH/IuX3/X7a/+i56za0oP+Rcvv+v21/8ARc9AGbRRRQAUUUUAFHTkdaKKAOt8O+O7jTglrqSvPCvCuD86j610XiPxPpWp+FL2G31RpZJfLxGUxyM5H615hRQAVJAwWeNicAOCfzqOigD1nU/GHh6yVZVuWuW8tMRquM4UDr9a4DxB4pv9dfy2PlW6n5Yx3+vrWLRQAUUUUAFFFFABRRRQAUqsyMHRirDkEHBFJRQB1th4p0/U7NdK8U2/movEdyv309qS58CS3OJvD97FfI/Kxg/OPauTqa3u7m0bfbTvE3qrYoA0J/C2v2zmOXTZgw6jFSWng/xHetsg0yUnryKZF4r16IY/tCRv945ps3ijXp+G1KZR6K2KANq28H6dpiC78S6lHGi9YIzlzVXW/Fvn2o0jRYfsliv3gvDSH1Nc7LNLO5kmkZ2PUscmmUAFFFFABRRRQAUUUUAFAyDkdRRRQB1Wi+N5LaAafrVsL20HGG+9+J71efRPBmtKJNL1CWG5fl4imEX6c1w9FAHaf8Kyu2+ZNXtNp6ZzmgeALexIbVNXi2d/KGeK4uigDu21rwh4YBTRLdr64A+WeRdpRvz5rk9X1zUNcuDcX0xPOVUcKv0FUKKACiiigAooooAKKKKACiiigAooooAKKKKACiiigAooooAKKKKACiiigAooooAKKKKACiiigAooooAKKKKACiiigAooooAKKKKACiiigAooooAD0rvPhX/x+Xf+5XB133wrQ+fdyY424zXj5+7ZfU+X5nDmP+7SNH4l/wDIFj/3xWv4N/5F60/3RWN8TXA0mBCeWYEVseDc/wDCPWnH8Ir4+srZPT/xs8Sa/wBhj/iPP/iD/wAjLcfhXNjqK6P4g5/4SW4/CucHUV9zlf8AuVL/AAr8j6HCfwIeiPcPD/8AyBLD/rjXkHiL/kNXf/XQ1694ez/Ylh/1xryDxDn+2rv/AK6GvmuHP99r/wBdWeVlf8ep/XU9V8G3CXHhyzKHPloIz9a4T4jwtHr5kYYEiZBqx4A8TxabI2lX8myCZtyMeiv7+1drrnhnTvE8UbzHLRjEc0Zz8vpXOpf2JmsqlZPklfXyf/BM7/UMY5VF7rv+JyHwshZry9mI+VI15981ufEmdYvD6pnJkm24rX0vR9N8MWLRI4jTkySyHG6vOPG3iVddvxHa5Frb/Kn+0f71Xhr5vm31mkvcjZ39F+o6V8bjPawXur9DtvBVl4gtNPjGpzo0LqDHGT86jt+FSa1450nRLk2U0U08gHzCMAbfzqro/j/Qp7OGO7keCeNAjLt+Xgdc1of8JP4WmbJmtmY92Qfzrzq1Cs8VKpiqDa7R0X32ZyzpzdZyrU36LQ4/XPiPdXsL2mmQGCOQYZ2+/j2riySxLMSSTkk17XPpOgazbEtbQTRsOGiwP1FeWeKtAPh/U2tUYvCw3RsfQ9vwr6XIsdg5N4ejT5Jb2et/merl+IoO9KEeVmNRRRX0p6oUUUUAFFFFABRRRQAUUUUAFFFFABWl4a/5GPSv+v2D/wBGCs2tLw1/yMelf9fsH/owUAZtFFFABRRRQAUUUUAFFFFABRRRQAUUUUAFFFFABRRRQAUUUUAFFFFABRRRQAUUUUAFFFFABRRRQAUUUUAFFFFABRRRQAUUUUAFFFFABRRRQAUUUUAFFFFABRRRQAUUUUAFFFFAHU+A7XwK97LqPjrWbi3t7EpLHYwWzSPfHklN44QcLnOMhuCOtUvGviq68Z+JbzxDdRiIXDBYoQciKJRhEH0AH45NYdFD1t5AtLhRRRQAUUUUAFFFFABVnTYLK61C2ttRv/sVrLKqTXPlGTyUJ5fYOWwOcDrVaimtGDO88ceJ/DcPh6w8AeBpp7jSrSU3d3fTRmN725Ixu2nBCqOAD7emTwdFFLq2HkFFFFABRRRQAUUUUAFFFFABRRRQAUUUUAFFFFABRRRQAUUUUAFFFFABRRRQAUUUUAFFFFABRRRQAUUUUAFFFFABRRRQAUUUUAFFFFABRRRQAUUUUAFFFFABRRRQAUUUUAFFFFABRRRQAUUUUAFFFFABRRRQAUUUUAFFFFABRRRQAVpQf8i5ff8AX7a/+i56za0oP+Rcvv8Ar9tf/Rc9AGbRRRQAUUUUAFFFFABRRRQAUUUUAFFFFABRRRQAUUUUAFFFFABRRRQAUUUUAFFFFABRRRQAUUUUAFFFFABRRRQAUUUUAFFFFABRRRQAUUUUAFFFFABRRRQAUUUUAFFFFABRRRQAUUUUAFFFFABRRRQAUUUUAFFFFABRRRQAUUUUAFFFFABRRRQAUUUUAFFFFABRRRQAUUUUAFFFFABRRRQBLbW8t3OltAuXkYKBXsPhXw+vh3TvIZg08hDyt2Bx0+leNKzIwdGIYHII7VvXnjbW7zTk05p9ihdruv3nHvXh5zgcTmEYUqMkoX1/r9Dz8dh6uJShB2XUvfELXodUv47G0cPFaZUuOjNXOxatqcEYihv50Reiq5AFVKK9HDYKlhqEaCV0u/5nVSoQpU1TWyJJ7ie5kMtxK8jnqzHJqOiiupJRVkbJW0Rcj1jVYkWOPUbhVUYAEhwBVWSR5XMkjFmPJJOSabRUxpwg7xSRKjGOqQVftdd1izQR22ozog6KHOKoUUTpwqq00mvMJRjNWkrly81jVL9dl3fzSqf4Wc4/Kp/DKW8mvWSXSq0ZlG4N0P1rMpVZkYMpIIOQRWc6EfZSpU/dumtPMmVNcjhHS57Lr3h6xvdNubex062jmbJjIXn6CvLn8L+IEkMTaXNuHGMCum0T4lPbwpbavbmQRjHmp94itsfErwyRkx3ef9wZr5HC/wBrZTzUlS503vq/1PFo/XMHeChzIm8D6NfaLpLx6hlZJm3iM/wVzPxQuYn1GC1UgyRplse/Sr+p/FCARsuk2js5GA838PvXAXd3cX1w91dSF5HOSTXTlWXYqeMePxS5Xrp6muDwtaVd4isrENFFFfWHshRRRQAUUUUAFFFFABRRRQAUUUUAFaXhr/kY9K/6/YP/AEYKza0vDX/Ix6V/1+wf+jBQBm0UUUAFFFFABRRRQAUUUUAFFFFABRRRQAUUUUAFFFFABRRRQAUUUUAFFFFABRRRQAUUUUAFFFFABRRRQAUUUUAFFFFABRRRQAUUUUAFFFFABRRXS/Dnwzb+MfGul+HbuR0t7qVjMUOG2IhdgPQkKRn3pxXM7Cb5Vc5qivTb34o+HNM1GTTtH+E/hU6XbyNEovbMy3TqCRkyscgn3Bx71wWvX2nalq91f6TpC6XaTPuitFlMoiGBkBiATzk9O+KlO+q2Kato9zPooopiCiiigAooooAKK6yRPBeuz+FdG0LS76xupWitdXnkl3CaR3Vd8YJIH8R6DqODjJo+PNAtPC/jDVfD9hLNJb2NwYo2mILkYB5IAGefQUm7O3r+H/DgtVf0/EwaKKKYBRRRQAUUUUAFFFFABRRRQAUUUUAFFFFABRRRQAUUUUAFFFFABRRRQAUUUUAFFFFABRRRQAUV6zrF14c+FOl6Lptt4K0nWtY1LTodRu7zV4TcRr5mcJHHkAYweQR2zmuR8T+KdG8X/wBnx2vgvTNDvVk23E+nZjimU4AAi6LjnnJJp8rcuVb3t+gk1bmfa5ylFdP8SvC9h4N8aah4c0yaeW2tPK2POylzujVjkqAOrHtXMVKd1dFNWCitvwTodr4l8W6ToF7LLHBf3SQyNEQHCk84JBGfqDVTxDp8Oka/qek27u0VleTW6M5BYqjlQTjAzgU3pbzv+Fv8yU7tr+v60M+iiigYUUUUAFFFFABRRRQAUUUUAFFFFABRRRQAUUUUAFFFFABRRRQAUUUUAFFFFABRRRQAUUUUAFFFFABRRRQAUUUUAFFFFABRRRQAUUUUAFaUH/IuX3/X7a/+i56za0oP+Rcvv+v21/8ARc9AG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Wl4a/5GPSv+v2D/wBGCs2tLw1/yMelf9fsH/owUAZtFFFABRRRQAUUUUAFFFFABRRRQAUUUUAFFFFABRRRQAUUUUAFFFFABRRRQAUUUUAFFFFABRRRQAUUUUAFFFFABRRRQAUUUUAFFFFABRRRQAVoaBruo+GtZtNe0qUR3VlIJYyRkH1BHcEZB9jWfW34P0jRNc1yLS9e1xdIt50dVunUFEl2/JvyRhScZP8ALqHG99BO1tTu11H4TfE282atYXHhDXr1/wDj7tm82yllbAy6HBTJPbA7lqqeEvhY6ePtW8PeKLOa8j8PWkt7Na2mS96FCmNEx83z7geOe3Bog+APjoXga+Om22lKdz6qb6M24jHVxzuxjpkD8K6iD4h+Hrv4ua6YdcNjp+qaWdGtdVVivlSKqhZt3BA3KcN/unIHNCsmuXez0+Wn49P8h735ttNfnr+BJoVnceMNWXwz4n+A8ejaXekxxX1lpMttPZnB2u8xGHxgZzgHuD0rm/D+i+HfA/hrXvGOuaNba/d2OsNoljb3IzbiRQS0rr0YY7H098jVk8C/HmKSR77x5dW2lopdtUm8RP8AZSmPvcOXwfdayvBmnxeNvhzqnw/sNUtV1yHVxqlrFPLsF4vl7GVGbqeCefbOOSF3tvb57r9L+f3DVvtbf8B/rby+85vxN440nxRpUdq/gLQ9K1COYMt5pcZt18vByjRchiePmJ4x0q98bNL03R/Hs9npVhb2duLW2cRQRhEBMYyQBxzVLxJ8LPFXg3SP7X8TfYLBjKI4rN7tHuJc9WVUJBUd+eK7fxl4L1T4vXln438ByWt/HdWsMN9bNcpHLZTIu1g4Yj5eByMk9QMYpNXS5e+v3AnZ69tPvX/BMPVNF0iPwt8NJ49Mtll1Ge4W7kWIBpwLhAA56tgEgZ6Ctb4meJPCXgrxFqvhbwx8P9AmYs32q6v7TzSjuudsCggRhQRjHft3NXxhdaXpt94E8CWOpwahP4dkAvbiBt0QmlmVmRT324PPuO+QOe+NLK3xR8QFWBH2hRwe/lrTm1J6bNy+66/AULx33Sj9+p0Gq6XptgvwqurLT7e3mvBFJcSRRKrTMJ0wzkcseTyatfFL4gxWvjfVdFn8DeFZ4rW/jZ7ptO/0uZUZXIaTdzuA2njkEiqvi3ULbT9H+FeoTODHaWomk28kKsyE/wDoJ/KmfF/wF4im1rWPiFYQ2974du5EuY76C5jZdr7VA27txOTjgGk21K/ROX5qwoaq3VqP5My/iV4Phh8e29v4Xt0+weJVgu9MSNdqbZsDaAOAA2eOwxVf4vQ6Fp/i46B4fsreCDRbWGwlkiQKZ5kGXkbHVsnBJ5+WvQPhhrGkX/giHxLrh33nw7NxJbhh/rIpYz5Sk+okGB6YFeHXl3cX93PfXUhknuJGlkc9WZjkn8zQ1yv2a6a/J/D+F7lJ8y536fPr+liGiiimIKKKKACiiigAooooAKKKKACiiigAooooAKKKKACiiigAooooAKKKKACiiigAooooA9I0v4jeFtb0Sx8NfEzw1Lfx6dF9ntNUsZdl3BH/AAqQflcD3OOOhPNU/F3gGx8PLpHifwxrX9r+HtUnCW9wybJIpA3Mci+uAecDoeBxm7P8FNX1mKDU/hzqFr4j06eNSStxHDNA+BuWRHYYOffPtVrxjHa+BPAOleAbvUra81gasdVvYraTzFtQE2iMt2Y8HH19ibi0pqT0d189dfw1uTa8bLaz+Wmn+VjS+N/jf7P4s1zwx/wiHhmXdHFH/aEmn7r0bokO4S7uozgHHAArH8I+IbwaRaWnh/4I6ZrkcA2Xt1Npst7JO/chwMR8duQP0rR+L/gjXvEWsah8SvD8VvqHh65tork3UNzH+7VY1Vgylg2QVPAB/PIrpvFOn/EHXLLRrz4a+JItO8IRadCPOt9RW0jtWUfvDMQQ+R364weM5rOKcY676J/jv5aFSs2rbW/y/Ewrjwtp/hv40+D7jStMn0211j7LqAspgQ1q7Eh4jnkYI6ds4rC8ceNE1vxPeeG5PB3hi1SPWWRry10/y7qQLMQd8m453fxcc11XjXXdL03x78N9UuNdGo21nY2pnv2YkyKJCDK2STzgsc89a5H4ieAfFPhrXb7xvLZwXGiz6m1zb3kNzG6SiSQugADbuntj3q4uKcebZSl+asTOLfNy7uK/J3Mz4xafYaV8SdbsNMsoLS2ilj8uGGMIiZiQnCjgckmuh1zwvoF1N8MtPe3t7GHWLKAX00SBGkLSAFmYDljnGT61peNvh1q/xQ8QN468B3NnqGnausTz7rlI3sZFRVZZVY54254yevHQnG+Ip0rW9b8M+A9G17T5F0Wwj02XUpZdlsZurHcAcKMAZ55PtWcE48kWtU1p6J/hexUrS5pJ6Wf5r8S5488UHwtql74aHwg8MWNjGzwWst5pjtPLGOBIJgylieuRnr1NeTV9C+C9B+Knh64e1+Il7aT+CxE4vG1K9iuIWjCnb5ZJLjnGBwPbOK8BvfspvJzZBhb+a3k7uuzJ2598YoWjtv8A11K3V9v66EFFFFUSFFFFABRRRQAUUUUAFFFFABRRRQAUUUUAFFFFABRRRQAUUUUAFFFFABRRRQAUUUUAFFFFABRRRQAUUUUAFFFFABRRRQAVpQf8i5ff9ftr/wCi56za0oP+Rcvv+v21/wDRc9AG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ttczWdzFd2z7JYHWSNsA4YHIODx1FRUUAFFFFABRRRQAUUUUAFFFFABRRRQAUUUUAFFFFABRRRQAUUUUAFFFFABRRRQAUUUUAFFFFABRRRQAUUUUAFFFFABRRRQAUUUUAFFFFABRRRQAUUUUAFFFFABRRRQAUUUUAFFFFABVjT7T7ffW9j9pt7b7RKkXnXD7Io9xA3O3ZRnJPYVXoprcD0bxfqGg+EvBkXw68Nazb6rc3dwL3Wb+1bMDso/dwxt/Eq9c+o9yB5zRRS6tvqHSyCiiigAooooAKKKKACiiigAooooAKKKKACiiigAooooAKKKKACiiigAooooAKKKKACiiigAooooAKKKKACiiigAooooAKKKKACiiigAooooAKKKKACiiigAooooAKKKKACiiigAooooAKKKKACiiigAooooAKKKKACiiigAooooAKKKKACiiigAooooAKKKKACpVuZltpLRXxFI6SMuByyhgpz14Dt+dR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dF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p/2Tp//AD7/APj7f40f2Tp//Pv/AOPt/jVyigCn/ZOn/wDPv/4+3+NH9k6f/wA+/wD4+3+NXKKAKf8AZOn/APPv/wCPt/jR/ZOn/wDPv/4+3+NXKKAKf9k6f/z7/wDj7f40f2Tp/wDz7/8Aj7f41cooAKKKKACiiigAooooAKKKKACiiigAooooAK9DvPDXw08P6Votx4im8TPdarYR3h+xG3Ma7hyPnAI5+teeV6z4p0bwpqWh+E5fEHjP+xpU0WBUi/s6S43rj72UOBzxih7fP9GC3+X6o5nxF4R8OHwyPGHgzVL24sY7gW11b3qKJoHIyCSuAQeOnr164xNe0TTtJtNLuLHxBa6k9/bedPFCMG1bj5G5PPJ64PHSu28TWGnaJ8MYrXwhf/2xp17fiTUNQA2FJFACRmM/MgPB59P9oVgap4O06ybwisNxcn/hIIIpLjcynYXcKdnHAwe+aX2uXzS/AL2V32f5nIVoeHtDvPEus2uh2DxJcXbFEaViEBAJ5IBPQeldxq3hD4XeGtam0DXfEWtPc+aQJLWOMxWqH7glJGWbBBO0d8Yo8LeF7nwh8X9J0medLhC5mgnThZomjfawHbuMeoPXrVQtJrsxTvFPyPO7q3e0uZrSUgvDI0bFemQcHH5VHXaeI7XwDe6wLLQW8QLf3GpCKc3nk+SFZyGKbPmzkjGe1aPinwh8OvBl5daXq2s6zeX3zNBDZrFiBSP3YmZgMk8E7ccHp0JzjJuCky2lzOKPOqK6vRbX4ZJpcE3iTVNdlvpi3mQ2EMarbgHA3GT72Rz8vrjFaUngDQ7Xxjo2mzaxPNoWvIJLO8jASQ7gQqkEEAhtoPHft20trYi+lzgqK2YvC9+/ixfCLAi5+2/YycdPmwW+mOfpTfF2m6Xo3iXUNK0a4mntLSYwpJMQWJUYbJAA+9kdKlO6T7/8D/Mpqza7Gnf6BpkHw30vxFFCwvrnUJoJZN5wUAOBjoOn61ytd3qv/JG9D/7C0/8A6C1YHgfTbfV/F2k6fdqGgluU8xT0ZR8xH4gY/GmlebXp+SIvaF/X82aenfD+JNPh1bxf4jtPD9rcp5luksbTXEqno4hXnb7/AKU69+H1vcWM2o+DfE1r4gjtkMk8KRNBcoo6sIm5Kj1H5VqeGvEl9fa74q8aSbH1C006WezaRA4tz5iqu0Hj5VOB/wDrrn5/H2u3fiCw8TzeQupWW0PcQxiNrgA/8tAvykkEqcAZHFC95pbX/wCD9+2uxXw362/4H+fmc1XYeHPCWhN4ek8X+MdTurXTfPNtbwWaK09xIBk7S3ygD39D04znePtPttL8ZatZ2aBIFuC6IBgKHAbaPYbsfhWQtzqNzBFpKXFzLAJd0VsHZl8xuMqnTcenAzSi+aN+4NWfkdbq3hDw1f8Ahy48UeBtTvp4dPZVvrO/VRPCrHAfKfKR9PfnjFLpnhDwvpnh218S+OtUv4U1It9istPRDNIinBcl/lA9vpzzir5s/wDhXXgnU7PWHVdc8SRpEliCC1tbgkl5B2JycD6e+G+N7Q6hpngOx+1W9sJ9LRPNuH2RR5YDczdh6mhuzsurS/Bt/l+YLVXfm/yt+ZQ1vwh4cufDcvizwTqt5cWtnIkd7a3yKJ4NxwrZX5SCcDj8+uE1f4fNofgC18VajLKl/d3aRrbZAWOFkZgWGM7jgHr0I4q74Tt/sfg/x/afaIZ/Jit4/NhfdG+JWG5T3B7H0pk11dXvwclnvLmWeU+IVUvK5ZsC2AAyfQAD8Kb2dvJ/e0VFXav5r7lcVPDXw90fwxomseKZvETXOsRSyhbAwFFCPjo4yOCO571zfiT/AIQzMH/CIf21jDef/aXle23b5f45z7V2GoyeAfE/h7w7Z33jz+y59KsRBLD/AGXNP85wW+YYHb3Fcz4t8FTeGoLTU7TVLfVdKv8AP2a9gBAZh1Vl/hb2yeh7ggEt2/N/8AmOy72/4cr+CNCtfE3irT9DvpZY4LuQq7REBwApPBII7eldDLZfBmK+k0+a68XwNHK0TTOLdo1IOCSFG4j6DNZ/wm/5KJov/XZ//RbVszeE/hrdeIJhefE7aZbp/Mi/suWPaSxyvmMdo9NxGKOsV6/oLv8AL9TI1TwHbaT42g8L3/iG3trG6VZotRlXCeUykqxGQByNvUDPeuXv7eK0vri0gukuYoZXjSZBhZVBIDD2PWvRvFOkSeJPi1Z+HdXtpbKyZYrS28l1JNqqnY6tgg55PTjOO1ZfhvwFpGt3XieG91eWxh0JsrOwDARiRgzOMZY7VOAMZNSnovn+Hcb3s/L8Thq1YPDd/ceGrnxSkkAtLW5S1dSx8wuwyCBjGOfWurg8HeBvFNreW/gbV9W/tWziadbfUUjC3SL97yyg4Ppnn26kW/B//CPf8Kq1f/hJ/wC0fsP9rRZ+wbPN3bFx9/jHrTbsn8vxaQLdfP8AK55pRXc+F/BvhnxnrurWej3+oWlha2JuLaW9MYdXBUEybRjaCWPGDjHNZutWnw6SS1stB1XWncXCx3V5cwp5HldGkjRcP7gHtT7ef/DB38jmKK9D07wz8LfEd7/YGg67rsOpSgrbT3kUf2aaQDgAKNwz2zj8TxWNa+Dobnwprmo+bOur6DdqlzbcFPIJ2kjjO4MDk5xgdKTdtQWpytFdL4X8MWWraLr+u6rcTQW2k2oaIx4G+4c4jU5ByMjnGDyOa5qm9HYN1c7b4c/D2PxtbavPPcywfY4QtrsIAkuGBKqcg5Hy8gYPI5riipVijAgg4IPUV6XHq0ngLwn4RjiLJPe351q6CnBMQIVFPsyZrnPiXo6aN411CKAf6PdSC8gI6FJfm49gSR+FP7aXTb5q3/B+4FrH8fl/VvvNnVvBmhWnxU0/wrDDKNPuHthIhkJYh1Bb5uvJ/nXGa/ZwadrupafbAiG2u5oYwTkhVcgc/QV6fr//ACXbSf8Afs//AEAV5t4t/wCRr1r/ALCFz/6MapWy9ZfoHX5R/JmVWx4Y0TTtdu7i31LxBa6QkNs8yS3AyJGXGEHI5OfrxwDXQeFvA/h/VPCE3i3XtansILO/ME+xQxePYpCoMZ3lmAyeAM8UaJ4a8F+KfENzY6HNrUdhb6ZNdZuzEJjMnb5QRswR79acvdvft+lwWtvX9bHD0V2HhvwnoDeHZvF/jLUbu207z/sttBZKpnuJQMnBb5QAPX35He7qfhPwLD4Wn8XaTqms3VrK/wBltoWiiElvc7ScTnoVIx90d+tD0BamJ4x8OWXh5NEazmmk/tPSoL+XzSDtkfOQuAPl44zk+9c71r1vxbp/gv8AsvwtqXi7U9QUNoVrDDaaciGY4BJdi/yhfmAx1PPpXHeMvCNjocNhrnh/Umv9F1QMbeV12yI6n5kceo9cDvxxzTSU2ul2vxHulbsvy1MrxN4bv/Cmqto+oyQPOkaSEwsWXDKCOSAe/pWVXrHxa/4QP+3Lv+0v7f8A7a+xxeX5Hk/Zd3ljZnPz46Zx+FYcvhfwD4Z0/Tx4yv8AXJdSv7ZLzyNNSILDG/3Qxk6n6H/Ewtm3/W/+Qu3p/l/mcHRVnUhpovpho73LWe79yblVWXb/ALQUkZ+hrrvCHgfQ9c8LXvibWtal0+HT7xY52ChgYtoOFXGS5YqBzj2NPpcOtjiKK7C18MeGvFOvpYeELvUrXT4LZ7m/udUEZMKIfmcCPqMEcdcnsK0rHwr8NPE122g+GNe1mDVGBFtJfxR/Z7hgM4G0blzjjd+RPFAHntFdh4e8H6ONN1LX/Gl5eWljp1z9h8mzVTPLcd1Bb5Rgev5is/VrLwpqF7ZWPgYa1JNcyCEx6isIyzEBdrIfU9xQtWkg9Tn6K9AufDXwu0K8/sDX/EWsy6lGfLubmzij+ywSd1IYF229yP06BNM+Fpk8czeD7/UNyfY3u7a5hwFlXbmNuc4Geo9jg96A23OAoruv7E+Fo1Sy0GLWtcurh7qO3uLxFhS1IJwxTILDnHJyMZPNc/rHhe903xbP4TjRnnW7+zQ56uGI2H8QQfxoWrSXX/gf5g9L36f1+hi0V30/w70lvF2qaTbazJDo+hQrLqN9MA7IQBuVQoGSWyAPY9ccutPCPgHxYLjT/BWsavFq0MbSww6mkey6CjJCFPunvz+XUhX0uvX5dx21sef10ejeGrLUfBuv+Ippp1uNKe2WFFI2MJHw24EZPHTBFX/Dng/Qv+Eek8XeNNSurTTjMba1gtFU3FzIOu3dkADB6+h5Hfo0sPDVv8L/ABTe+FdSurizuZLQNDdoFngdZBlW2/KwIIII46jtVPRP5fmv0EtZL1PKqKKKQ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dfEz/AJBfg7/sBQ1wtdbp/wAV/H+lWMGm2Gv+VbW0axRJ9lhbaoGAMlCT+Joeqt5/o/8AME7P5fqv8jS8P2l1p3wo8UXuoRvDb6jLaRWfmDHmusmWKg9eO49D6Vf1/wD1vw0/69bb/wBGrXE+IfF/iXxXJHJr+rS3flfcQhURfcKoC598ZqGfxHrVydNae+LHSEVLL5F/dKrbgOnPPrmi95KT6NfgrCa91xXZ/e2v8jW+J/8AyP8Arn/X0f5Cu+Z0j+JngJpGCg6Nark+pSQAfma8i1PUr3WL+fVNSnM11cuZJZCoXcx74AAH4VPf+IdZ1O4s7q8v3aawhjgtpFARo0T7gBUDkevX3ope5GMX0t+CY6nvOTXVP8WjQkt57Xx75FzE8ciasNysMEfvqufFf/koetf9dl/9AWq2rfETxlrttb2mra01xFaTJcRAwxgrIudrZCgnqepNY2q6pf63qE+q6pcGe6uW3yyFQu44x0AAHTsKmMeVRj2v+n+Q27ycu9v1/wAz0bUn0zwHpehWmleB9O1i71ayiunvNQtzcLJI/WNF6DHHQ9xx3K/F+S9h0rwdcXOnwaZeLayu1vbR+WkDAxkKq5O3Hpng1yWlfEjxvommDR9M8QTQ2ighU2IxQHsrMCyj6EYqi174m8WSWWkF7vU5YPMFtEqmRxuO5zwMnJ5JOfyq3eUrx73/ADJVkte1vyPWgbP5vjWBEM6P9z01H/U9PTt+teIO7yu0kjFnclmJ6knqa77xszeFPCOlfD0zq175h1HU1RsiORh8keRxwOT9Ae9cBUu3M7bf0/z09Ehq6ir/ANdF+GvzO71X/kjeh/8AYWn/APQWrktB1abQtastZgXc9nOkwXONwB5H4jI/GpZ/EWo3Hh+28MyNH9itJ3uYwE+bewwcn06/nWZTTtJyXl+SFa8eV+f5s9X0vw/HY32paxo+lXmveFdftpIH/s3DXVrvIbYY+odSAPTGD7VUl8C6Ul9b6zeaPfeH/DWnqDPLqrAXd64OdojzwzcKAABgE9eK890/VdU0mUz6VqV1ZSMMF7eZo2I9MqRRqGq6pq0on1XUrq8kUYD3EzSMB6ZYmja3L0/r57/8OPe/N1J/EWsy+INcvtamXa15M0gX+6uflX8BgfhXYaRcw+AfBVl4rsbeKbXNclmitZ5UDCzijO1mQHjeT3Pb8c+fV0+i/Ezxv4d02LSNH1s29pDuMcf2eJ9uSSeWUnqT3oSUY8qBu8rs527vLrULmS9vrmSeeZt0kkjFmY+pJrvPHdpcah4J8Ia3ZRPNZ29gbSeRBkRSKwGG9O+M+lZ9x8YPiLdQSW0/iLdHKhR1+yQDKkYI4Ssnw9418UeFBImgaxNapKdzx7VdCfXawIz74zStdW7f8H/MOtzpfC1pc6Z8M/FmqX8Lw2+oLbW9qzjHnOHJO3PUDPUeh9Krp/yReT/sYx/6T1z/AIh8YeJfFbxvr+rS3flfcQhURT6hVAXPvjNVBrWpjRj4fF0f7PNx9rMO1f8AW7du7OM9OMZxTve/nb8GmNO1vn+KsbHjXwbJ4WubaS0klvNNvbeKe3vPLwj7lyVyOMj09CK29VtbvSPg9p9nqsbwz3usNdW0Ug2uIRFgtg84J5/4EPWsLQviJ4z8NWn2DRtelgtwcrEyJKq/7odTt/CszW/EGteJLw3+uajLdz42hnPCj0UDhR7ACh7NLr/ncS6N9P8AKxu/Cb/komi/9dn/APRbVharBPdeIL23toXllku5VREUszEueAByai0rVb/Q9Rg1XS7jyLq2bdFJtDbTjHQgg8E9RXUt8ZfiSwKnxIcHji0gH/slDV2n2v8Ajb/IFpf5fr/mdlOjWnxF8AaVdY+22Om28VyuclG2t8pPqP61jaN/x5fE3/dP/o564KDX9Zt9ZTxDHqEraiknmi4kO9t/qd2QfxpYfEetW8epRQ3xVdXGL0bFPm/MW6kcck9MVMk5J+fN/wCTAtHf/D+B0/wY/wCR/sv+uNx/6Kap9KjkuPhFr8cCNI8OrQyyKoyVTaBuPtXG6NrWp+H9QTVNIuvs91GGVZNitgMCDwwI6E9qseH/ABV4g8LXMl3oOpyWkko2ybQrK47ZVgQfxHGaqSUlby/J3CPu6+f6WOl+F/8Ax7eLf+wBc/0rH+HuhWPiXxjpujakW+zTuxkCttLBUZtue2duOOeagn8a+Jrm/wBQ1ObUy1zqtubW7cRRjzIsAbcBcDgDkYNZNrdXNjcx3lnPJBPCweOSNirKw6EEVSeqb7fq/wDMTXutL+tF/keveDvEE2oeN7fR9H+GeiWVtZ3G2aZrEtc2yKfvNKSMNx3Gc+tYWi6tbaZ8WNXsL4A6frF5daddL22ySEA/g2PwzWFf/FDx7qYgF54jnYW0qzRhI44xvU5UsFUbsEA4bIp/hDwvrPjbXTql4JRYLO1xqOoSDbGgB3v83TcQeg6Zz0pRV2ubbW/o7BJ6O3lb5XNrx3Yt4G8Iaf4F8xTd3l1LqF6yn7yhikQ+hAz9RXDaJpkutaxZaRBnfeTpCD6bmAz+HWtPx94l/wCEr8VX2roxMDP5VsD2iXhfpnr9SaytJ1bUND1GHVdLuPIurclopNqttJBHRgQeCeoqab15pf1/SKmtOWP9f0z0zx5qXwqvvEMlrqp8T+bpaLp6iyFuIFWPIwu7nrnrVD4i/wBj674U8P8Aifw+bx7azzo8pvAvnjYMx79pxnG78xXnU00txNJcTuXklYu7HqzE5Jq3DrmqQaRPoMV0RYXMqzywlFILr0YEjIP0Iz3pxulrvv8APr+oaJ6bbfLp+h6hr/8AyXbSf9+z/wDQBXm3i3/ka9a/7CFz/wCjGpbjxX4gutch8ST6gW1KAxmOfy0GCgAX5QNpwB3HPes67up766mvbqTzJriRpZGwBuZjknA46mlbRL1/G3+Qut/JL7js0/5IvJ/2MQ/9J6f8Hv8AkYNS/wCwPd/yWuRGtamNGPh8XR/s83H2sw7V/wBbt27s4z04xnFGk61qmhTyXWlXRt5ZoXt3YKrZjYYYcg/n1pz97mt1Vv8AyWw0/h8v87ne6DpcXif4XLpmo6paaP8AZNVZrG6vZQkM7FMtGT1GM5zjHQeuKfiOfRvDHgVPBNjrlrq99d3wvrqWzbfBCAu0Kr/xE4H65xxna0P/AISPT/hjZSeCLEaq15cStqaNGLkwOCAirCcgZXknaSePaq2r6VJdeAdS1nxf4RsNCvoJYl06WC2FpLOzN86tEMZ45yQO57UVN5fK/wArCp9Pn+pkfE//AFXhP/sXLT/2apNU/wCSOaH/ANhef/0Fq5DU9a1PWBaDUrozCxt0tIPlVdkS52rwBnGTyeaWXXNUn0eDQJbotYW0zTxQ7F+V2GCc4yfoTim3dtrq7/8Ak1werj5L9LHXfGmKUeMzcmNhDcWdu8T4+VxsAyD35pLfxZeLDYeHvHfglNViijSK2MkUkF6Iv4QjjBYY6DHPrWND8Q/GcGht4cTXJDpzwmAwvHG/7sjBUMylgMcDB47VZ0/4q/EDS7JNPs/EkwgiXagkijkYD03Opb9aSsrrp/w4O7t6W/Ig+Ifhuy8K+KLjSdOlka32RzIspG+MOoOxvcfyxWvpn/JG9Z/7DEP/AKAtcVe315qV3LfX9zJcXEzbpJZGLMx9yasR63qkWjzaBHdFbCeZbiSHavzSAYBzjPTtnFTZ8tvT80x395P+trHafBi42axrFlDBb3F1d6TOltb3C7o55AQfLYdwQDkegNS2Xj7xHb6utppnwx8Nw6pCx2pBorrPGw7gBtwNeeW9xcWk8d1azyQzRMHSSNirKw6EEcg11U3xZ+IdxaNYyeJp/KZdhKxRq+P98KGz75zVt3tboSlug0bxX4o0iDUru50aPUtM1G5LXsV7aF7cz5yTnja/Pr6ccCult9O8MQjwt8QdO0ybQ4pNYjtri1llMkRAOfNjZudvHPb8ueH8PeNvFXhUSJoOsy2qTHc6bVkQt67XBGffGai8Q+LPEXiuaOfxBqst20QIjBCqiZ64VQFBPrjtQnytNdLfgDXNdPrf8T0Dxv4q1TQPE97YXnw38LSeZcO0E8+kl3uUJyH3bvnJyMkd81L4Q1jxBrfxInuvEenCwuk0eaJLZYGhWOMJlQFbkDnP41xul/FHx7o9kmn2HiOZYIxtRZIo5So7AF1JA9s8VmQeLPEdtq8+ux6rMb+5R45Z3AdmVhgj5gQOOBjp2xUOOnL5P8rFN3d/NfncyQSDkHBFe4WAstTTTfjFdlGGm6VIt2pIy97F8ifi27I+i14fWhF4g1iDRJ/DkV8y6dcyieWDauGcYwc4z2HGccCqb92y36fl+v32FbXXbr/XyO++FmpXd3a+LxHZ2uqapd26XaWl3F5iXJV2Lgrn5j8w49SKr6d8QvEyXsseg/Dnw9b6hAjhnstHdZ4Rghjw2VwM9a4Cxv73TLuO+066ltriE7kliYqyn2IrpNQ+Knj/AFSyk0688RzGCVdriOKONmHcFkUNj155pNaadrDT797mtqdrc6x8IdGurCNrgaTe3K3uwZMW9twYj0wRz707w/pl/afCPxTf3NrJFBeS2nkO4x5gWQZI9RyOenX0rkfD3irxB4VuHudA1SW0eUbXChWVx2yrAqcdsjjNWNU8deLNbS8i1TWpriO+EazoyqFYIdygADCgEk/LjPem+tutv0/yBPVN9P6/UwqKKKB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Vz+x9S/sj+3vsjfYPtH2XzsjHm7d23Gc9O+MUAU6KKKACiirMOmX1xYXOqQwbrWzeNJpNwGxnztGM5Odp6DtQBWooooAKnsr++025W8068ntZ0yFlgkKOuRg4I5HFSzaPqVvpdvrUtoy2V3I8UU2QQzr94cHIP169qWXRtTg0mDXJrRksbmVoYZiRh3X7wAznj1xjr6UbBuVJZZZ5XnnleSSRizu7EsxPUknqabRRQAUUUUAFFFFABRRVmy0291H7R9jh8z7LA1zL8wG2Ncbm5PPUcDmgCtRVzTNH1LWZJotMtWuHt4HuZFUgERr948nnGeg5o0rRtT1uaWDS7Rp3ghe4kAIG2NBlmJJAoAp0UUUAFFFFABRRRQAUUUUAFFSJa3MlvJdR28rQQlVkkCEohbO0E9BnBxnrg1HQAUUVZ07Tr3VrtbHT4fNndXYLuC5CqWbkkDoCaAK1WY9U1OGxk0uLUbpLOVt8luszCJ245K5wTwOcdqrUUAFFFFABRRVzWNJvND1KfStQVVuLcgOFbcOQCOfoRQBTooooAKKsafp97qt5Fp+n27T3ExwiL37n2AAySTwAKdNpl5DqH9liNJ7kusapbSrOHY4wFaMsGPOMAnnjrQAafq2q6RI02land2UjDDPbzNGSPQlSKXUdX1bV5Fl1bVLu9dBhWuJ2kKj0BYnFEGk6hcw3txFbMU05A9zkhTGC4QZB5PzEDAqpRuAUUVb0nSNR13UItL0m1a4upt2yMEDOASeSQOgNAFSigggkEYI4IooAKKKmsbK51G8g0+yj8y4uZFhiTIG52OAMngcnvQlfRAQ0U+eGS3mkt5l2yRMUdc5wQcEUyhO+qDYKKt6XpWoazdrY6ZbNPMyltoIAVQMliTgKB3JIFP1LRrzSghuprF/MJA+zX8FwRj18p2x+NGwblGiitO88M65YbBc2JEjRGcwpIskscYAJaSNSWjGCD84FAGZRRRQAUUUUAFFFaWmeHdU1e2mvbNbVYLd1jkluLyG3UMwJUZkZckhT09KAM2irmpaVdaUyJdS2bmQEj7New3AGPUxMwH41ToAKKKKACip9PsLvVL6DTrCLzbi5kEUSbgu5icAZOAPxqFlKsVYYIODQAlFSG1uRbLem3lFuzmIS7DsLgAlQ3TOCDj3FLdWl3Yy/Z721mt5dqtslQo2CMg4PYggj60ARUUUUAFFWtL0u+1m/i0zTYRLczkhELqgOASeWIA4B6mrl74W1qwsX1OSK2mtYmVJJbS8huVjJ6bzE7bc9s4oAyaK6BvAfiZZDbi1tHuBH5n2aPULd7grt3cRBy5O05xjNZc2j6nb6Xb61NaMtldSPFFNkEM6/eHByD9cZ7UbBuU6Kuy6NqcGkwa5NaMljcytDDMSMO6/eAGc8euMdfSq5tLtbVb5rWYWzuY1mKHYXAyVDdM4I4oAiooooAKKktrW5vZlt7O3lnlYEiOJCzEAZOAOeACfwqOgAooooAKKs6lpt7pF7Jp2oQ+VcQ43puDYyARyCR0IqtQAUUUUAFFFXJtJvLfSrXWJFUW13LLDEQ3JaMLuyO33xQBTooooAKKv3+hanpdrb3d/DHCtyoeNGnj80qRkMYw29QR0JABqzZ+EtavrK31CJbKOC6LLAbjULeAyFTg7VkcMcHjpR5AY9FWNQ0+90q8l0/UbZ7e5gbbJG4wVP+ec96r0bgFFWZdOvILC31OWHbbXTyRxPuB3MmNwxnIxuHUd6J9NvbexttRmh2294ZFgfcDvKEBuM5GMjrQBWoq1f6ZfaWYFvoPKNzAlzF8wO6JxlW4Jxn0PNQwWtzdF1tbeWYxo0riNC21F5LHHQDuaAI6KKsSadeRWEOqSQ4triR4Y5Nw+Z0ClhjORgOvUd6AK9FFFABRT7eCW6njtoE3SzOI0XIGWJwBz71s3fgrxDZx3Uj29rKbIE3KW99BPJCAcMWSN2YAHqSOO9G2ob6GHRRVmXTL2DT7fVZYNtrdSSRRSbgdzJjcMZyMbl6jvQBWoqWO0u5beW7itZXgtyollVCUjLHC7j0GcHGetRUAFFFS29pd3hdbS1lnMUbSuI0LbUXqxx0A7mgCKiiigAooooAKKKKACipbq0u7GX7Pe2s1vLtVtkqFGwRkHB7EEEfWkFrctbNeLbym3RxG0oQ7FcgkKW6AkA8exoAjooooAKKKls7S4v7uGxtI/MnuJFiiTIG52OAMngcnvQlfRBsRUVYXT76S9Omw2sst0HMfkxrvYsOoAGc9D0qv0oTvqg2CiiigAoqxf6deaXOLa+h8qVo45gu4H5HUMp4J6qwNV6ACiiigAooq42k3i6PHrhVfssly1qp3fN5iqrHj0ww5o8wKdFFFABRV+60PU7LT4NTu4Y4YboAwh5kErqc4YR537Tg/Ntx71Jp3hrV9Us21C2hgjtVk8rz7m6it4y+M7Q0rKGOOwzQBmUVLdW0lncPbStEzxnBMUqSofoyEqfwNS6Zpd/rF2tjp1uZpmBbGQoVQMlmYkBQB1JIAoWobFWirN5pt7YfNcw/uy7RrNGwkidlxuCyKSrYyM4J6iq1ABRRRQAUUUUAFFS3Vpd2Mv2e9tZreXarbJUKNgjIOD2III+tRUAFFWF06+aW2h+ySq17t+z712iUFtoKk8EZBGenBpt7Z3OnXk9heReXPbSNFKmQdrqcEZHB5HagCGiirelaVfa1fJp2nRLJPIrsA0ixjCqWYlmIUAAE8ntQBUorVv8AwxrGnWR1KaK3ltQ4jaa1u4blEY9AxiZtpPbOM1lUAFFWr7TL7TktnvYPLW8gW5gO4HfGSQG4PHIPB5qeHw/q1xY2t/a2bzpeXD2sCRDfI8iBSQFHPRh+tAGdRQQVJVgQRwQas6bpt7q99Fp2nw+bcTnbGm4Lk4z1JA7UBsVqKKkFrctbNeLbym3RxG0oQ7FcgkKW6AkA8exoAjooooAKKKKACipLi1ubVkW6t5YTIiyoJEKlkYZVhnqCOQe9Safp15qlz9jsIfNmKPJt3BflRSzHJIHCqT+FAFeiiigAooooAKKKKACiiigAooooAKKKKACiiigAooooAKKKKACiiigAooooAKKKKACiiigAooooAKKKKACiiigAooooAKKKKACiiigAooooAKKKKACiiigAooooAKKKKACiiigAooooAKKKKACiiigAooooAKKKKACiiigAooooAKKKKACiiigAooooAKKKKACvTFXOln4bY/ef2L9u2Y+b7dn7Rj6+X8leb2skUN1DNPD50SSKzx7tu9QeVzzjI4zXUH4m+K/+Eh/tkaxqAtvtXniw+2P5Pl7s+Vt6bcfL0/Chq6t/X9a3+Qtnf+v60t8xsGj+FbHwzpeua0uqzy6jPPEY7WaONUSMqC2WRsn5h8vf1HeYeELS013UNGfR9d1z7M8RjfTAFIiddwZwY35wV44Gc81ev9R8Pp4M0KTUdAluIJL6/lhiivfKaJd6fIW2EMpBAPAPHBFZ9x48h1a2u7TX9Ga4iuL0XyJa3X2cKQgQRsNrbkCqoHQjB55ov1/rp/wf6sHT7/zZLfeC9L0G512bVpb24tNJmggiihKwyytMpddzMrBNqjn5TzUugyeHm8I+KJZbPUEsBPYFYFuUaZmzLgGTywoGec7DxxjvVO78cW+p3eq/2lohaw1X7OzW8F0Y3hkhQKrI5Vh03ZBU8H2zWcdesbfSNU0XTdNnig1GS3kDT3IlePyt+RkIobO/0GMd6T+Fr0/NX/UpG5aeArLU9StZtNbUJNNudMfVBCqLJdkIxRoVwMMxccNgcHOOMVn+KPCqaRpVnrEem6rpn2iaS3ez1Nf3oZQCHVtibkIbH3Rgg9aLTxw9tFp1s2mJLb2lhNptzG0pAuYZJGduQMoeRg88jPtWRql1ok8cUej6RcWm0sZHuLwTu+cYHCIABg9s89act9P61f6WFHz/AK0/zO40m4sLrwRovhbV7qK2tNWe98u5l4W3uUdDG5PYHLKfZ/ak8UalYax4S022sopjpVlrb2NqkQHmNAsMfzD/AG2JZue7VxV7rP2zRNM0b7Ns/s5528zfnzPMKnpjjG31Oc1paD40l0G0023h09JW0/Un1Dc8nD7o1QpjHBwpIbPUjjih2kren4Nfkrij7v4/k/1sal14N0m3srPWL/S9f0a0OoxWd1Hf43NE4JEsbmNBwFOQVPbmqsXgN431K1v5njuIdSh0myIwElnd+WbqdojG7j+8tUtS8S6ZcaJcaLpmiz263N3HeST3F6Z5WZVcYJ2KMfPxxng5JzxJrHjrUtVXRSsKW82jhX8xTkzzrtAlYY67Y0HfofXFNWv936X/AF+8b20/re36fca2sfD+C0s9WaDStfsm0lPMF5fxBbe8CsFYKNg2E5yo3PkDtTrjwZ4XPiEeD7OXVBqMtsssVzJJGYRKYRJsKBNxXHG7dwT9045wNY1vw/qhu7yPw5NBqF4d7yfbi0EblsuyR7AwzzwzsBn6VaHjcjxpD4v/ALMGYkRPs/nddsIi+9t9s9Pap1tqPS/9eX/BMXRLWG91KK2nsb68Vw2ILLHnO2DgLlW79eDxniuxT4e2EmtaFb3MGr6ZbavFcmW3u1H2mB4VJOCVUMp+Uj5R3+tcx4Z8QDw/c3Uklo9xDe2klnMsc3lSBHwco+DtOQOxGMjHNa9v48s7C40ZtO8PmGDRhdBI3uy7y+cm0lm2gZB54AB6YFN+X9b/APAJRCnhzRtd01r7w19tt5IL2CzlivZUkDiYkRurKq7eVOVIPUcmtrTrHwzplx4q0rTP7SN3Y6VdQPNO6GOcqVVyEVQY/mHGWbI64NcppPiObSNJvdOt4f3t1cWtyk+/HlNCWI+XHOS3qMY71rS+NdJL6te23hgxX+tW8kFxKb0tGjSYLtGmzK5bnBZvQEUpLRpdn+S/W41un6fn/wAMHw11G40jUdW1S0IE1rpFxMmRkEqyHB9q6/Qbvw7pt5c2nhi4SX+37O7vp1Ugm1hFu5S2PoQ5Yn2VK800TWf7G/tD/RvO+3WMtl9/bs34+boc4x04+tO8Oa4fD+oPfi28/dbT2+zftx5kbJnOD03Zx3xRJXv6Nfn/AMD+rhHRp+d/y/4Jv+FfB1r4ltoYV0TxAkk0cn/EyVQ1mkoyVBXy/u8AE78gnpVex8HW2qS+HZbK4mFpqqut47spMDwkmbGBwBHhhn171YsfiBY21xpWpXXh6S4vtJtUtIm+3FYNiggMI9mQ+D13YzzisvRvGF3o3h3VPD8Vusi6iBslLYMGRtk2jHO9PlPIpvdtfIS6Jm7Y+BLGexsdQXRvEmowapLI0UljGCLWASFFMh2MHfjJUFBjvzxVuvC3h7QNLur3XJNQvJbfWJ9LCWkqRK4jVTvyyNjqeMHORyMc5sHiLS7nS7LTPEGiz3n9nbltpbe88hvLZixR8o4YbiSCMHnrVa716O40EaDBp4giXUJb5GEpbaHRVEeCM8bepPND0Tt/Wq/S/wDVil5/1o/1t/VxPFOixaDq7WVvO81vJFFcwO6gOYpEDqGA4yAcH3FbsPg61v8AQL3UbfQ/EFi1nZC8S7uwDa3GMb1GI12kgkr8zZxWD4g1067fW999lEBgtbe22lt4PlIF3dB1xnH863b7x9YXlxquor4elF/rFo9rPLJfF0j3AAmNNg2jIHBLegIolpFpedv0Et1fyv8AqLd+E9BW70PQLF7+TU9at7OYzSSosFuZgpI2BNz9WP3lxx15qTW/A1vaaVql9b6R4g086WUIm1KICK7QuEO35F2NlgQuXyM81iXniu5m1fStZs4Bbz6Tb2sMeW3hmhUAMeBwcdP1purat4dv0uZrPw5Pa3lywcu1/wCZFEc5bYmwEZ5+8zYBol1t3f3X0/AF5+X/AATW8Lvp8fgjxK2p2txcQfaLDKQTrC+cy4O5kcfpVbV9I8NaRoWl3TLqU+oarZm5CiZEig+d1BPyEvnb0yvTrzgUdE1210/TtQ0fUdPlurPUTE7iG4EMiPGSVIYo4x8zAgr37UX3iR7ptEeKzWNtFgWFN7bxKVlaQEjAwPmxj296bs36tfdaz/EP8vxuv+CbN54OtX8O3+sWuieINNNikUqS6goMN0jOEIUiNdrZYEDLZGa2NB0bw74f8YroZbUH1S1s5jJceYn2dpTbMzII9u4KAeG3dR93msLU/G2nXsetPbaDNFda6o+0TzX5m8s+asmEGwYXK9Dk9OeMGSLx7p41MeIbnw202rtbNbyz/bSsTkxmPzBHsyH24z8xXrwM8TK7i/R/kNWVv67f8Eu6V8O4p7bSFutJ8QXT6vEsxvLGHNtaK5ITcNh3kY3N8yYB71Rm8OeGNE0iyvtdbU7ma6vLm1cWc0aIiwuFLgsjFuvC8Z9R3ojxLpF9Z2EPiHQZr2bTYhbxSwXvkCSEElUkUo2cZIypU4/Oqd/rwvdD03RVsxEuny3EocOTu80qcYI4xt9Tmq+15f8AB/yJWyv/AFo/1sdBe+EPDkOp6p4ZtrvUH1LTraW4W6YoIJTGnmMnl7dy/KCN288jpimeGvB1r4is0jTQ/EEUkkErDUsBrMSqGIUjy+FOMbt+cnpWfL4w83xPqPiP+zsfb4J4fJ877nmRGPO7bzjOegz0461oWvxAsYbrTtUuPD0k9/p1mtkjG+KwhFQoGWMJ8rYP94rnJxmp15fO346/8D+rlLf+vL/glK70fw5pnhbStVuRqNxqGrRTMqRzJHFDskZAxyjFs4Hy8dD8wyK6X4jeFo7XVNY8U6406QXEiQ2EMAG6WXyhh3JBCINp68tg4x1riNS1s6hpOkaX9m8v+yopY9+/Pmb5WfOMcYzjv0rUvPHMl/rOr39zpwez1mERT2ZmzgqoEbhscMrAEHHqO9OWt7ef3X0/AS3Q7WvDmn6VolrfQaZql4txbRSnUo7hPsiyuMmPaIycqflILg5HQVQ0DSNOurDUta1h7g2mmrGvk27Ksk0khIRQzAhR8pJOD06c1LY+ItL0nTr230zSrxbq/tDaTST3yvDtbG5hGsSnPHGWOPequh65Dplve6bf2H2yw1BEE0Sy+VIGQko6Pg4IJPUEEE5FD3dg6I7Dw1pGk2F4+r2f2qXTdR8P38whkkUTxlAUkTeF2nkHDbeh5WuZ8KvZP470VtPt54Lc6la7EmmErj94ucsFUHnP8IqyvjdIJDFZ6QIrGLTJ9MtoDPuZBLktIz7fnYsSTgKOgGK5/S9Qm0nU7TVLdVaWznSdAw4LKwIz7cVUHaopPZf5v9BNe413/wAkd5YSeHnbxqzWmoQ2i2489ftKSSSOLtfuN5ahATgchscnnpWfZ+B9P1y60WfR5b2Ky1VLlpIpNs08TQDLqpUKH3DG3gcnkVm3HijTwutJp2jzwLrcKpIJbsS+W4mEhZcRr8vy4weR1yelLp3jW40y00e1gsI3/st7rfvclbiOcBXQgYI4BGQe+e1ZwVopPdL8dfwKk7t+bf3WX46FjxF4Ri07QhrkWka1pRS7W1a31ReZQysyujbE6bSCuDjI5pfB15N4b0nVfF0J23ERhsbMkceY7b3P4RxsP+BVi6peeH54BHo+h3NpIZN7ST33n4XB+RQEQAe5yeBzVu38ZatpuhWui6Hd3emmGaWe4mtrpozcM+0DO3GAoXHU9TVJ2u/66X/UTSdv69P0N+68LaPqHjbVPtUtzDpkljJrULW4XeY2QSgDdx3I/CsmXRNAutNstd0qLVBbtfiwurN5ElmLFdymJ1RQcgEYK8Ed81veFPFMmt3ckus273lxp+g38U809wzNdR8sqsfvAjcwzknBHTFZGn+O7bQ5bCPQ9DaCztLh7mWOa68yWeR4zHnzAi7cIxC4XgnJzSso6L5fe/0C7d2+/wCi/Ut3Pw+FxDpU1rpusaO9/qSac8GqLuYbhlZUbZHuXAORjqOtV9FHhuDxvo9no9lqSyQ6vbp59zdxsrgSgE+WsYKk/wC+ce9V/wDhNLaxs7W00DR5LVrTUo9TE1xdmeSSRQRhsKoI5HQDvnOc1CviLQLbW7XX9P8AD95BcwXsd40bagrxNtcMVUeUGXJHBLNj3q4Plmn0v/l/wRPWLXX/AIf/AIBf1fRvD+rHxDc6N/aEd3pUjXEhuJEaO4QyhGKgKDGQWBAJbI75rSn+GSQSzaS+ma8txDaNMdVaL/QDKse8pjZkJ/Dv39f4a5W08Sm1Oun7Hu/tqFov9ZjysyrJnp833cdutWdT8TaNrTvqOq+HpZdVkgEbzJfbIXcLtWQxbC27ABIDgEjp2rKKagl1t+Jbacr+f4af8EreFdbstGu7pdTtZZ7LULR7K4ELBZVRiDuQnjcCo4PB6VrQ+A7TU7nTJ9D1wXOl6jcNbvNJAUmtnVN7I6ZIJ2AkEEg47Vz2kX+n2Uso1PSEv4J4zGy+aY5IzkENG4BCtx3BGMjHNbMXjZdKTT7fw5pf2S2sbprxluZ/tD3EpXYd7BUG3ZlcBR1POat9H1/4PX8SO/8AXQkt9I8PahbPq/h8X8P9m3tuk0V7IknmxSPtV1Kqu05HKnPB+9XUedop+IHivy7C+Upaap9r3XiHzeDny/3Q8vv139R6c8dJ4o022s3sdB0J7KK5uY7m682789nEZykanYu1ASTyGY8ZPFEXjDZ4p1PxC+nbodV+0pPbCXBEc2cqH28EZ4O3t0o3VvX8Uv8AgjWjv5x/Bu5LF4ZsNcstPvPDy3UTXOpf2dPDcTLKYi4BjfcqLwRvycfw0/UfB9npK6/cXN5LLa6f5MdhKmF+0vNhozyDx5e5iBz0qtofi4eG5NVXSrGT7PqFuYoknnDvBJjCy7ggDMu58fKPvUmoeMry+0fRtJNtGg0lt7OTu+0MMBCwx/CgC9+M0f1/n91vx8g2/r+vT5GjN4OtJ/D1/q1rofiDTmsYEuEnv1BguULKrBSI12t8wIG5sgGpNU8IaBH4ksfB2kyag9/dtbh7qeVPKj8xVYgRhMtgNnO4emO9Qal45069bWbqDw/Ml5rkJjnmmvzL5eXVsRrsGFyvQknpggDBz9Q8X3dz4qh8V2duttPAYGjjZt4zEirycDIO39aa+LXbT+vyE0+XTfX9Lfqa2teCbe10bUdTt9H8QaZ/ZrphtUiwl0jOEynyLsYEg7ctxnniq2hWlve+BdViudUtbBRqdo3m3CyspPlzcfu0c5/DHHWszVdT8OXcU7ad4cntLmdw+97/AM2OLnJCJsUjP+0zYH51Xh1jyfD91oX2fP2m6hufN3/d8tXXbjHOd/XPb3pL4Wn5fminbm08/wAmWtB0XT7w6le6ncytY6VD50n2Xh5yXCIELj5QSwOSvA7Z4rXsvCWiardaTdWM17HYanHdhopXRpoZYIyxG8KFZTledoOCRjvWDoOtppBu4LqyF5ZX8PkXMHmeWzLuDKVfB2sGUEHBHqDWiPGhsrvSm0XTEtrPSPMMUE0nnNKZBiUyOAudw44AwOlDV1b+uolp/X9dStomhWmp6Rf388sqyWtzaQoEI2kSswYnI6jaMf1ra1Hwn4ZbUte0HSJNTW90WOeZZ7iSNopxCfnXYqgqcdDuOcdBnjLm8T6db2Z0/QdEeygmuo7q5866895DGSURTsUKgyexJ7k4pV8YFfEOt69/Z/8AyGYruLyvN/1XnZ53Y+bGfQZ9qHqtPP8AJW/G4LfXy/N3/Cx0XhfRvDuh+LfDdjetqD6ncG2uzMkiCCNpMOkezaWbggFtwwT0OKyfC/hmy8QzrBNoPiG4M100Ml7ZANBbgkAFl8tt2M5PzLxRp/jrToL3S9Y1Dw413qelRxRJMLwxxyLHwhdNhO4KMZDAcAkGmWPjaxittIj1DQZLqXRJXkttt6Y4W3Sb/njCEkgnqGGeM5xVaX+b+4Wqi++n32d/xZcurex0z4fyafqdvcXEkGvXcEbQXCxKsiwxjcwZG3Lx0G0+9R6j4Q0LRTfX9/NfTWVpDYiOGKRFllnuIfMxvKkKow38JPQe9Ztz4qtdQ02+03UdLldLi/m1G3aG5CGGWQYIbKNvXheBtPHXmrNz43t9RlvIdT0UzWF7Dao8MdzskjkgiEayJIVIBI3ZBUjDY7ZqFdpt76fkk/69CtL+Wv56fh+pctfBvh+a6kvHu7/+y20V9XhVdnnrsk2NGxI2nkMNwA7HHasbWNH0r+w7PxHon2uO3nuJLSaC6kWR45UVWyHVVDKVYfwggg9atN43Ae5jt9JWK0fSX0i2hExJhjZtxdmx87Z3E8Dr26Vnw67b/wBg23h+8sZJIIb9713jnCO4ZFTYMqwX7uc4PXpTfW3y/wDAv/kRLz/rT/MvfDYBvGunKWCg+cCTnA/dPzxV1bC28LeFL6//ALXt9SGvxGxtvsiS+WuyRHdpDIqFWG0YGMndnpXP+HtaXQNcg1hLUzLAZMRGTaSGRl+9jtu9O1Ostda20K/0C5tvtFvdsk0RL7Tbzqf9YODnKkqRxnI54pdH/X9aAtGmdprcei6Z8QI/EGo+JbeIWf2S5a0hhna4YpDGQgOwR5bA534AP4VLbahYat4U0zQdXnhs7TXJ7+SOeQ/Ja3KyK0bk9l+ZkPs3tXB+I9Z/t/V5tV+zeR5qRL5e/djZGqdcDrtz070Xus/bNE0zRvs2z+znnbzN+fM8wqemOMbfU5zT9f6/qyJSaSsdh401W01PwRZx6Yu3TrDV5bKyBGCYkgj+Y+7MWY+7Vj+H/Cml6rpml3t5qElqb3VpLGViyhFjWJXGM9GJYjJOORWQ+tl/DMPh37Njyr6S987f13Rqm3bjttznPfpU0Gu2v9g23h++0+WWCG+kvXeK4EbuGjVNoyjBcbc5weuMd6VtZPvb/wBtv+pfRJef62/QTxLpsOl3aWqaDquluASyX8wkZxnhlxGnHXnkH1rZ8IeEbTxLHbWx0PxCXuWaNtRgUNaQvk7dy+Wcr03HeMc1kazr9rfaVY6Jp1hPb2ljJLKv2m6FxIWk25AYIgVflHyhepJOa1tO8eWNq+iXd74fkurvQ41igIvTHAVVywYxhCd/J5DYJwSD0prbUmV+hF8MlEfjqxWQEhVuAwU4z+5kzg0ml6T4TvtK1nX7iHVYbbTWtkitkuo3klaTeCDJ5YAGVBztOBng1k6Brsuga7BrcVusphdi0THAZWBVlz24Y81O2vWEGk6poumaZPFb6jJbSAz3QleMxb8jIRQ2d/oMY70ne1+un56/gW7cztsa/hbwrpniaSKCLw/4k2XMzRC+hKywW2ThN+IvmA43Hcnc4qoug6FpGjWup+Ivt88moXE0MKWcqRiNImCu7Flbcdx4UY4HUVPp/jmxtl0SW+0CS6udBAW3IvTHAwEhcM0YQnfz94MAeMg4xVSPxTp1zYJp2u6G97FbXMtzaGK78lo/MOXjb5W3ISAeNp64PNN76f1t/wAH/hyVtr/W/wDwDqvEPhJNY8SeItXNhqmpxWc1tBHa6cn76VniB3Mdr7FAXk7TyQKzX8CaRZ6jd/2k2qwWkOjf2stu6ql1GfMVDE+4Yz97nA6g47VQvfHNvqt5q39qaJ5lhqskU5t4rkxvBLGm1WSQqR0LAgqeD7Zqjb+ItO09tSTStFeCDUNONhtkujI6kurGRm2gMflxgBR/VbLTt+Nv8wjvr/Wv+RoT6V4ItdKsNflXWnt9QkeEWqzxCSBoyN7GUx4cYZcLsXvkjFJ/widvZeINT0N9I1rW2tHTyv7MwjeWwzuf93JjgrxjrnmsO61j7ToVhon2fb9hmnm83fnf5mzjGOMbPU5zW/eePbPVBqVvqmhzPa39zDdeXb3vlOrxx7NrNsIdSOcYGD0NPr/Xl/wRa2X9d/8AgFu58EaBo7+IJ9Xm1NoNJW0kghQJFM4nUkJJuUhGGQCcHoeO1W7HwtJ4q8HaT9hD2un2t9qE00sh814ogsRCgKAZHwpwABnBPAzjB1bxuNTttWtk0hLddTjsYwFmLCEW67RjIyc47nj3qlF4qvbXStK0+xDQTaVdy3kc6vncz7MfLjts985prr/XYb3TX9aP9SG00y01zxLBpGitNDb3l0kEDXJDOqsQNzbQBnvgfTnrWnc6N4ZvtP1W40CTUUl0jZIxu3R1uYjIIywCqDGdzA7SW4PXis2bX/L8SL4k0ixjsHSdLmOBW3okgwTjp8pbJx2BxVy98T6Z9iv7XRNANg+qlftTvdecAgYPsiG1dilgDyWPAGaI6JX/AK2/4I+v3f8ABND4qSaWfFt/HbWd1HdLJH5sr3KtGw8tcBUCAr26sauW/hseJvDXhPTotZsbO4la8SKO4EuZT5uflKIy546EjJwBXK+J9bPiPXbvWjbfZ/tTK3lb9+3CheuBnp6Utx4gmk0zR7G3jaCXR2ldJ1k5ZncOCBj5cEepqYq1rifkdZNo9r4wvNS1m3sNY1C10eG00+K3tIsXNy6x7N7fK+wfuyT8pPIFV7rwJp2n3M19qH9p2+nQaYuoyWkqql4haTyhESRgfPzv2/d521nz+NbS9udT+36EHs9Y8qa6ghuPLZblAcyxttIXJZiVKsPmxVey8SaVp11cR2egv/Zl7afZLq1kvC0knzBg/mBQFYMFIwmOOhyaf9fh/nr/AEw/LT7tP00/pF3xP/ZZ8F+H30hblIGub0mO4dXeNv3WRuUKGHQ52jr04qS5h0SXwP4d/tfUL62IlvvL+zWaT7vnTOd0qY7ev4Vk654gsdR0rT9G03SGsrfT3mdS9x5zyGTbksdqjPy9gBjHHHNW91n7ZommaN9m2f2c87eZvz5nmFT0xxjb6nOaBW0X9dzrPE9jY3ut6Jax2Gq6pD/YFr5MVmgjnkwpwSMSBeOuN1X9I8OWnh3Vppns9Shtb/w5e3D2l2RHcxYBV0LFMfw5DbOhHFYEfj2Mhre60mRraXSINKlEN15UpERBDq+w7ckcqVIIpE8dWsM9klroIisbWwuNOeAXRLSxSlix3lflf5s5wRkdAOKH1t1v+PN/wBrpfpb8Lf8ABOXu2tHuXawgmhgJ+RJpRI6jHdgqg/8AfIrs9E0i317RfCujXUkkcN5rN3E7R43AFIORnIzXNXw8OtpyT6b9sivHuXBgmlWQJAFXaSwRcsWLdOw6DqdDRPGB0ZdEA07zv7Hv5b3/AFu3zd4Qbeh242deevTinGy0fl+gpX3Xn+TRLLoOg6lpOpXvh/8AtCObSZIhILuRHWeN32Bl2quw7sfKS3B68VF4o03w7oF5daDBb6jPfWbCJ7p7qNYjIMbsRCMnb1A+fPf2qnp3iBtP03WNPW23HVViUSB8eUUkD5xjnpjtVnXNf0TX7ibVLrRLuLUrkh5pIb9RCz8bmEbRFhnnjfwT+FT0X4/195Ttd2+XoZ2gf8h3Tf8Ar7h/9DFddofPxW1RD915dVVh2I8ubg1x0F5bWerRX9nbSCGCdZkiklDNhWB2lwoBPHXaPpW/J4w0iDUNR1rSNAuoNTv/AD8TXF+syQGXIcoixIc4ZgMk4z3py1j8pfikKOkr+n4XL2keAYp9N0q6u9H8QX51YGQz6dFmG0TeUG75G3twWIymBjmrOq2OhaP4SsNO18Xt0bTWNQt1+xSpFuCmMM+WVvQYXHOeoxzz0XiPSbrTrGw8Q6HNetpqmK3lt73yCYixby3BR9wBZsEbTg9alh8UaJJotvoeqeGXngtbua6iaC+MTL5m393ko2VwuDnk8YI5y3u7f1qv0/rYS0s3/WjX5ljUvBlhp1t4gmF5PN/ZbWT2zABfMiuOfmXB+YKR0PXNSap4Otk8O3uuW2ia/pf2GSLH9pKClzG7bcoRGm1gSDj5uD1qGP4hXcdzqN4dNgMt7c2U8ahj5cK2zZRNuPmGAB1HSm6l4x026stYtrHQZ4ZtakSWeee/M7KVkD4X5F+XqOcnnrxikun9dv8AgjNLUPBvhdfEN94Q06XVBqFvA8sNzNJGYXdYvNMZQICBtBG7d1/hrnPC+i2utz6hFdSSoLTTrm8TyyBl41yAcg8etXm8bFvGc/i/+zQDOkifZ/O6b4TF97b2znp7VmeH9cOhS3sotvP+12M9ljft2+YuN3Q5x6frS1t8vx1/4AdvVfdp/wAE1ta8OafpWiWt9BpmqXi3FtFKdSjuE+yLK4yY9ojJyp+UguDkdBWX4c0+DUrmWCTRdW1RxHuSDTiA+cjJY7HwMf7PWrVj4i0vSdOvbfTNKvFur+0NpNJPfK8O1sbmEaxKc8cZY496j0LxFbaZpmo6NqGnzXNpqJiZ/s9z5EitGSR8xRgVO45BHoeKrq2LohfGXh5PDeqx2kK3SRXFtFdRx3SbZ4g45SQYHzAgjoK1tT8J6BFrWm+FdLfUJNR1AWha4mlQQwmZUYjYEy+A2c7h6YOMnD8S69Fr9zazQactjFaWkdokSylxtTODk896l1DxXdXXiO18SWkAtp7RbYRqW3jdCiqCeBwdmce+KI2+13/DX/gA79O346f8E3dW8BQQ6dqNzbaRr+nNpzoFm1KLEV2rSCP5cIuxssGAy/Geabc+F/CsNxr2lRpq0l5oNu8jytcRrFOyMqNhfLJQBmyBlsgYyuc1k3OoeGtXuStvob6fc306b55b8yQW+WG5lTYpA6/edsDP1rvPF8V9qsWuLPBqelWkURl+2yQQC2vvL/1cfmKiu4YgbAZJD0znGal3UNd9fyX9W6lJrm/r+vn0OePgXSorrUI4YNT1OS0trKaOxtZkS4k86IO75KNlVJxhUJ+YZ9ahsW0mDwNrK32mX/2ddYt1SAXaxyxt5Uv3nMRBxzkbR+FZd94j0fV9VOqaro98WWG3ijW11BYtvlRqmSWibOdueMY9+tWLzxvBq7atFrGkPJbancRXSpb3XlSRSRoUU72Rt2VPORyeeKqT3S/rVMmP2W+n/wAi1+ZraZ8OIp4dJhudJ8QXEmrwJMb+zhza2gk+4GGw78cFvnTAPesrU/D/AIe0Pw5Y398b+61G/NzGqQzJHDGYpGTeSUYsD8vy8Z5+YcVXPiXR7+2sU8QaBNeXGnQrbRyw3vkLJEv3FkXY2cZIypUkfnVHU9d/tHR9K0gWgiGlicBw+fM8yTf0xxjp1NKW+nf8Og46LU68/DFEm/siTTNeFwLXzjqvlf6AJfL8zZjZnZ/Dv39f4e1QeH9G8PaLrnhaLUm1CTUNQa2vRLDIghhDyAxqUKln6fMdy4zxnFY2oeJtG1lvt+r+HpZtUMAheaO+McMjKm1ZGj2FtwAGQrgEjpU9h4006KTSL7VfDzXt/oqpHBKt4Yo3jRsoJE2Ekr2IYdsg96TtO/n/AJ/8Alq8beX46f8ABLPg7H/C1rbPT+0Zv/Z6h07SfCWoafreuzwatBbaX5AS3W6jkkleRnXBfygFGQvO04weuRWPpviKfS/E0fiWCBGkjumuPKY8EEklc/QkZqw/iHToNM1bSdL0qeGDVTbsTPdiVojGzMcERrkHdj2x1NZQTjTS6/8ADGknecn/AF1L/hfw7pfiGYRp4c8SzRS3Ri+0WjLJHaxnG0viL5yM5PKcU1/DOj6Hp91f+IWvbopqU2mwRWcqRZMWN8jMytxyMLj15FM07xjY2+m6VZajocl2+iyvLalbwxRMWff+8QKSxB7hl4wDnFJJ4vsdQjvrTW9EkubW51CXUYFhu/KkgkkPzLuKMGUgAH5QeMgirfl/Wq/S5K31/rf/AIB0mr+FINd17Ub6G31K/tNM03TvLt7KP/SbgvAgTswUYBLHDYx0qn/wgGkw3D3OpJrFlaf2RNqX2SZVW7iaOQIUbKgEHkhto4I445y7jxzDe3t+bvQ1Om6lbW9vNZx3BVk8hFWN0kIOCCueQwwSDnrVS28SaXpjXy6RocsMV7pslgwmvPNfc7AmQsEUHAAG0KPrRLq15/k/1t/Vxrpfy/S/6l6bSvBEGj2XiF01poL2Z7b7GJ4vMjePBd/N8vDDDphdgOSeeKa/hS1svEWo6J/ZWs639n2PANOwjmNlDBn/AHb4+VhwB1zzWJcax5+gWWh/Z9v2S5nuPN353eYEGMY4xs655z7Vv3Pjy01FdSttT0SZrXUJLaYpb3vlOrQxCMAtsYMpxnaRweh709L3/rp/wSdbL8fxt+Fi3L4H0PTtR1sarPqaWem2MF/FGFVLgiUpiOQMCFYb9pOODzjtVvRvDEni7wXBa6NFJa2cWtTyyvPIJmhjFvHn7qr5jHnCqoJ/M1g6h43S9TUo4tHS3S/06209USYkQiFkIIyMnITGCeM9TVCDxNdWmg2uj2itDLaai2ox3CychyiqBtx225znvS0aa9P/AEq/5FLTX+vh/wA7laSzsb/XE07QjOLe4nSCBrojedxC7m2jAyTnHOBxk9a3rrw54bnbWdN0ibUVvtEieZprh0MVysbBZMIqgxnJyuWbIHOKxdT1sXmu/wBvWNmljMZEnKIdyCYYLOoxwCwLbecZxWneeL7F01K403Qfsd/rCGO7mNyZI1ViGkEUe0FNxHO5mwOBik78vnr9/QPteWn/AAS18SZNL/tSKGKzulvFsrLfKblTCU+zJwI9gIPTneeh454r6bqXhzV9CtPDfiK4utOksZpXtb6GISxgSEFlljyG6rwyknnpxWT4j1v/AISDU/7R+zeR+4gg2b93+riVM5wOu3PtmprLVPDosoLbVvDclxLbsSJ7W98hpVJztkBRw2M4BXaccdqrdtk9Irsl+Rpy+D7TQE1S68TSTXEdhPDbQx2Mqr9oaVC6uJGVgqbBn7pJyBxWxouk6To8msXMX2q50y/8NPeRoZFjnVGmRShbay5BUjO3BHasOfxsmpy6jFrmkCexv3hdYLefyXt2iTZHscq3RPlO5Tn2NJL423vepDpSRW02lf2TbQrKT5EW9X3FiPnbIOemS3bpUv4Xbs//AEl/qOO6v/Wq2+Rf1GbQR4B0ky6dfmN7+++zBb1A0XEX3z5X7zt0CU1/h8k2oa1HZXzG0srRbuwdwC10HTzI04xyY1fOO69KxE120l8OJoGoadLKbWaWe0niuBH5bSKoYOpRt65VTgFT15rQg8fX8Gn6HYraoTo1wJmk383CAnZG3HAUNIvfhvaqdnt/Wn6CWiXz/NtfeC+GtPtm0m2n0/V9Rvr6ya8mtLFlDjc37oD5GI+QbjwfvLitQeANLXWrSG+/tbT7K60qfUHhuEH2q3aIPuUgqoYZTIOFyCOlZi+OvN1XWry+0x2tdaiFu0Nvc+TJDGpXYqSbTwAoUgrgjtTv+E5tontlsdBEEFppt1pscf2ksSJt/wA5YryRvyRwCem0cBN6XXn+TsvyGlrr5fmr/qSaN4X0vXbXUNa03RdeurSzeKCOytpFmuJJH3HezrFhEAX+43JAz3rM8YeHU8O39tDEl3FHd2qXSwXabJ4Mkgo4wOQVPOBkEHAqLRtet7HT7zRtU05r2wvHSUpHP5MkcqZCuj7WHRmBBUg5qlqdxp1xcBtL057OBUChJJ/OdiOrM2FGT7KB7UPy/rTX8QXn/X9I66Xwb4dsZdZmvp9Re30uwsbtUidA8jzqhKlipAGX4ODgevfC8Q6Np9nY6XrWkPcCz1RJCsVwytJFJG211LKAGHIIOB16cVb1Dxsb+LVov7NCf2paWdpnzs+X5AT5vu87tnTjGe9Zl/rhvtC0rRfs2z+yzcHzN+fM81g3THGMepzQ99BLRK++n5L9bnV38mmiLwRHLaXLXptYDHMtwoiVftT5Bj2Ek9ed46jjjk8TaN4f1rX/ABSmmnUItR09rm+eSaRGhmCP+8UIFDJjPync2cc4zWCfFFpLaaQt1pcr3ujbEgmS5CxvEspk2uhQkn5mGQw6jg4pI/FpTWdd1f7AD/bcF1CY/N/1XnHOc4+bH0Gfaiet7f3vxtYIaJekV9250lr8M45JLPTJdL19p7u1SY6nHDmxhd03qpGw7lGQGbeMHPHFYHw8RX8VRxPKkYNpeqXbJVR9mk5OATj6Amm3PibRtUWC51vw7Lc38Futv50V8Yopgi7UaRNhJIAAO11zis3w/rH9hakNR+z+fiGeHZv2/wCsiZM5wem7Pvim95ej/Ww46JX8v+Cbth/YmlaPf6OmvRalca1Jb24S0ilWOJFlDF2MqJluMAAHqarp4YsG8Ua5ohmuPI0yK+eFty72MKsV3HGDnaM4A/CubjkeGRJY22ujBlPoR0rp7vxpZSvqGo2egC31XVYXhubg3JeIbx+9aOLaCpbnqzAZOAKT2+/8tBLf5r89fvRt6tbeGb6Lwjp+rjUhcXelQwrNbugjgDSOFYoVJk+YnIBXgcE0+z8NxXemaH4U1CZwh8SXlnNJCQDwsakrkH07isVPGmkOmjy3vhhp7vRLdIbeQXpVJCpLKZE2HIDHOAV75J7N0/x9cWkum3FzYC4lsdVm1WRvN2ec0gXK42nbypOeevSm9W/X/wBuT/K4tVFW6L8eVr87ELaPoOkaHY6rrMOoXcupSTiCK2uUgWOONtpLM0b7iT2AHA60vw7KHx1phjVlQzPtDHJA2NjJwM/lUCeItMu9Jt9J13SLm5Wykle1ltrwQOiyHcyNujcMM8jgHrVTQNaj0DX7fWobRpUtpGdYWlwSCCAC2OvPXH4VJc7O9jYj0bwnYaDomq6z/assurGYOLaWNFhVJCu4bkJbt8uR35rVuNKsfDXhjxDo2sRXF6lprdvEptp1gLHypdrEsj8Y7Y79eK5LUNdN/o2kaR9l2f2Usw8zfnzPMk39McY6dTWxqHje11ibWF1TRpWtdVuo7xY4LsRyQyopUfOUYMMMcjaPqKb2aXn+aa/C4lo0/wCtmv1NTTPhxFPDpMNzpPiC4k1eBJjf2cObW0En3Aw2Hfjgt86YB71lXXh/w7o3hq11TUzf3V9d3F1bJHbzJHEvlMBv3FGJHI4xz6jvXPiXR7+2sU8QaBNeXGnQrbRyw3vkLJEv3FkXY2cZIypUkfnVG/137boOm6ILQRjTpbiQSB87/NKnGMcY2+pzmh7u39a6fgC2V/60f6nXn4Yok39kSaZrwuBa+cdV8r/QBL5fmbMbM7P4d+/r/D2rF1Hw3p+neHbTVItN1S/+02qyvfw3CC1glYn92yiNjleAQXUk9MVDqHibRtZb7fq/h6WbVDAIXmjvjHDIyptWRo9hbcABkK4BI6VFpfiHStFs7kWGlXv227s5LOWWW+VoCHXDHyhECe+AXIBwecUPr/Xf/gf1cF0v/Wxo/ECTTtmjRra3Ivf7GsCZjcKYinkjgR7Mg++/8KpfD/8A5GVf+vK9/wDSWWpDrPh7xDcaVH4itru1+yQR2k91b3AKtDGhC4jMZIf7ozuI46DORlaBrA0LU/7RFt54EM8ITft/1kTJnOD03Z98UPefnzfjew09vKxtw6H4Ts9H0K+1f+1ZZtZEhf7NLGiwBZWTcAyEv0Hy5HQ888Ld+EtN8O22pXniBru7Wz1NtMhjtJUhMjKu4yMzK+BtxgbScnqMVj3uvm707RbD7Ls/sdJF378+bulMmcY+XGcd61r/AMbWesyanFrGiyyWd/fHUI44LwRyQSkbThyjBgV4IK9hjFD627v7rq34XF/X4P8AWxy9y1s9w7WcMsUBPyJLIJHUe7BVB/IVHVq6l0p0cWNldxOZcoZbpZAI8fdIEa5bPO7IGONveqtABRRRQAUUUUAFFFFABRRRQAUUUUAFFFFABRRRQAUUUUAFFFFABRRRQAUUUUAFFFFABRRRQAUUUUAFFFFABRRRQAUUUUAFFFFABRRRQAUUUUAFFFFABRRRQAUUUUAFFFFABRRRQAUUUUAFFFFABRRRQAUUUUAFFFFABRRRQAUUUUAFFFFABRRRQAV0EvgPxPE8kJtLV7iJPMe2iv7eScLjd/qlcv05xiufr0WYlfjZaEEj/T7Ucf7iU0uZqPcmT5Vc86orrJ9H8O6daRarr4v5f7SvLhIYrKRI/JijfazsWVtxyeFGOB97mpb7wfpfhyHU73XJbq9htL5LC3S0kWFpS0fmb2ZlfaAmOAp5PXjNSndX/rp/mXJcrsc1HpN5JpE2tqq/ZYLhLZzu53urMOPTCmqdegeGvD83ivwnqOl+H7doUk1m0YfaZg/kp5UoLO4Vc8kdFySQACapab4P0vVbvVpdMt9a1Cz0dI0aGCIC6upmJXKrtPlpkMeQxAHPJ4pqzt/Wy/VkrWN/63aOMor0Bfh/o8V01xqg1iws/wCyJtTNrMii7iaKQIyNlQGB5Ktheo4454i6bT5b3NhbXMNqSoEcsyyyAd/mCqD3x8o/Glu7f1vb9B9L/wBf1qVqK7LVvB1vH4dutct9F17SjZzRLt1MArcRyEgMhEaYYHGR83B61Z1Lwd4YXXdV8K6XLqn2+wglmiuJpIzFI0aFyhQKCPlBAbd1/hAobt+P4K7/ADHY4mztLi/u4bG0j8ye4kWKJMgbnY4AyeBye9TW2laheaomi29vvvJJvs6xb1GZM4xknHXvnFdl4f0bw9ouueFotSbUJNQ1Bra9EsMiCGEPIDGpQqWfp8x3LjPGcVneG/8AkqNn/wBhkf8Ao2n9tR73/C3+ZLdoOXp+plXfhPW7Ozm1BorWeC3IEz2l7Bc+Vk4BcROxUZ4ycDNZFdZ4K5uPEqnodDvcj6bSP1qe28KeHTqOneGLq41D+1dRt4pBco6C3hllQPGhjK7nGGUFgwxngHFTr/Xz/wAipJRbXa/4W/zOMq5d6TeWWn2Opzqog1ESGAhsk7G2tkdua2ZtI0HRdG0691q31C7utTSSZEtrlIEijVygyWjcsSVJ7YGK6OLwrJ4g8GeHL6WR7fS9OgvpruZV3yBRMTtRf4mIB9gAScCm/wCvxE01oeb0V2ek+DrO+0ltfi0TxBqdtcXkkFtb2ADSRRpgl5XEbDPzAABRnB5FT3/gvw/4fttYu9Zn1Kcafd28EEMJSF5BLEZAHLK2xgOvB5BGOcg23/rb/MN3Zf1a/wDkcjpGk3uuahHpmnorTyhyoZgo+VSx5PsDVOur+GxjPjmzMKMsZW52KzbiB5EmATgZPvgfSktdC8NWlto8euyai9zrKear2roqW0ZdkUlWUmQ5UkgFcDuTRZt6f09f8hNpbnK0V1s3hnRdAtZJ/Ehvrp/7Tn05FspUiCiHbvkJdW3Z3DC8dDzVjWPCfh7w/Jql3f8A9ozWtlerp0EMVwiySybN7SM5jIRduPl2k5OM8ZJdb/10/wA0VZr+vX/JnFUVr+J9GttGvoVsbiSa0vbaK8tzKAJBHIMhXxxuBBHHBxn2rch8HWt/oF7qNvofiCxazsheJd3YBtbjGN6jEa7SQSV+Zs4pX0b7C6pdzjKK6/U/DOg20mjaNYm/m1TWLazm82SZFggaYL8u0IWfqedy4yOvNXNY+H8FpZ6s0Gla/ZNpKeYLy/iC294FYKwUbBsJzlRufIHam/dvfpf8NwWtl6fjscQlrcyW8l1HbytBCVWSQISiFs7QT0GcHGeuDUddh4XfT4/BHiVtTtbi4g+0WGUgnWF85lwdzI4/Sq2r6R4a0jQtLumXUp9Q1WzNyFEyJFB87qCfkJfO3plenXnAHo38vxVw3djmKs6dp17q12tjp8PmzursF3BchVLNySB0BNdTeeDrV/Dt/rFroniDTTYpFKkuoKDDdIzhCFIjXa2WBAy2RmtjQdG8O+H/ABiuhltQfVLWzmMlx5ifZ2lNszMgj27goB4bd1H3eaUnZP5/kC1sea0V32lfDuKe20hbrSfEF0+rxLMbyxhzbWiuSE3DYd5GNzfMmAe9Z8nh7w1o2jW+o662o3M02oXNkyWc0caBYioLgsjZ+907+oxy+tv67Anfb+tL/kjkaK7e78H+GodYvvCltd6hJqVtbSXEV2xRYJGWMy+WYsbh8gxu39e2Kj8K+DrXxLbQwroniBJJo5P+JkqhrNJRkqCvl/d4AJ35BPSlfS/9f1oBxlXNX0m80O+bTr9VWZERyFbcMOgYc/RhW1eaP4c0zwrpWq3I1G41DVopmVI5kjih2SMgY5Ri2cD5eOh+YZFdN488Kol7feLNcaeOx+z2sVrHAAZJ5TbqFJJBCICpyxHO0gc8hvS/kC3t/XQ8zorqta8OafpWiWt9BpmqXi3FtFKdSjuE+yLK4yY9ojJyp+UguDkdBVDQNI066sNS1rWHuDaaasa+TbsqyTSSEhFDMCFHykk4PTpzQ9G12DomYlFdxp/gzw9f3UF99sv4tJutLudQC/I1xE0JIdCcBXGQcHC5BHArlZE0y81WKHTbe6t7WWRI9s86yyDJwTuVFH4Y/OmleSit/wDg2E2knJ7L/hyjRXczeDvD134xn8I6N/azmwec3M7MjvKsSsWSKJUB3ZG0EscnnA6VKPhzFfNpzx2Gs6ILq/FlLDqaZcqUZ/MjOxN3CkFccHHPNJapP+uw3pdPp/w5wccck0iQwxs8jsFVVGSxPQAdzSzwTW0z21zC8UsTFHjdSrKw4IIPINdbBoXhPVNL/tDTINXhP9p2+nlZ7qNsLISfM4iHOFYbexIOT0qxL4L0u2TVZYbDVtYaw1Oez8iynRJIIU+7LL+7cndyMhQPlPPah6b/ANbf5oFr/Xr/AJM4trW5S3ju3t5VglZkjlKEI7LjcAehIyM+mRUddndHTW+HujxT2V1JLLf3y2pjuVQRsRFjeDGd46dCvQ+vF/UfhrFZnUbD+zNfil061kn/ALTmhxZTPGu5lA2DapwQrbzk445oemv9bXf3BH3rf11aPPaK6/UfDGgW39iaTZm/m1XW7a1mEjzIkEDSkDBXYWfv3XHHXmr2q/DyKC21RbbSdfs5NLXcl3fxBba8AcIwX5BsJJyvzPkDtRb9fw3Ba/132OKsNOvNTmeCxh82SOKSdhuAwiKWY8nsAT61HBa3N0XW1t5ZjGjSuI0LbUXkscdAO5r0PTNJ8N6F4g1XQ4G1F9RsdLvo5Lh3TyZZBbvvVYwu5QMnBLHOOgzWJ8ODAupas1zG8kI0W9LrG4RmXy+QGIIB98H6Gh26dr/n/kHa/e35f5nJ0V1kGk+Eh4Zm8UXUGrbTqBsre0juo8keWrZaUxY4+bonOQOOTU/hvwdaeI7REi0PxBE8kErrqWA1msqhiFIEf3TjG7fnJ6UPS/l/lcFqcdFE80qQxLueRgqjPUngVJe2Vzp15Pp95H5dxbSNFKmQdrqcEZHB5Haup07RvDulR6DPrTahJd6sRcI1u6LHbxeYUUspUmQkqSQCvHetjVPBy6hqWua/Po+taqJNbubWO30tfmQK2Wd22PgfMABt5weRTat+P6L82JO/4fjd/oecUV3Fx4K0TRz4gn1aXUpYtIFm8MUeyGVxOCQkm5W2MuQDweh49GP4e8ExT6Qjzawya8ivDh4wbMFjH8/yHzfnVumzgDuaW43pv6nFUV1ekeF7aTULzS7zQdf1SSzvGtpZdLA2RKp2liPLcscgnGV471auvCGgaDY6zea5Nf3L6bqn9nRR2rpF52VLBizK23gZ6H096L6X/rp/mg62/rr/AJHLXmk3ljY2Oozqoh1FHkgIbJIRyhyO3INU69I/4RU694R8PapO8ttpGnWd5LcyKPMl2i5c7EXjc2OpwFA5OBxWJb+HNIl8P/29baVrGpq80weO0uUU2Ua42ed+6ckkc5wq0PRtPpf87IfoclSojyOscalmYgKoGST6CtTw1o8Gt6oba6uHgtYYZbq4dF3OIo0LsFB4LEDAzxzXSeHNJ0S41LQfEGhi8hjj1y1s7i3u5ElYFm3I6uqqCCFIIK8HuaqMbySfX9Xb8yW9Hb+tL/kcnq2i6hok622pRxRzEZMazxyMns4ViUb/AGWwfatGLwN4kmWHyra0aS5hWeGAahb+fIjLuUiLfvJI5A259qg8VS6ZLrd2dOtLqDFxL5vn3Kzb23nkYRNo9jn61t6wSvi7w2ykgiy0ogjt+7jqKf7yKfdr8blT9zm8l/kcc6NGxR1KspwQRgg+lJXceINI0WDUdf8AEOti7liOt3Fnb21pIsTFgxZmZ2VgAARgBSST2qGbwdo9h/aOrXVzeXGlWtpa3cCRFYp5Rcf6tWYhlXHOSAenA54E7q7/AK0uElZtL+tbHM22k3l3pt7q0KqbewMQmJbBHmEhcDvyDVOu/wDCmkDxL4e8S6X4aspofPksAFurlZNgEjlmZwiAKBz0/Oqln4L0y/1+/wBLsf7Vu4tGtWku1ihAnuZlcKUiTGUGWH3gxABOO1Prb+trsRxdFd/B8PdPn1PR0vINY0i21JLvzbe8QfaIWgiL7lJVQ6HI/hHQj3ri9UfSXuT/AGLbXcNuBjF1Msjscn5vlRQOMcc49TQ9NAtpcYmnXkmny6qkObWGVIJJNw4dwxUYznkK3bHFV66zQLVL3whdWcjMqT65YRMV6gMkwOPzqxqHhbw1Jd69o+jSaml5occ0/m3MkbRzpE2JF2qoKHng7mzjoM8OXuv+uyb/ADBa/wBebS/I4uiuk1jSvD/h+C2sry21G61G4sorppI7qOKGJpF3KuwxsWwCMncMnPSubHJxQld2DpclurS6sbh7S9tpbeeM4eKVCjrxnkHkcVFXdah4N8N6PP4klvZdSmt9FmtYoY4pY1eXzlYkMxQgYIHIU8dueOf8TaNZaYNPvtLknay1S1FzCs5UyRkMyMjFcBsMpwQBkEcCpv8A16q/5BYoQ6Rqc97aacllKtxfGMW6SDZ5m84QgtgYOeD0qvPDJbzSW8y7ZImKOuc4IOCK9Jnk03/hKPAkf2S5+2/ZtJPnfaF8rZuHHl7M599/4Vi6vo3h/Vj4hudG/tCO70qRriQ3EiNHcIZQjFQFBjILAgEtkd803o9O8vwt/nqC1X3ficbVqw0y+1M3AsYPN+y273U3zAbYk+83JGcZ6Dmu6n+GSQSzaS+ma8txDaNMdVaL/QDKse8pjZkJ/Dv39f4aw/AX3vEH/YAvP5LSbtfyV/z/AMg7Pu1+hgQ6de3Fjc6lDDutrRo1mfcBtL528Zyc7T0qtXS6KM+CfEY9biw/9CkrW1Lwd4YXXdV8K6XLqn2+wglmiuJpIzFI0aFyhQKCPlBAbd1/hAoel/62Sb/MdrnHHStUChzpt0FMH2oHyWx5OceZ0+5njd0qrXo3h7R9N0WO5ncXM8V/4SlvLhBKqNlpQCqNtIUYUdQfxrM0nwfaahpH/CQRaD4g1CC5u3ggtdPIkeFEClmlkERBPzYACLnB5FN72/rdolO6T/rZM4yrN9pt7p3kfbYfL+1QJcxfMDujb7rcHjOOh5rrNT8F6P4aTUr7Wpb+6tra6itLaGBlglZ3iEv7wsrBNqnBAU5b0qr8QxaC70YWDStb/wBi2vlGUAPt+bAbHGfpSbtb+ujY1q/67pGZF4S1yWzhvnjtLaG5TzITd38Fu0if3lWR1Yj3AxWZJaXUMMdzLbyLDMWWOQqdjlfvbW6HGRnHrXYRroPj46fZm+k0rXY7aKxjEqb7S6KKFjAYfNExGByCKNZSys/h/olpqdjdNdpc6hHGY7hY1icOgO9SjF+ewK9DzTejYLW39dDiqkubW5s5jb3lvLBKoBKSIVYAjIODzyCD+NddN4OtJ/D1/q1rofiDTmsYEuEnv1BguULKrBSI12t8wIG5sgGtjxJoen+J/H8eiwW97Fctbwy3EyyrKHjS1ViscWwEOQABlzz29HboK/X+un+Z5rRXcXfgWy8iyvZbTWPD8MupRWMw1dR9x8kSo2xBwFOQRxkfNWL4s0i30W5FpFoGr6edzbXvp1kEyA4DJtjUY9wzDnr3pPT+v67jt/X9ehg0V1fg/wAM2XiEQQTaD4huDNP5Ml7ZANBbg4ALL5bbsZyfmXipJvDvhvQ9Hgv9e/tK5nl1C5smjtJo41AhKguCyNn733e/qMcmzt/X9agtf69f8mchVi6068sobWe6h2R3sXnwHcDvTcy54PHKsOeeK6u68GaXok2tXWr3F3c2OmNbxwJbssUk7TrvTczBggCjng89Kj8X2tveR+FbTQ47iRLjTQkEcuDJua5l+UkYBOTjOBnrgdKdtNN7r8U2C6+n6o5saXdHSm1khVtluBbAk8u5UsQB3wAM+m4etVK7G706HWvEem+BbC8VLPTt1u04G4PLgtcSgd8lSB7KtVxoXhzWNPn1DQTqNuLG6ghnju5EkMkUrbVdSqrtYEcqc9fvHFJe89Ov9f1/wBN8quzlqK6Dxnp3h3RNXutE0ZdQkksrh4Zbi5mTa+0kEBFQEYPGdxzjoM1atdC8NWlto8euyai9zrKear2roqW0ZdkUlWUmQ5UkgFcDuTRH3ldDl7rszmTa3ItlvTbyi3ZzEJdh2FwASobpnBBx7ipdR0y90m5+x6hB5U3lpLt3BvldQynIJHKkGuy1GystF8Cz6VqsE9zLa+ILu3je3uFiUSLCg3EMjbl46DafetHXtH8PeIPFltoTnUI9Uu9OtRHOJE8hJBbIVUpt3EEDltwxnoccl97eX4q47Wdn2f4Ox5nRXcaR4Djm0nTNQu9F8QaidULkvpsQMdrGHKZb5G3tkE7crxjmobvwr4e0DSL2+1qW/vLi21efS447WVIkk8tVO8syPt6njBzkdME0PS9/61S/NoS1/r+uxxtFbXhnRrLVG1C71J51s9MtGu5VgKiST5lVUUkEDJYc4OADxVnTNM8O6tPe3wh1Gz03TLQ3NxG1yk00rb1RVRhGoXLOvJU4GTz0o/4f+vuDf8vn/TOcorsrHwloerz6Vd2Mt9FY6it4kkMsiNLFNBFvwHCgMpyvO0HqPesnRNCtNT0i/v55ZVktbm0hQIRtIlZgxOR1G0Y/rQld8vp+LsJuy5uhh1JPa3NqUF1bywmVFlTzEK7kPRhnqD2NdlqPhPwy2pa9oOkSamt7osc8yz3EkbRTiE/OuxVBU46Hcc46DPFzXbLSNX1Twfo1xb3iXF5p+mwPcJcKEETnaQIzHndz13Y9qF71rdWvxv8A5Dejd+l/wt/mcFb2l3diU2trLMIIzLL5aFtiDqzY6AZHJ45qKuv/AOEe8MXt7rdlpv8AaajRrG4n86aaM+fJGyqDsCDYvLcbienI6Vq2vwzjkks9Ml0vX2nu7VJjqccObGF3TeqkbDuUZAZt4wc8cUk7q6/rf/IHo7f10/zPO6K6q+8NafYeG7XVY9N1TUDc2/mSXtvcILW2lLEeW6iNjkcZyy5zxXK0+tg6XN9/AniZXaEWlq9wsfmm2jv7d7jbt3f6pXLn5TnG3OKwK7++Zl+MWnFSQftmmjj/AHIqzbrSdBs4bvXNdW9lW51S4tba3s5EiIEZBd2ZlYcb1AUDnnkUPo+9/wALf5ijqv68/wDI5KrlvpN5c6Xd6vEqm3sXijmJbBBk3bcDv9010tz4P0jSP7W1HUbi8u9Psvsv2ZIGWGWb7QnmJuZgwTCjn5Tk9KveFNFbxP4d8Q6X4ctJIRNdaftW6uFfywDLuZ3CqMf8Bz25NGtn30/Fr9GPzZwFFdrZeC9Mv9Q1WPT4dZ1CDRIkSeKCIC4urguV+RNpMaA5JyGIC9OcC3H8PtKW+gk1Eavp1nNplzfvbXCKLqBoeqnKqGB6g4XOe1K6tf8Ar+tA62/r+tTz+rP9m3v9m/2v5P8Aonn/AGbzNw/1m3dtxnPTnOMUmoPp0lyzaVbXMFvgbUuJ1lfPqWVFH4Y/E11ehWEWqeEtO0ydnWO78TRwOyY3BWiAJGe/NPVrTy/FpCbs/wCuzZxlFdde+HPDlwuu2miPqSXehK0rPcyRtHcRpIEfCqoMZBYEctkelVfEeleH/Dkz6JJb6jc6lFDG0lwLpI4FkdA2BH5ZZlG4DO8Z9qSaauU1Z2Oboors7zwdaP4ev9YttE8Qab9hWKVJdQUGG6RnCHaRGu1ssCBlsjNVa4utjjKktbae9uYbO2TfNPIsUa5A3MxwBk8dTXcah4N8Lr4hvvCGnS6oNQt4HlhuZpIzC7rF5pjKBAQNoI3buv8ADUeiaN4d0bU/DK6q2oSX+ptb3qyQSIsMCtJiMFSpaQnblsMuM8ZojZtLv/X6MUnZXRxdzbTWdzLaXKbJYHaORcg4ZTgjI46io+tdDPpL6749uNHjlWJrzVJYt7DIUGQ5OO+BU0+j+G7/AEzUr7w+2oxSaS8bOLuRHE8TOE3LtVdjBiPlO7g9eKVL31FvqVLRtGNBoerXF5Pp6WEq3NrFJNNFIPLZERSzkhsdAM461Rr1q6fRpPifr0f2e8hIsr8XcpnWQMv2c8xpsXacZ4LNn2rk7fwnpfiG10+88ONeWoudTTS5oryRJSjOMrIrKq5GAcjGcjqaUbySt1S/F2FdWd+7/BJ/5nI0V3Gs+Bbe10vU72DSPEGnf2YyETalEBFdoXCHZ8i7GywIXL5GeazPHGkeHPDurXGg6QNRmntJNslxcTJsPGdoQJnjI+bdzg/LRfZ9/wCv1HZnNUV1iaN4S0/QNF1bWv7Wml1Yzb1tpY0WFY5Cu4bkJY9Pl47/ADCnw+Ebe11vUtFuNF13WnsrgR+ZpQChY/77AxvyRjC8d+adtbCOQqVrS7SGK5e1lWKcssUhQhZCMZCnoSMjOPWuyn8F6FozeJX1q4v5k0Oe3ihS3KxvMJQ5AYsrbDwuTg4weDxSatJo3/CAaGsljekyXN/9lK3aDyvnT/Wfuz5nbps6H14I+87Ly/G3+YPR2OOurW6srh7S9tpbeeI7XjlQo6n0IPIqKvQbj4c21rd61JBp+tatbaffLYwW1iAZ2JTeXkcIwVQMDhOSR0qNvh9Y29/fRNBql40Vnb3ltpkZWG9YSn5lYFW5THIVCTkHApJ6J/1tf8g/r8bHBUVektYJNZFklrc2kbTrEYp3DSx8gEMdq89f4RXXT+FPBf8AbGt6LFcaxE+hLLPJO7ROLhImw6KgUbG5ADFmB6kDpT6X/rTcOtv612ODorpbrRdDls9K1rS4tSNpeXT2dxaM6SzrIm0/u3CqG3K4x8vB9a1ZvBWkQQ6XqWpWGu6LaXOoCwuYr7HmKGXKyo5jQFRg5BXt1os/6/rzBu2v9f1ocLRXQ3fhcaTo2p3mrtLHdW1+NOto1ICvIuTKTkZIC7cY7sKXwrotnq6ss/h7xDqJEqq8mmYKwxnuR5b7j14yv1oj7239X/4cH7u5kw6Tez6VcazGim2tZY4ZG3DIZwxXjv8AdNU679tCXStB8R+Hbi9RUg12ztmuGGAF/ejeR245Iqnqfgy2XxDZ+HLLS9Vsvtd2IIr+8nWSGePOPMjCxqCMc8O3p70bvTy/JP8AUHotfP8AN/5HGVZh0y+uLC51SGDda2bxpNJuA2M+doxnJztPQdq3brR/Dd/pWp33h9tRik0lkZxdyI4uImcJuXaq7GDEfKd3B68Vb8KHTF8E+Jn1aO5kgWexPl27qju2ZcDcwYKPU7T06UfZb9PzQ7HHUV1V14b0yLUNMmsrPVr+x1a0NzBawFftQcFlKFghBwyk7gnQ9K0rn4f2W+3jSDVbC41HTri4s7O9AEy3MJy0bfIu5WUEqQFOSKHpv5/hf/IS1/D8f+HODorsdH8DW+ojRbeSa6F3qEFxqE8UKB2W1jB2BF6mRyj45xyvHrD4k8JR6boceuRaVrOlH7V9le11RfmfKlldG2JkfKQRt4OOTQ9N/wCtbfnoC12/rr+WpzD2tzHBFdSW8qQzFhFIyEK5X7wU9DjIzjpmo67LUX01fhzoCXlpcyzNPfCB4rhY1jO5OWUoxcdOAV+tR+KNC8L6H4hXw5Yw6xdyxTRieXzY8urAEpHGEyW5ADFuuflo62BbXORqzbadeXdtdXlvDvhskWSdtwGxWYKDgnJ5IHFdjN8PBeRaVJaadq+jSX+orp7waou4jcu4SowRNwwGyMdR1otl8Mjw34rj0FNSR4oIEJu5EcSp9oT5wFVdhyPund168ULX+v67oN/w/F2/RnC0V6JP8Mkglm0l9M15biG0aY6q0X+gGVY95TGzIT+Hfv6/w1Vi8I+FTf6HoUs2qi91yygnW4Dx+VBLKvygpt3Ou7r8ykA96Otv66/5MV9L/wBdP8zhaK6a70Xw7d6LqeoaHJqCS6RJEsv2p0ZbiN22B1CqDGd2PlJbg9eKuTeDrSfw9f6ta6H4g05rGBLhJ79QYLlCyqwUiNdrfMCBubIBpX0uVbXl6nK6dYXGqahbaZaBTPdzJBHuOBuYgDJ+pqO4gktbiW2mAEkLtGwBzyDg13lvo/hvw/408O6bYjUZ757nT7iSWSZFijMhjcqECZbr13DGcYOMnP8AGPhZPD0U97rTTjUNSuZZLSCPGyKMOctK2DljkYQcjILEdKcvdt8/wt/mxR95X9H99zj6lmtLu3ihuJ7WaOK4UtC7oQsgBwSpPUA8cVv6Jo2gP4Zv/EWttfubW7itooLWRE8wurnlmVtuNuc4PTGOci9Z+D9HurfS9See8jtriwvdRukDq0gSCRwEQ7QMkBckjGcnHah6b/1pf8gWqv8A1vb8zltM0291i+h0zToPOubhtsabgu44z1JA7VWIIO3HPSvSfBul+H4ta8La3pEGoRNfX88LJc3CSCPy0GQNsa7s71OeMYIwetc9c6P4f1DR9R1jQP7QhfSp4hMl3IjiaORiquu1V2HcOVO7g/e4pxV5JP8Arb/MFr/Xr/kc3c21zZzva3lvLBNGdrxyoVZT6EHkVHXpPibSdC8QfEjVLAw3sc0ZmlkUXcebuRUBWOIGMbCfcv7VwuuWsVlftbR6RqGmlFAeC+kDyg+p/dpgdONv41EZXSfcZVubS7s2RLy1mgaRFkUSIVLIwyGGeoI6Goq7n/hDPDtpaXeo38+ovDaaRY6h5cLoGeSfAKZKkBcng4JHvWF4h0bT7Ox0vWtIe4FnqiSFYrhlaSKSNtrqWUAMOQQcDr04qno7ef8An/kJa/16f5mHUhtbkWy3pt5Rbs5iEuw7C4AJUN0zgg49xXTWuheGrS20ePXZNRe51lPNV7V0VLaMuyKSrKTIcqSQCuB3JrR1GystF8Cz6VqsE9zLa+ILu3je3uFiUSLCg3EMjbl46DafeiXupvt/mk/zCPvNf10bX5HG6jpl7pNz9j1CDypvLSXbuDfK6hlOQSOVINVq9M17R/D3iDxZbaE51CPVLvTrURziRPISQWyFVKbdxBA5bcMZ6HHOXpHgOObSdM1C70XxBqJ1QuS+mxAx2sYcplvkbe2QTtyvGOadndpCT0T8k/wucPUkFrc3IkNtbyyiFDLJsQtsQdWOOg5HJ9a6678K+HtA0i9vtalv7y4ttXn0uOO1lSJJPLVTvLMj7ep4wc5HTBNRfDxrZX8QtdxSyQDQ7kukcgR2XcnAYqwB98H6VN9H5K/4XKaat62/GxyVFdnpPg+01DSP+Egi0HxBqEFzdvBBa6eRI8KIFLNLIIiCfmwAEXODyKnv/Bfh/wAP22sXesz6lONPu7eCCGEpC8gliMgDllbYwHXg8gjHOQ3pv/W3+Ylrt/Vr/wCRwtFdjFoPhCDTtDu9Q/tcvrhlwIpo9tsqzNGGOUzJwFyPl6HnkAJeeFvD4k1vR7C4vzqOhRSTPPKyeRceWwWQBAu5OvBLNnHOM0PS9/P8N/uDd2/rXY4+iuq17w3p+j6Rb3VvpmqXaz28Ug1RLhPsfmMAWTaIycqcrguDkdO1ZdhpFtdeHNW1eR5BNYS2yRqpG0iQuGzxn+EYwRQ9L+QLVXMmiuu0jwjpd8NAae6nU6pb3U0iCRFMjxMwSOMsMKzbQPmzyfwp+m+DYtV1m7tP7A16yTTrM3U1k7Ca7mO4Kqp+6TGSw52nABPPSj/g/h/wwHHVZXTrx9Ok1ZYc2sUy27SbhxIwJAxnPRTzjHFdk/w9tmuNOuJoNW0m1uIrqa6tr6MG5iS3QO5Q7UDhgQASowc9cVWvG0N/h5dSaJFewqdYgEkV1KspGIpcMGVVHI7Y4x1OaHom/wCt7AtWu2v5NnLnTL4aYNZMH+htObYS7h/rQu7bjOehznGKq122nNoqfDMPrUN7NGNcYRx2sqRMW8hcksytgAZ428nHSpIPh7BJf381umpahYW1lb30EFpGDdzLOB5aHAYKRk7mAPC8Dngeja/ra/8AmC2v/W9jhaK75Ph9pg1Oz/tAatptnd6ddXr29yg+1W7QKSQcqoZTjIO1cg9utUdG8L6XrtrqGtabouvXVpZvFBHZW0izXEkj7jvZ1iwiAL/cbkgZ70f1+NvzD+vwv+RykNpd3EU1xBazSRW6hpnRCVjBOAWI6Anjmoq7XVvAlnp1vqd0xv4fI0yDUILe5UJNEXnEbRyjHOPmIIC54PtVi48GeFz4hHg+zl1QajLbLLFcySRmESmESbCgTcVxxu3cE/dOOTb+vX/IFr/Xp/mjgqKKKACiiigAooooAKKKKACiiigAooooAKKKKACiiigAooooAKKKKACiiigAooooAKKKKACiiigAooooAKKKKACiiigAooooAKKKKACiiigAooooAKKKKACuxm8caKdebxVB4buRqo2vEZtQV4I5FUKr+WIlY4xnBfrXHUUBY6C08S2EunW+m+ItGk1FLOZ5rd47ryGG85dHO1tykjPGGHODzU8vjRdVXUbfxHpjXdvf3S3oW1n+ztBKq7BsJVxt2fLgg9BzmuYoo/r+vuA228QwwaNd6HplnPbw3F7DeI8lyHkTy0YbSVRQ3LZzgYwOO9X38bw3c12dR0VZodVt4o9RSOfy2mnjJKzodpCN6jDAndxzxytFG/8AXlYP6/G50Ft4k0vTGvl0jQ5YYr3TZLBhNeea+52BMhYIoOAANoUfWsrSNRk0fVbPVYY0keznSdUcZVirA4P5VUopp2d0D1VjqdQ8X6bPp+q2VhoU8MmrzRzzz3F8Z3DK+7aPkUbeT159Saa3jYt4vv8AxV/Zo/06OePyPO+55kRTO7bzjOenPtXMUVNklb1/HQd23c6uw8aadFJpF9qvh5r2/wBFVI4JVvDFG8aNlBImwklexDDtkHvlabr39n+KIPEhtfM8m8+1+Tv25+bdt3YOPrismin15uv+ZNtOXodGPEukafaahFoGiXVvc6lC1tLcXV8s5SJjl1RVjQAnAGTnjpU9t42tIprLV59BEus6fAkEF19p2xEou2N3i25Z1AHRwDgZFcrRQNu+5vjxFpd7pVnpuv6RdXT6eJEt57a9EDbGYsVcNG4OGJwRjrinJ4yvLWDQotOhMD6E07Ru0m8SiR9xDDA4x8p9RnpXPUUdbg9dzpX8UaNdWs2l33h2U6eLuS7s47e98uS1Lgb0DlGDIdq8FcjHWqtz4htX0a90Sx0r7Nb3V7Fdx/vy5jCIy7TkfMTuznj6emJRR0t/XT/IOt/61v8A5s1PDOuHw5rUGsC2+0GFZF8vftzvRk64PTdnp2rQsvFWnLbacusaB9uudIBW0kW6MSMm4uqSrtO8BiTwVODgk1zdFFxWuep+HtQ1O68NC+g0291a61DVZ7y4Gn20MxtZPlAZ1kjk2nqVICcH7x7c7rOo2mjX+q+GdY83XLOS6W8M6XAhuEuCnzHeBIpPzFWGCMrxiuOoo/r8v8h+v9b/AOZp69rj63qEd2trHbQ28UdvbQKSwiiQYVSTyx7knqSfpW/fePrC8uNV1FfD0ov9YtHtZ5ZL4uke4AExpsG0ZA4Jb0BFcbRQ1dW/rXcOtzZ1PxNPe6lpuqW0H2abTLa1gjO7floVAD9B1Izj+dS6xrfh/VDd3kfhyaDULw73k+3FoI3LZdkj2BhnnhnYDP0rBooev4/juH9fcbOia7a6fp2oaPqOny3VnqJidxDcCGRHjJKkMUcY+ZgQV79qL7xI902iPFZrG2iwLCm9t4lKytICRgYHzYx7e9Y1FO7vcVjrdT8badex609toM0V1rqj7RPNfmbyz5qyYQbBhcr0OT054wZIvHunjUx4hufDbTau1s1vLP8AbSsTkxmPzBHsyH24z8xXrwM8cdRU2VrFXf8AX9eR0Q8S6RfWdhD4h0Ga9m02IW8UsF75AkhBJVJFKNnGSMqVOPzqje64LvQbHQ1sxEtlc3FwHDk7vN2fLgjjGzrk5zWXRTEtP6+R0knjHf4suPFH9nY8+GSLyPO6b4DFndt7Zz09ver9j8QLG2uNK1K68PSXF9pNqlpE324rBsUEBhHsyHweu7GecVxlFD1Vv66/5sDT1PWzqOk6Rpf2by/7Kilj378+ZvkZ84xxjdjv0rWn8cyXWuXepXOnCSz1C0js7myabh1SNVUhscMGUMDjg/jXLUUd/P8AUOtzoLHxFpek6de2+maVeLdX9obSaSe+V4drY3MI1iU544yxx71V0PXIdMt73Tb+w+2WGoIgmiWXypAyElHR8HBBJ6gggnIrJoo3dw8jqV8bpBIYrPSBFYxaZPpltAZ9zIJclpGfb87FiScBR0AxXNWs/wBmuYbnbu8qRXxnGcHOKjopp2fMt/6Ymk1yvb+kdAPF0yeLbzxRHYxlb6WdprV3JVoptweMsMHoxGRj1rT8J3Xhy48V6Qul6VLYNFdfaDLdXwmLFVLLEmFjUZYADOeSOcZB4yilH3bW6Dl7179T0rxI18umprmoWmqaUNP1COeLT72CCBbxycs6+VHHuYAcsUbg9a5uDxRo48QT+JrrRr9r17572IQ6isUaZbcFI8osfQkMMj0rmaKFpt/W3+QPX+vX/M6G68Vw6lpcljqemu0y3k97azW04iEUkuCwZSjblyoIAKn3p2r+JNE1uW41O98Oy/2rdRkSSpfFYDKRjzfK2bs98b8Z7Y4rnKKVtLB/X6m1qXie4vb7SdQtoBbTaTa21vGd2/c0PR+gxk9qk1bXdB1J7q/h8OzW2o3beY0ovy0MchbLMkewMMnPBdgM/SsGinfr/WoHYP4602S9vNabw0f7Vv7WW2uJvth8rdJGUaRI9mVY5yQWI64AzkYfhzXP7BvpLl7X7TDcW8tpPEH2Fo5FKnDYO09wcHp0rLooD+v6+42bzXrWTQD4dsdPlhtxqBvkeW4EjgGMJsOEUHpnOB6Y71tWvxAsYbrTtUuPD0k9/p1mtkjG+KwhFQoGWMJ8rYP94rnJxmuMopNX0f8AWlvyDb+vmdLZeK9NFnpsWs6C19PpGRayrdmJWTcXCSrtO4BiSNpU4OKfc+MbLVRf22t6LJPa3WoS6jCsF35UtvJIfmUOUZWUgDgr2yMVy9FNu+/9f1YFpt/X9XNw+IrSHTdZ0nT9JNvb6o1uUBuC5hERJ5JHzFieTxjsO1Ml8Rea+hP9jx/YsSx48z/W4maTPT5fvY79M+1Y1FNO239W0E1e6Z1tx43sNRtpbbVdBknQajcajAkd6Y03SnJWUBCZAMDkFTjIyKr694zOuWmpWp04Qf2jqg1LcJd2zCFdmMDP3s5/SuaoqbaW/rp/kh3/AK+//NnQQ+Mr20i0FbKERvoayqCzblmEkjMwZccAhtpHORUuleJPD+j6uNdsfD99HdQztNboupgQxgk7UK+VuZRnBG8ZH1rmqKfn/WoGlouuS6Nqp1IW0U6yLJFPA3ypJHIpV045GQTgjpxWtb+MLHTH06HRdEe3s7LUY9SlSa682WeRD8oLhFCqBkABe5JzXL0U07Wt0/4cHruTXtz9svbi8KbPPleXbnONxJxn8a6X/hLdAku9P1S58NXU19p1tbwpu1ECB2hQKrMgi3YyoJG/8a5SilFcqUV0Bu7bfU6GHxXFdW97ZeI9Oe/hvLxtQzDOIJY52+8QxVhtYcEFewwRVhvG63U1/BqGkK+mX1vBbC0gnMbQpD/qtkhDcjnJYHOTx6ctRRb+vwD+v1N0eIbG00nVdG0nTbmGDVPs5LT3YleMxMW6rGgIOR2GMd6uL45Ml0Lq+0pLlrqx+wan++Km8UEFZMgfJIAqfNzkrkjk1y1FH9fhYDotO8SaNouq22o6PoM8YhiuI5BPfea8pkjZAdwjVQF3ZwF57n0yoI9IOkXctzNONQWWJbaNfuMh3eYW47YXHI69D2pUUf1+NwNjSfEX9l6adP8Asfm51C2vt/mY/wBUHGzGO+/r2x0NWI/FpTWdd1f7AD/bcF1CY/N/1XnHOc4+bH0Gfaufooeu/wDWlvyQLT+vn+p0F/4h0jWLW3Or6Ndvf21qlqtxb3yxo6oNqF0aNiSAADhhnHasW5e0aUNZQTRRhVyssokJbHJyFXgnoMcep61DRRfW4eR0+teNjrC66p00Rf21Pazf67d5XkqRj7o3Zz14xjvWZq2uHVNO0mwNt5X9l27W+/fnzMyM+cY4+9jv0rLopW/r0VvyA6dfGFo1zoWpz6RK1/on2eMOt0FimihbKgpsJDEYG7djjpVK08Sm1Oun7Hu/tqFov9ZjysyrJnp833cdutYtFN6/j+O4LTby/DY6PU/E2ja076jqvh6WXVZIBG8yX2yF3C7VkMWwtuwASA4BI6dqz/D2uPoN+119mS5hnhktrmB2KiWFxhlyOQe4I6ECsyigPI3bzxDpyaPJomhaRLZw3M6T3MlxdCeWTZnYoIRAqjcT0JJ71abxsW8X3/ir+zR/p0c8fked9zzIimd23nGc9OfauYooev4/jp+g7nUweOAj2yT6UZLaPRzo08az7WljLFt6ttOw5I7MOPeq0PiLSG01tD1HRbm4sIrl7mz2XojngLABlL+WVcHav8A5HGK5+ijd3/re/wCYlpov60t+R0Vv4l0pbW90e50GR9JuZ0uYYIrwpLbyqu3cJGVg2VJBBX6YxVXxNr0PiC6tZrfTVsYbS0jtI4llMmFTODkjPeseih6/18g2OlsfE3h6yurXVk8JkajZhGTy70rbNKn3ZGi2Fs5AJAkAJ+tMPixLrS4bPVLCS4urO6mvLW4ScIoeQqzCRCjbxuXOAV6kZrnaKd9bit0Ov1Lxzp162s3UHh+ZLzXITHPNNfmXy8urYjXYMLlehJPTBAGDFL44jbWLXxFFpLDUUiW3u99xuguIxF5TAIFDISvfeeegrlaKQ7/1/Xoa95feGJRGtj4fvbdfO8yVn1ESOU/uIfKAX6kMeB75l1TxBZXGhw+HtK065t7WO5a7Y3V2Lhy5XbhSEQKuM5GOT34rDoo6WDrc6rTvGljbWWjQahoUl3LocjPbFbwxQtmTfl4whJIPcMM8ZziqOu+JzrVhFYmy8ny767vd3mbs+cVO3GB029e+egrDooerv/X9aAtP69f82dbdeOoNSudSXU9FaWw1OO2EkEd1skjkhQIsiPtIB+9kFSMHHbNI3jazW6tbyx0U2j6Zpz2VgPP8zy5GdiJWJAywDt/wLB4HA5Oih67/ANdAWn9f12Lui6vdaFqttq9oEaW2fcFkGVYYwVPsQSPxrWl8UadbWb2Og6G9lFc3MdzdGW789nEZykanYu1ASTyGY8ZPFc5RTTtqhNJ3TL2vap/bet3+seR5P224kuPL3btm5icZwM4z1xWtZeKtOW205dY0D7dc6QCtpIt0YkZNxdUlXad4DEngqcHBJrm6KS91WQ5e87s6CXxWmo6VeadrdjJcPcXsuoxzQTiIpPIuG3AowZeAcDaeOvNTJ41KeMLLxX/ZoP2SOCPyPO+95cIjzu28Zxnpx71zNFG39dtAeu/9X1Ohi8SaXdabZ6b4g0Se8/s8uLaW3vPIby2YsY3yjhhuJwRtPPWqt3r0dxoI0GDTxBEuoS3yMJS20OiqI8EZ429SeayKKHrp/Xf80O+tzV8P64uiy3SXFn9rtL+3a1uYfMMZZCQwKtg7WDKCDgj2q1Y+INI0u6nWx0a5fT722Ntd211eLIzqWDAq6xrsIKqR8p5HfpWBRQLY6VfGn2C40v8AsTS1trTSmldIZ5fOaZpQFkMjgLncoC8AYHvzTJvE+nW9mdP0HRHsoJrqO6ufOuvPeQxklEU7FCoMnsSe5OK52imnZ3E1dWOjXxgV8Q63r39n/wDIZiu4vK83/Vednndj5sZ9Bn2qRfGFo1zoWpz6RK1/on2eMOt0FimihbKgpsJDEYG7djjpXMUUl7trdP0/4cb1vfr+v/DG1YeJTY3WtXX2MP8A2xaz22PMx5XmMG3dPmxjpxVm58TaNqiwXOt+HZbm/gt1t/OivjFFMEXajSJsJJAAB2uucVzlFJJJWX9f1cd9b/1/Wh0Gj+IdK0O3mksdKvTfz2klq8kt8pgIkUqx8oRAng5ALkZwecViXLWjups4JolCKGEsokJfHJBCrgE9Bg49TUVFN66i2VjsJfGuiNri+J08NXJ1OIRtF5uoBrdZY0VVfyxEGONoON/Ws2z8SWkmnNpXiHS5NQhF015E8Vz5EqSOAHG4qwKttGRjORwRWDRQCVtjqH8bJfSanDrGkiaw1HyMW9vOYWg8ldsWxyrDheDlTmqY8QWdrpOqaNpen3EMGpSW0gaa6Ejx+UWOCVRQ2S3oMY71h0UAdUfHKXLzf2no63CahaR22pBZzG1y8bZjnB2nZIMLnhgcEkc1Ws/EmlaVcXEmj6HLFHcadPYsJrzzXLSAjzCwRRwMfKFHTrXPUUPUNv67f8MXYo9IOj3Es8041ITxrBGv+rMRDb2bjqCFA579K0NI8U/2VY2Vl9h837Hq0eqbvN279qgbMYOM46/pWFRTvrf0/D/hhWublv4nMF3r119iDf23BNCV8zHk+ZIr56fNjbjt1qTWfEOka8Dfajo90NVaFI3uIb1VidkUKHaMxk5wBkBwD2xXP0VKSSt8vz/zKvrf+v60LYu7e11KK+022eNIHSRI7iQSncuDyQqggkdMdOOetdFqfjbTrxNae20CaO61xR9onmvzNsPmrJhBsGFyvQ5PTnjB5KincS0d/wCtDp28bFvGc/i/+zQDOkifZ/O6b4TF97b2znp7U6w8Y6dGNJuNW8PtfXuihY7aVbsxI8atuRZE2ndtJOCCvbOcVy1FC02/r+rg9TTj1+6t/Eh8S2aLHOLtrtEb5lBLltp6ZHOKvXvibTRp97YaFoTWH9pOjXTyXXnfKrbhHGNq7F3AHnceBzXPUUL3Ukugbu51lx43tJtZuvECaNKl7f2k9vd5uwYmeSLZvRdmVA5OCzZ6ZFUNJ8WXWjaTHp9nbgTQ6nFqcc5bgNGpAUrjkHPrWFRQtNv6s7/mFv69Vb8jb1XVvDt6txPZ+HJ7W8uXDl2v/MijOctsTYCM/wC0zYBqv4l1o+ItevdbNt9n+2S+Z5W/ft4xjOBnp6VmUUrLTy/r9B3ud5dX+h2fgzwn/bGiSagV+1yJ5d35PSc5V/lbcp46YPHWs+bx1Fqlpc2viLSHuxPqDaiBb3X2dd7KF2ONrbkAUY5DDn5ua5Oim9b/ANdb/ohbHTaz41Orprif2WsP9tTWs3yykiHyVIwOPmzn2xjvVMa/aT+HYNC1DTpZXsZZZbSeK4EYQybdwdSjbxlQeCp96xaKF7ruv6t/wweZ1uoeObbWbjVU1fRHlsNSulvVhiuvLlt5gu3KyFCDlcggoe2MVki98MNeyTPoV+lttQQxQ6iqupA5Z3aJtxJ54VQPSsiiklbYDX1rxC+seITrz23l4aLbGZCx2xqqruc8sxCjLY5OTVp/FpfWte1j+z8f25FcxeX5v+p81gc5x82Megz7Vz1FN6q3r+O4efp+Gx0vh7xpJ4fg0+KPTxMbG9nuixlK71liWMqMDKkBSQ2TyRxxSz6tDrWlxeEvDnh26WSe+F2Ga5NxPK+xlIOEUdDngDGDnPWuZoo33/q3/DB/X9fedf8AEfXJdRvrLSnmilfS7VIrmSIgrLdlR5r5HU5VVz321SsfFFhHoNvoWq6NJeJZ3MlzB5d2YUZmAyJVCkuPlHIKnGRmudooTa/r5hpp5f8ADHTap4zTVV1iKbSykesahDfOEn5jCbsoCV5zu644x0NOtvGcGjWcNp4b025t/Kvor8te3YufnjBAChY0Cg7jngk8c8Vy9FC028vwtb8kD13/AKv/AMOdDe+JdM/s690/QtCaw/tN1a6eS6875VbcI4xtXYu4A87jwOao2Wtmz0DUtD+zb/7Rlt5PN342eUX4xjnO/wBRjHesyilbSw7nWWHjtbWzttPn0p5IItMl0yYxXPlyOrymTcrbTsIOBjDAjOetQXXjFFfQzoul/YV0GR5Id1wZWkLOHy5wOcjnAAOeAK5qinfXm6/0/wBRWurf12OmuPHFxL4rk8SR6dCkDxG1FiWJjFsY/LMQIwQNvcY55rL1S80CeBYtH0W5tH8wu8k9755IxwqgIgA+oJ96zaKVtLDu27m1/b9pP4cg0HUNOlleyklltJ4rgRhDJt3B1KNvGVB4Kn3q6fG8n/CcN4zTTlBZ8m3Mp+6Y/LIDgAg4yQccHFcxRT63F0sdUvja30+0tbbw/o8lo9rqSamJri7M8kkiqRh8KoI57Ad+uc0y58VaKum6tY6R4ae0fVwnmyPemURbZFfbGNgwuQeCSenPHPMUUf1/X3AtDo9T8TaNrTvqOq+HpZdVkgEbzJfbIXcLtWQxbC27ABIDgEjp2oHjEjXtC1s6d/yBYLaDyvN/1vk987flz9Dj3rnKKP6/r7xWTVjY0vxE+l2epWqWiyNqDQMGZuIzHKJOVx8wOMdq19S8c6detrN1B4fmS81yExzzTX5l8vLq2I12DC5XoST0wQBg8hRR0sVf3ubqdBceLDP4rsPE/wBgCmxNofI83O/yFRfvY43bPTjPeopPEz3NjqmnXtp58N/cG8gzJ81tOW5ZTjkFcqRxng9qxKKHrv8A1e3+SEtNvL8DTi1sxeG7nw99mz9ovIrvzt/3diOu3bjnO/Oc9q67wJrhvLvT7WO1bztD0y8WFI3Vpbt5HJ2xqw27gJDwQ+Qp+U9K8+op3v8A15W/IOlv63uek6tf3Xh650PxXe2t9byWdxJHDo15HFbFU2kmRBGigKScE+WMkdTXF2GvGx0fV9JFqH/tXyP3m/Hl+XJv6Y5z06isqiktHcDodZ8QaHr+rtrOo6JfCa4G67WDUERXkwAGTdC2wcEkHd16jHNXxDr0etGxht7SS3t9OthawiafzpSu5m+Z9q55Y4AAAGABWRRRbSwHT3njc3enXen/ANmBPtWm2Wn7/Ozt+zkHfjbzux07Z6msy/1w32haVov2bZ/ZZuD5m/PmeawbpjjGPU5rLoo63A6Sy8Vacttpy6xoH2650gFbSRboxIybi6pKu07wGJPBU4OCTUcvitNR0q807W7GS4e4vZdRjmgnERSeRcNuBRgy8A4G08dea5+ih67/ANdf0BabHTJ41KeMLLxX/ZoP2SOCPyPO+95cIjzu28Zxnpx71FF4k0u602z03xBok95/Z5cW0tveeQ3lsxYxvlHDDcTgjaeetc9RQG39djXu9ejuNBGgwaeIIl1CW+RhKW2h0VRHgjPG3qTzTfDmurodxdNNaG5t760ks7iNZPLYxvjlWwdpBAOSD9KyqKO/n/lb8g/r9ToIfEWkNpraHqOi3NxYRXL3NnsvRHPAWADKX8sq4O1f4ByOMVFc+IbV9GvdEsdK+zW91exXcf78uYwiMu05HzE7s54+npiUUf1+X+Qf199/8zYufEJuLLQ7P7Jt/sUON3mZ83dKZOmPl647+vtU/wDwlf8AxONd1b7B/wAhuG5i8vzf9T5rbs5x82PoM+1YFFD10fn+O4ba+n4bHQWniLS9L0u+s9K0q9S41G2+yzyXF8skW3IJYRrEvPHGWOM1V0PXIdMt73Tb+wN5YagiCaJZfKkVkOUdHw2CCT1BBBORWTRR1uHSxu6hr+m6lPZW8+kTxaVp8JhgtYLsCXklmZpWRgWLEk/IB2AFaA8dwxi30+LR3fSorKSwkt7i7MkskbvvP70KuCGC7cLgY6HJrkqKP6/r7wOgs/Eel6PqVte6JoUkcaJLFdR3V55xuY5F2shKogUbScYXOTnmjUfEWlSaA/h7R9Cls4pLtLxpZrvzpGZVZdvCKMYbjjPBznPHP0UdLf13DZ3/AK7GodcJ8ML4b+zcLfm987f6xhNu3HtnOfwrWPjhJy1te6QJrCfTbbTriATlWfyANkqvt+VsjOCGHJBzXK0UPX+vK35Bt/Xnf8zoLPxHpWk3r3GkaHLFHJYXFmyzXnmOzSoy7ywRRxuHAUdOveq+ja9b2On3mjappzXtheOkpSOfyZI5UyFdH2sOjMCCpBzWPRR/X6h/X6fkbw8Rada2uq2GlaK9vBqVpFbfvLoyOpSRXLsdoDE7cYAUD+doeNyPGkPi/wDswZiRE+z+d12wiL7232z09q5eigP6/L/JEszWjRwi3gmR1XEzPKHDtnqoCjaMY4Jb69qi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D/2Q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733256" y="-11534500"/>
            <a:ext cx="18116550" cy="257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382328" y="4941168"/>
            <a:ext cx="18135600" cy="1781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Group 5"/>
          <p:cNvGrpSpPr/>
          <p:nvPr/>
        </p:nvGrpSpPr>
        <p:grpSpPr>
          <a:xfrm>
            <a:off x="-25959392" y="-11809906"/>
            <a:ext cx="18135600" cy="24069676"/>
            <a:chOff x="-25959392" y="-11809906"/>
            <a:chExt cx="18135600" cy="24069676"/>
          </a:xfrm>
        </p:grpSpPr>
        <p:pic>
          <p:nvPicPr>
            <p:cNvPr id="16" name="Picture 8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5959392" y="-11809906"/>
              <a:ext cx="18135600" cy="240696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ounded Rectangle 4"/>
            <p:cNvSpPr/>
            <p:nvPr/>
          </p:nvSpPr>
          <p:spPr>
            <a:xfrm>
              <a:off x="-15518232" y="-11573638"/>
              <a:ext cx="2736304" cy="1415380"/>
            </a:xfrm>
            <a:prstGeom prst="roundRect">
              <a:avLst/>
            </a:prstGeom>
            <a:noFill/>
            <a:ln w="127000">
              <a:solidFill>
                <a:srgbClr val="FFC000">
                  <a:alpha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</p:grpSp>
      <p:sp>
        <p:nvSpPr>
          <p:cNvPr id="12" name="Rounded Rectangle 11"/>
          <p:cNvSpPr/>
          <p:nvPr/>
        </p:nvSpPr>
        <p:spPr>
          <a:xfrm>
            <a:off x="-4573016" y="-9172400"/>
            <a:ext cx="2736304" cy="1415380"/>
          </a:xfrm>
          <a:prstGeom prst="roundRect">
            <a:avLst/>
          </a:prstGeom>
          <a:noFill/>
          <a:ln w="127000">
            <a:solidFill>
              <a:srgbClr val="FFC00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4" name="Rounded Rectangle 13"/>
          <p:cNvSpPr/>
          <p:nvPr/>
        </p:nvSpPr>
        <p:spPr>
          <a:xfrm>
            <a:off x="12996936" y="1641687"/>
            <a:ext cx="2736304" cy="1656184"/>
          </a:xfrm>
          <a:prstGeom prst="roundRect">
            <a:avLst/>
          </a:prstGeom>
          <a:noFill/>
          <a:ln w="127000">
            <a:solidFill>
              <a:srgbClr val="FFC00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979894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519232" y="-12700792"/>
            <a:ext cx="18135600" cy="24069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89040" y="-10972600"/>
            <a:ext cx="18135600" cy="1898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3080" y="-10612560"/>
            <a:ext cx="18135600" cy="2249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ounded Rectangle 9"/>
          <p:cNvSpPr/>
          <p:nvPr/>
        </p:nvSpPr>
        <p:spPr>
          <a:xfrm>
            <a:off x="-20486784" y="-8284848"/>
            <a:ext cx="2736304" cy="2748694"/>
          </a:xfrm>
          <a:prstGeom prst="roundRect">
            <a:avLst/>
          </a:prstGeom>
          <a:noFill/>
          <a:ln w="127000">
            <a:solidFill>
              <a:srgbClr val="00B05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4" name="Rounded Rectangle 13"/>
          <p:cNvSpPr/>
          <p:nvPr/>
        </p:nvSpPr>
        <p:spPr>
          <a:xfrm>
            <a:off x="-1980728" y="-8068593"/>
            <a:ext cx="2736304" cy="1374347"/>
          </a:xfrm>
          <a:prstGeom prst="roundRect">
            <a:avLst/>
          </a:prstGeom>
          <a:noFill/>
          <a:ln w="127000">
            <a:solidFill>
              <a:srgbClr val="00B05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5" name="Rounded Rectangle 14"/>
          <p:cNvSpPr/>
          <p:nvPr/>
        </p:nvSpPr>
        <p:spPr>
          <a:xfrm>
            <a:off x="19647268" y="4581128"/>
            <a:ext cx="7560840" cy="792088"/>
          </a:xfrm>
          <a:prstGeom prst="roundRect">
            <a:avLst/>
          </a:prstGeom>
          <a:noFill/>
          <a:ln w="127000">
            <a:solidFill>
              <a:srgbClr val="00B05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19616" y="8010725"/>
            <a:ext cx="18135600" cy="2249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2060288" y="25868709"/>
            <a:ext cx="4752528" cy="792088"/>
          </a:xfrm>
          <a:prstGeom prst="roundRect">
            <a:avLst/>
          </a:prstGeom>
          <a:noFill/>
          <a:ln w="127000">
            <a:solidFill>
              <a:srgbClr val="00B05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509682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98696" y="-7876256"/>
            <a:ext cx="18135600" cy="24069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360" y="-7844480"/>
            <a:ext cx="18135600" cy="1967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ounded Rectangle 8"/>
          <p:cNvSpPr/>
          <p:nvPr/>
        </p:nvSpPr>
        <p:spPr>
          <a:xfrm>
            <a:off x="-7957392" y="-4419872"/>
            <a:ext cx="4026496" cy="1440160"/>
          </a:xfrm>
          <a:prstGeom prst="roundRect">
            <a:avLst/>
          </a:prstGeom>
          <a:noFill/>
          <a:ln w="127000">
            <a:solidFill>
              <a:srgbClr val="FF000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083202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data:image/jpeg;base64,/9j/4AAQSkZJRgABAQAAAQABAAD/2wBDAAMCAgICAgMCAgIDAwMDBAYEBAQEBAgGBgUGCQgKCgkICQkKDA8MCgsOCwkJDRENDg8QEBEQCgwSExIQEw8QEBD/2wBDAQMDAwQDBAgEBAgQCwkLEBAQEBAQEBAQEBAQEBAQEBAQEBAQEBAQEBAQEBAQEBAQEBAQEBAQEBAQEBAQEBAQEBD/wAARCAgtB3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wKiiigAooooAKKKKACiiigAooooAKKKKACiiigAooooAKKK9b+BH7O+r/ABwTVbu28Q22j2elNHG8skBmeSRwxCqgK8AKSST3HB7AHklFfUniL9hHXtH0K/1bTviDZX1xZW0lwls+ntCJdiliu/zGwSAccdcdOtfLdABRRWtY+EPFmp2yXmneGNWureX7ksFlLIjc44ZVINAGTRTpYpIJHhmjaOSNirIwwVI6gg9DTa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tfgh/yWnwB/wBjRpX/AKVx1xVdr8EP+S0+AP8AsaNK/wDSuOgDiqKKKACiiigAooooAKKKKACiiigAooooAKKKKAPS/Cn7OHxm8Z6Lb+IdC8E3Umn3a77eaWRIhKv95QxBK+hxg9q1z+yP8fAM/wDCDt/4Fw//ABVfohpUEUGmWcEMapHFbxIiqMBVCAAD2Aq1tHoKm5Vj8l/E/hbxD4M1q48O+KdIuNN1G1I823nXDDIyCOxBHQjINfW/7Ad/ZnRvF2lC6i+2G7tZxb7h5jR7JAWC9SAeCR0yM9RXKft8QxJ498MTLGokk0VgzAcsBcSYz9M180xWGqYEkFldYYcMkbcj6gU9xbM/Vvxpe2mk+ENb1DVJ0tLaHTbppJZm2Kv7pu57noB3PAr8mieanuUv4QEu1uEDdBIGGfzr7y/Y+8G+E5/gtYatdeG9MuL29vbsz3E9qkkj7X2qCzAnAA4HTk+tGwbnwNX6Z/A7xh4bT4OeD4LfxZpkXk6RDE8Q1GOMxyDIZSpYFSDnOR715B+3F4S8L6d4A0XWdN8P6dZ3yat9n8+2tkicxNE5KkqBkZUHB6c+tfFdG4bHoHx/1DTNV+NXjTUdHu7e6srjWbh4ZoGDRyKW6qRwR15rz+iim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u1+CH/JafAH/AGNGlf8ApXHXFV2vwQ/5LT4A/wCxo0r/ANK46AOKooooAKKKKACiiigAooooAKKKKACiiigAooooA/W3w7f2mr6Bpuq6bMtxaXlpFNBNH8yujICCCK0drf3G/I1+U3h74gfEPQrePR/DPi3W7OFm/d21pdyKu4/3VB7+1bF58T/jZYRiS/8AGfiu3RjtDTXMyAn0yaVh3Ppj4+QaD4n/AGq/hb4W1FIL2NPs0V/aNyAHunYI491wcHsR619URO6xqqMVUAAKp2gD0AHAHtX5dfCjxnB4f+L/AIZ8b+Kr65nhstXt7u9uZGMkhUONzEnljjn8K/Ruz+KnwyvRCtn8QfD05n2iIJfpmQtwuATnnIoY0cL+1zpWn6n8Ddcur+0jnm05re4tZXXLwv5qqSrdRkMQcde9eBfDL4z+L/g3+zjbaxZwWV59v8Tz2WlxXUZKxxJCr3BO0gtl3jxnp83rXrf7VvxV8AN8I9Z8MWXinT77VtSkitorS1mEsilJQzs4H3Qu3HPc4r52+M9mfD3wT+D3h5Rj7Xpl7rUo9Xnmyp/742j8KEJmH8Xv2ivHPxl02y0fxDb6baWNjMblYrOErvlK7dzMxJOBnA6cmt74T/sn+Mfiz4PtvGemeItHsLS7uJbeGO48wuTGwUk7VwBk+9eH17d8Kf2r/HHwm8IW/g3SPD+hX9naXEtxDJeJN5imRgzA7JFBGR6ZpgeP67o914e1u/0G+KG4065ktZTGcqWRipIPpkV9Nfs+/sn+DviV8OLPxz4q17VEl1OadYLez2IsUcUjR/MWBJYsrH0xivmXXNWu/EGs32u3/li51C4kupRGMKHdixwOwya/QT9jvUrC7+Auh2VreQy3FjcXsdzEjgvCzXLuoYdRlWUj1zSYI4Lx1+xJ8PtM8H6xq3h7xFrUWoafYz3kP2lo3icxRs5RgFBwQpGR0OK+Kq/Vj4manYaR8PPE17qd3FawLo96pklYKNzQOqqM9SSQAOpJr8p6EDCiiim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gqwjaUg7E6ntVS21GO6do4kYtnAzXHiMdRwz5ZO77I5q+LpYde89eyLioznCKWPoBmphY3xG4Wc5A7+WaoyT6/ZgvbA4HPAqfQtc1O/uRDeTMtebPOmpWjD8TzZZtKzcYr7xWjdfvIw+opK626vIba1wXV2x0PeuMK3Vxes0askbN0xxShnsb2qQt6amtDNY1PjjYmoqvLeRW9x9muT5bE4BPQmrFezRr08RHnpu6PThUjUV4u4UUUVsWFFFFABRRRQAUUUUAFFFFABRRRQAUUUUAFFFFABRRRQAUUUUAFFFFABRRRQAUUUUAFFFFABRRRQAUUUUAFFFFABRRRQAUUUUAFFFFABRRRQAUUUUAFFFFABRRRQAUUUUAFFFFABRRRQAUUUUAFFFFABRRRQAUUUUAFFFFABRRRQAUUUUAFFFFABRRRQAUUUUAFFFFABRRRQAUUUUAFFFFABRRRQAV2vwQ/wCS0+AP+xo0r/0rjriq7X4If8lp8Af9jRpX/pXHQBxVFFFABRRRQAUUUUAFFFFABRRRQAUUUUAFFFFAHr37J99pOnfHTw/c6zd2ltAFuVWW5dURZDC4X5m4BJ4Ge5r6h/a+8QeFrv4G6paQ65pNzdy3lmLaOK6ilkLCUFioUk/cDZPpn1r4V8KeFtc8beIbHwt4bsWvNS1CTyoIlIGTgkkk8AAAkk9ADXvKfsJ/FtkBfWvDKMRyPtjnB9M7KQ0fONOjkeJ1kjYq6EFWHBBHQg19Aa3+xF8YdJ0y41G1n0PUnt42k+zWt23nSADJCBlAJ9sjNfPzo8btHIjI6kqysMEEdQRTEekfFDQDrmmaX8X9Dtw2n+Jf3WpJEvFnq6ACeNgPuiQ4lX1EhHau8/bKgTRvEvg3wnGRt0bwtaQKB0A5H/slcp+zv8QU8PeKU8Da/pCa14Y8X3NvY32ny8gTGQCG4TPR0Y9RjIJFdN+2/OJfjaYAQTaaPZwce28/1oH0Pn+v0q+Bfw48D6L8KvDTWnhfTHmvtNhvLq4mtUklnmkXczMzAnvgDoABX53eE/B3ifxzrEWg+E9EutTvpekcCZ2juzN0RR3ZiAPWv0++GFn9i+Hfhywju7W9+xabBaPPZyiaFpI12OFdeGAYEfhSYIvXHg7wlcwvBceFNGljdSro1hEQw7g/L0r82fjVo9p4G+Lvizw54YMtjp9pqMiQQxysAiHDBevIG7A9q/T8xykYETk/7pr8yP2jru1vvjn40ubO4jniOqSKHjYMpKgKcEdcEEfhQhs4CfUL+5Tyri9uJUzna8rMPyJqvRRTJCiiigAooooAKKKKACiiigAooooAKKKKACiiigAooooAKKKKACiiigAooooAKKKKACiiigAooooAKKKKACiiigAorZ86ZEiVJXUCKPgMR/CK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ZcSyyWdwHkdhsBwST/GtAGTRRRQAUUUUAFFFFABRRRQAUUUUAFFFFABRRRQAUUUUAFFFFABRRRQAUUUUAFFFFABRRRQAVJZLbTXsVtPMEDckA84qMK7nbGhdj0UdTVfSfht451S/k1Gw0+8vLgtuYRISsY7DPQAV5+YYp4eHLD4mc9eVSf7mgm5y2SV39x1XiFtKs7ERRBFjC8KD/nNefjUTaXPmwQ5XPGK7C58B+JbQSf8ACVwvZtGC3luwJIHXoaw7TR31tr230nyANOs5r64klkCKkMYyTnuSSAB1JIFfL1KrnOyPEq5ZisBP2eKpyjJ/zJp+uv5ix+N7ZIylzHtYjHNcnf8AiqaK+MllHnrjFUtRguJBhUIJ9R3pdM8PahcyKiwMSevFVZdRexpU1zM39H8QXuo3ca3j7RkcV6/pGl2N7aIAikkV5XH4M1a0g+0mBl289Oa+mP2X/wBm7x98TJDqfiW/Hh/QIFEnmuhae4Xt5adMe5/KhYf6xrTOeeHqY2XLh0eEfEHwyll++jB9RWPopmktNryb9o4yecV9m+Pfg1ofhrxrb6R8PpP+E4v4R/pOnXVks0Uf/XRhwvfuCK534qa34a8Oxf2Td/s6eHtLv5kWHZMXVFc8B1K4OM9s17eDwWIwyXI1/wAA9vB5diKEE5SSZ8xUV2Pjr4V+N/Adjp+ueJ9Gis7TWWc2vkvuVcAHYeSVODkAnnB9DXHV7UZKSuj0pRcXZhRRRTEFFFFABRRRQAUUUUAFFFFABRRRQAUUUUAFFFFABRRRQAUUUUAFFFFABRRRQAUUUUAFFFFABWpAEW1gPlREspJLRqSfmbuRWXWpD/x6W/8AuH/0NqAHbl/54wf9+U/wo3L/AM8YP+/Kf4UlFAC7l/54wf8AflP8KNy/88YP+/Kf4UlFAC7l/wCeMH/flP8ACjcv/PGD/vyn+FJRQAu5f+eMH/flP8KNy/8APGD/AL8p/hSUUALuX/njB/35T/Cjcv8Azxg/78p/hSUUALuX/njB/wB+U/wqjqCqt0wVVUbUOFGByo7CrtU9R/4+z/uR/wDoAoArUUUUAFFFFABRRRQAUUUUAFFFFABRRRQAUUUUAFFFFABRRRQAUUUUAFFFFABRRRQAUUUUAFFFFABRRRQAUUUUAFFFFABRRRQAUUUUAFFFFABXa/BD/ktPgD/saNK/9K464qu1+CH/ACWnwB/2NGlf+lcdAHFUUUUAFFFFABRRRQAUUUUAFFFFABRRRQAUUUUAe5/sYKD8c7AkA4sbsj2+Sv0KHSvzd/ZY8XaH4N+M+kal4ivY7Oynjms2uJDiOJpEIUsew3ADPbOTxX6KpreiuoZdb0xgRkFb6Egj2O6pZSNG1/4+4P8Arqn/AKEK/JbxmAPGGuADAGpXWB/21av1UuPFfhjSEXUdS8R6Tb28DozySX8KgfMP9qvzI+KvgTxn4R8V6nN4n8N3mnx3t3LcQSum6GWOR2ZWSVco4IIIIPNNAy9+z3pg1f41+DbEjO7VYn/74y//ALLX0b+0Fdfsz6X8R9R1z4jf8JBr/iQRQh9GsiYoYwEBTdJgDBBBPzEjPSvEP2SLP7V8e/DUuM/ZWnuP++YX/wAaZ+1pJv8A2gPFK5/1bWqf+S0R/rQLoM8b/tD6xrOjzeD/AIfeHtP8C+GJvllstKGJrpfSefh5PpwOvrXBaH4+8ceGbU2Ph3xfrGm2xYsYbW9kjj3HqdoOM+9YNFMR1s3xc+KU8TQzfETxEyONrD+0puR6ferkiSxLMSSeST3oooAKKKKACiiigAooooAKKKKACiiigAooooAKKKKACiiigAooooAKKKKACiiigAooooAKKKKACiiigAooooAKKKKACiiigDWb7sf/AFyj/wDQBSUrfdj/AOuUf/oApKACiun8M/DTxn4u0u513R9LhXS7NxFNf319b2NqshGdgmuHRC2MHaCSARxyKZ4u+HXi/wADQ2N14k0yKK11NWazura8gu7ecLjdslgd0JG4ZGc8ih6bgtdjm6KKKACiiigAooq/BoWq3OiXniOC03adYXEFrcTb1GyWYSNGu0ncciKTkAgbecZGXZ2v/XYaTeiKFFFWtK0u+1vVLPRdLg868v7iO1t4twXfK7BVXLEAZJAySBSSvohN21ZVorv4fgX8Q7nUW0e0j8N3Ooo7Rmyt/FelS3G9TgoIluS5YEYwBnNcRqGn32k31xpep2k1rd2krQzwTIUeKRThlYHkEEYxSTT2HZleiiimIKKKKACiiigAooooAKKKKACiiigAooooAKKKKACiiigAooooAKKKKACiiigAooooAKKKKACiiigAooooAKKKKACiiigAoorf8E+C9X8d62mjaSqrx5k87/chjzyx9fQDufxIaTbshNpaswKK+g5fhp8D/Bipp3i7XPtF+4G7zrpkZSe/lxcovpuz9awfHXwN0+PRW8V/DvUzqNkqGV7fzVlygzlonX72MfdOTweSeKltJX6FJX06njVFFFMQUk3/AB6XH+4P/Q1paSb/AI9Lj/cH/oa0AZdFFFABRV7RND1XxHqcOjaLZtdXlxu8uJWALbVLHkkDoCa6v/hSHxU/6E+4/wC/0X/xdFgOGoruf+FIfFT/AKE+4/7/AEX/AMXR/wAKQ+Kn/Qn3H/f6L/4ugDhqK2/E3grxR4Ne3j8S6RJYtdBjCHdG3hcZ+6T0yPzrEovcAooooAKKKKACiiigAooooAKKKKACiiigAooooAKKKKACiiigDtvhfpNreajc314ybYI9kasCSznk4A9FBz/vV6Taa1coGsLe2v7WFlOUWEI0YGckqRks2OAc9Olcf8Obq3tfD3li4l82a5kby7eANISFHDNzhMDLdOPrUNnqVrIsd9qek6r5TSFolRnLXLHOJBg5GNp44HFfG4/Gupipx/ldj+mvDvhfAYDLKePdNOtVim5Na2eqir20tbbd3Zua6NZvdMm00Wyi4kA22kaokq8bmcnJy5B5zjoRjiuS8MeFtG0m31DVp08kavZSWE9mxDBJw6sHAH8OBu29iD2rs7/xVJFb3Gm2t0LjUdXiLCIxrGIhzhuBu5XC855z0FeX+I9ZtbTUZLK2lgWKxHmlGkb5pcAkLgfMQeATXm/vk7s9fi/hahxVlzoyglUhrF28tu6T2+Vzs9X/AOEa8H+Hri9+GWjWvi3Xo445AGgR2jY8MoRupHOOMZ61veEdQ1XWtJXWfFHh7ToHdEkkguoo4/K453Mq46+n868I1bTLbXZU1b4ceLDoerm4339rPNIPLABYyLkY5PQKcEY4Fen6J8R9ai0zSL7x3dpqkaWIjljjjEZZxIVDvk5yQobrk819HTlTr0LwitN77n80UML7OPs6kOW14uLS3W9+/qe2eHNA+F/iHWdJ0fxLO/h5tRmESSrPGYCdoIKmTGQSR3z6Cu78c3dx8LVtdP8ABXxibVbN4TbiGLH+jrjGdy/L36jmvif4x/EPX/H/AIVV7RUu9OtgpQpEYpIGBxuaMksFwAARkY716h+z1+07da58PZvhr8Q/Cmj6neFvsmn65ODFOIgPlWcryxHGJBgn+LPU7YNxwsW18P8AW5l/Z9Gk1GhFRb3tsfanwHHhGLwbBJ4SmMl8LhZdYZsLcySnrvz/AA+mOoxXDftneG9G1/Q4NVtLu2N9YtsliEi72RiMcdeoB/CvKPE3w68Z+CPBreLG1tNKmMi28b2943lXCORtIdSAB1+U9MVU8D/C7xh4lgtPE817ZTQ3RDqGjZ2Ye8hbLe/HevQi1F+3Urmbhb3TdPijSfi3+zBf+GtWuLZPEWhr/osErjzXkthuDIDzlo9ycddxr5Gr0bxNaWuu+K9b07RNMNuukT+QwtpDGWccMVGCOvJ6V55PC1vNJA+d0bFDnrkHFXQau0vUwxMbWYyiirMWnXE1hPqSSWwit3VHVrqJZSW6bYiwdx6lVIHfFdBylairN9p9xp5gE8ls/wBohWdPIuopsK3QN5bHY3qjYYdwKrUAFFFFABRRRQAUUUUAFFFFABRRRQAUUUUAFFFe33dx4A8DfD7whqupfDex1u61m1dpZHuDEwZNvJO1s53e3SnsriWsuVeb+48Qor1L/hafwz/6Ibp3/gyP/wAao/4Wn8M/+iG6d/4Mj/8AGqQzy2ivUv8Ahafwz/6Ibp3/AIMj/wDGqqfHTRdC0XxLpi+H9Jh063u9Jhumhi6B2Z8/XgAfhSen9f12Ba6f10/zPOKKKKYBRRRQAUUUUAFakP8Ax6W/+4f/AENqy61If+PS3/3D/wChtQAtFFeoeJ9A+FPgm18OQar4d8WapeavoFjrE81v4htrWJXnQsUWNrGQgAjjLk0nJRtfq7fOzf5JgtXb+un+Z5fRXceO/B3hqx0HR/HPgS+1G40DV5Z7N4dRCfarG8hCl4ZGjARwyurqwAyCcgEVxdvEk9xFDLcR26SOqtLIGKRgnBZtoLYHU4BPoDT62/r+v0B6K/8AX9fqR0VZ1O0t7C/ns7XVLbUYon2pdWyyrFMP7yiVEcD/AHlB9qit4knuIoZbiO3SR1VpZAxSME4LNtBbA6nAJ9AaFqD0I6Ks6naW9hfz2drqltqMUT7UurZZVimH95RKiOB/vKD7VWpJ3VwCiiimAVT1H/j7P+5H/wCgCrlU9R/4+z/uR/8AoAoArUUUUAFFFFABRRRQAUUV6hrugfCnwZo3hSTW/DvizVb7X9Ch1ieW18Q21nFGzzTR7FjaxlOB5Wclz19qdtL+dvz/AMieZc3J1s391l+qPL6K77x74O8G2mgaB448Aahqsmja3Pc2Mtpqvlm6s7uARl0LxgJIpWZGVgqnnkZqp8ZfC+k+C/ih4i8LaFHJHp+m3ZhgWRy7BdqnljyetS9Gk+t/wt/mrdy+V25un/D/AOTRxlFFFMQUUUUAFFFOkAVgB/dB/SgBtFFdV8NfBUPjrxG+nX+ptpul2Flc6pqd4sXmtBaQRl5GVMjcxwFUZHLCmlcTdjlaK9Ea4/Z6nkvbVdI+IligRhZ3x1Gxuiz4+UyW3kRbRnqBMfqa4h9PtF0aPU112xe5ecwtpypP9oRAM+aWMflbCeMCQtn+EDmpGUqKKKYBRRRQAUUUUAFFFbfiXwlqXhWDRLjUJ7aRde0uPV7YQsxKQvJJGFfKjDZibgZGCOfQtpf+v60FzK/L13/L/NGJRRRQMKKKKACiiigAooooAKKKKACiiigArtfgh/yWnwB/2NGlf+lcdcVXa/BD/ktPgD/saNK/9K46AOKooooAKKKKACiiigAooooAKKKKACiiigAooooAKcJZAMCRgPrW/wDD3X9K8L+MtL1zXPDNn4gsbab9/p12MxzKQV57ZGcjORkDIr9INU+F/wAHNK0i81mb4WeFWhs7aS6YLo1vuZUUtgfL1OKQ0rn5fmR2+85P1Oa9J+H37QnxK+HlkuiWepQatofIOkavCLq1APXaG5j/AOAke+a9O0r9pX4Jz6qlvrf7NXha20132tPbWsDzRqT94qY8NjqQMZ7V7b8U/wBlj4WeNfClzf8AhHQLXQNXFobuxubFTHFMdm9Ukizt2sMDIAIJ79KLhY5D9nD4ofDD4ifEKO30z4MaX4Z8SQ2NzcC/01wISir+8ymActnHQ4z1rwT9rH/k4Pxf/wBd7Yf+SsNdj+w3bEfF/UJHXDQaLcg+xLIK479rH/k4PxeP+m9t/wCksNHUOh5JRRRTEFFFep/Ar4Aa98c7nVY9K1mz0uHSkiDzXUburyykhEATpkKxyemKAPLKKkurd7S5ltZMb4XaNsdMg4NR0AFFFFABRRRQAUUUUAFFFFABRRRQAUUUUAFFFFABRRRQAUUUUAFFFFABRRRQAUUUUAFFFFABRRRQAUUUUAFFFFAGs33Y/wDrlH/6AKSlb7sf/XKP/wBAFJQB7DN4W134nfCTwjb+AFbWLrwpFfw6rolsQbuJ5blpVuUh+/KroyISgbBjAryS8s7zT7qWx1C1mtrmBiksM0ZR0YdQynkH2NOC6jpc9vdKLm0mKrcW8g3RtjPyuh4OOOCPSvddG1K4+Inhz4c+LPGrrqGsWPjq28PfbbgBpb2wIhl2TMeZfLJwGbJxJgk03Zy5u71+btp83t+PQTlZa9nb5Jv8lv8A8FnA2/wH+Kt1BBJF4ZjFxdWpvINPfUbVNQlhxnetm0guGGORiPntXMaB4U1XxJcT2thPpNvJbAGQalq9pp46kYBuZIwx45AyR3r0fxxN8OE+KOua9qHxG8dRavBrlxO8kfhm2Z4pkmOAkh1AH5SoCnaOAOB0o8QaL4T+Jet+KvjFqviB/CXhW91p7e0X7Aby8ublk8wqIUZUU7fnYmQKC4ALVlCfPCNTZNX9Nra9b3tp28y5R5bx63+/e+ny/qxwPi3wB4t8D3FlB4l0oW41GHz7OaK4iuILmPON0c0TNG4B64Y4yM1reI/gx8RPCFnPe+KtIstIWAyjyb3V7OG4l8ttrGKFpRJMMjgxqwbsTXYeIIfDR/Z700eHdb1fVrex8aNFFLqemR2bweZabpI41S4mBUlEY/MOe3eua/aDv73UfjX4zmvrmSd49YuIEZznbHG5RFHsFUAfStZqyVt7v8FBrT/t7vrboOMeaHP/AFu1+n6FXSPgt8Rta07TtUttHs7eHVxnT1v9Xs7KW8HYwxTyo8gPYqpB7Zrp/Bnw98Z618OvHPgrT9AuG1mz8RaSt1bSFYvs/lRagJDK7kJGq45ZiB055FZf7R7yH4ya/bszeVa/ZYLdP4Y4VtowiKOygdAOKh8MX97ZfA3x1DaXMkSXmtaHBcKhx5key9fafbcin8BTpy56M5LZpf8ApcLf8EdG6lbrZ/8ApLv/AMA5/wAU/Djxh4OsLPV9c0yH+zr9mjtr6yvYL21kdeqCa3d49w/u7s47VJ8Kv+SoeD/+w/p//pQldN8OWku/hF8UtOmmdraCy0y+jiJyqzrexoHAPQ7XZcjscVzPwq/5Kh4P/wCw/p//AKUJTppqor+RzyfNTk+11+Cf5NHY+JvgX8ZPEHxE1tNM+GfiTZd6tdvDcz6dLBblDMxDmaQKgXHOS2MU74kaj4i8Q/GDxdf/AA61u5ma300rqF5Y3nkC4tra0jS7fcGXzI2aJ2xzvGODmuL8Zahf6V8SvEGo6XfXFndwa1ePFPbytHJG3nPyrKQQfpXsuorHJ8RNe1aRFTUNY+Fk+pamAoQm8m0sNKxUdGY4c+pYnvXLhEvqtN9OX8eRtfL3Xf5fLSu+Wq31uvuc4xfz1Vux5Nofwd+IniLw/F4s03RIF0SYSFdRu9RtbS2XY+xg0k0iKh3cAMQTgkZANQXPgrxP4G8Z6PpXirSXsp5ri2uIT5iSxTxM4w8ckZZJFPPzKxHBro/HN5dD4FfDGwFxILZrjW5jFuOwuLhAGI9QCRn3PrWjpu69+CHg65u5Glk07x5NZ2pY58qGSCCRkX0UuN2OmST3rsou04z7OP4yUfza+RjW1pST6qX4Jv8AT8fLWn8dvBGt23xR8UaobjRZo9R8RXMcENtrljPc7pJnKh4I5Wlj9DvUbTwcGuf8S/Bv4heDbOa98V6VY6SId/7i81eziuZQjbWaKAy+bKuejIrAjkEjmtP4lf8AJwviH/sbJ/8A0qNJ8YrfV/Ffx98UaXFK91f3/iOawtvMfqTN5USZPQAbVHYAVz04v2VPl3d/wUf8zrrP99Uctotfi5f5GfZfBnx9qlpNd6LaaPq32e3N1Jb6Z4g0+8uViAyW8iGdpTgdRtyK5qXw5rUPh638VyWR/sq6u5LGO5Dqw8+NVZkIB3KdrqRuAyM4zg49a8HeFvh94C+LHhyxi+KesXniDT9bt4JV0nw8GtVuFnVGi8+W5idkJypYRkEZ4PQuhtrfXNS+LXwmhiVT9vvdb0OEZ+W6sZpC8caju9sZR/wBfSm5K149m/8AwGzfr7rdvNdbmUfi5X3S++6Xpqlfy80eSJ4b1p/Dcni5bE/2RFeppzXJkUD7QyM4jCk7mO1SSQCBxkjIzmV6Z8VSPC3hfwf8L4vkm0+y/tvV1HBN/ehXCuP70cAgX8WrzOqekmuzt92j/G9vKwLWKffX79V+Fr+dwooooAKKKKACiiigAooooAKKKKACiiigAooooAKKKKACiiigAooooAKKKKACiiigAooooAKKKKACvffgWU0L4aeJfFNtEr3kbTMO5xDCGVT+LE/jXgVes/Afx9pfh+6vPCviKWOLT9VIaOSX/VpLjaVfsFYYGTwMD1qkm4yit2tBNpSUnsmeWXl5dahdTX17O81xcOZJZHOWdickk17H+zRrd+ut6l4cLs9lLam72E5CSKyrkDtkNg/QVL4k/Zr1WTU5J/Cer2H2CVi6R3burxA/wgqrbgPXg/zr0X4YfDKx+HVpOhv47rV71AZpduFVB0VFznaCeT3OOnApQaSd102Cau/mfM/jfT7fSvGOtadaBRBb38yRqvRVDnA/Dp+FYldD490HX/D3im/tfEa5u5pXuDMB8k4difMX2Jz9OR2rnqzp/AjSp8bCkm/49Lj/AHB/6GtLSTf8elx/uD/0Nasgy6KKKAN/wF4qbwT4t07xMLQXIs3bfFuxuRlKNg+uGOPevtPw54j0jxXo9vruiXQntblcqf4lPdWHZgeCK+Da7b4XfE/VPhxrHnR77jS7lgLy03feH99M8Bx+vQ+otPmXKyGmnzI+z6bLLHDG800ixxxqWd2OAoHUk9hVXR9WsNe0u11nTJvNtLyJZonwRlSO4PQ183/HL4zyeIZp/B3hid00uFyl3cKcG6cHlR/0zB/76Pt1ym3F8vU0ilJc3Qw/jv8AEbTfHviG3g0aPdY6SJIo7g/8t2YjcwHZflGO5615lRRTiuVWCTu7hRRRTEFFFFABRRRQAUUUUAFFFFABRRRQAUUUUAFFFFABRRRQB1Hh7xLc2Udhp0/iG0sbRGlbyhEpkfqcMT2JJ6cgYrD1TWoYmluYPGtwzhCwjhcKplzn5cD7mOg61gavPPAksMU8US3kQiYnIYgMCcnpgcHHX8KwW1uSKaJLaW2H2MERSvHlWGSQCOQMnn/GvjcZh+TEVGlu79ep/VXCOZwq5JhWntCK0S+yuXtrqrb3O4tdSu7u2eK38NXM+pbm3XTuXZWOFOOOvoMkDmsHxNe21iPOstLhKWsrefJMVcu/yqU27uQDnnuSay5PEiXELGPVLo37uERLcbY9uOgwQB64xXK6zf27iGCyiuhO4Im3MSXfvtH8/wClLD4eUnaR7OZZvClB8r/r7++x6r8JbaHxRoPimxeW3gmkvLO4ikmBIMkauUDkc7D8+MdMCvaPhPbeGvCl5caj4mk07WtWaJhAhiDW9sMYyisPmcjjcRwOnU15r+yd4E/4WLqusi3mktNM02SyuLneN3mgLKqxhhjDZZmPH3fwr6fm+A3g0RysshVmRk3bsHmvRWCxLqKVNpR3P5b4hnOnnFV05WhKXM15u1zzX4kfD7xT4oim1Wx8PW8l7PGGt4YCA0cWOA5wBg9x2FdJ/wAM+/Dvw/8ADa113w9oeoX0reXHdX887W5e9Me5lRWJXyzyACOQo6ZGfHpPGvxJ+C3jZvDN34smvvDEjtbSQXCicRwPkfLnnA3dM+tey+AvGp0CFYvEOpae9vr0lxb3cUdrkWUWd5vSuSo3AjYSM4wv8PO1SM2+wqTila9zivhP8VLzxWF+Gfiq4trmK3SR9Ok1EnyZlTcpSQN92RD0PoB3FfR1jrmjeGPhvPomlWeoac1javFZqB9ogMu35RHJnjLEdTjmvmnx98Grjw549PjzQxqM1tcO16kMex1y3JVQSOGUhu+3cRVjQvHdpgwxTS6fNbHfJDM3l8g90Y4z2yOcVk4yjrT0Ro3Gfuz3PR/2ePhTrtroeuaz4g0iRrm4nluPtW/zBOv3mfjp07+lfL+uXcWoa1qF/AoWO5upZkA7KzkgfrXtupfGfRLTT3Hh7VtSimKbXhiuRHGM9VDKcsDzxjvXg0jb3Z8AbiTgdq9LBSc25M8zGpRsriVt6T4aOq+G9e8Qi9EQ0NbYmHy8+d50uz72flx16HPtWJXb+Ef+Sa+Pf9zTP/Smu5nnvQdpvwvfU/Fvh3wpHraRv4g0uPUlneDCwl4Xk2EbuQNmN2R1zjjFSWHw68N+Ir+Tw74P8dHU9dVSYIJtONtbXrqCXSCcyEk4Bx5iRhsdRXXaV/yUzwJ/2KMP/pDNXDfBv/kqHhz/AK/V/kailLmnKL6N/wDpTS/IJvkhz+Sf4XLdt8PfC2p6m3hfRvH63fiDHlwxnTiljc3A6wxXPmFiSchWaJVY4weQayPDng+11HSr3xH4j1o6PpFjMtqZVtjcTz3DAsIootyhiFBJLMoAxzzim/DP/ko3hb/sM2X/AKOWuo1W0udW+HevQabC9zLpXiya8u44xuaKCSLYshA527kIJ6A4z1qptwipb3/zivyl+BSSk7ef6N/p+L8jmpPCekatqOk6Z4F8QzazdapIYTbXVgbOa3fIwX+d4ypGTkSHAU5ArVt/AHhHVNSbw1oHxDW91w4jt1k00xWN3P8A88orgyFiSeFZo1VjjkZpvwpt7nR/Gmg65qttcWWmXks9nDfTRMkDSvC8YAkI28M6554ByaZ4H8IeJbP4maZpl9o9zaz6PqEN1qHnIVW1hikDPJIx4VAqk7uh4xnIqlrLlenn/Xbf5kt2V1/X/D7GNf8AhSaz8J2filLlnEl/Ppt5A0WxrSdArKpOfm3KSegwVYVc0/4fanqmn+HpbKYPf+JbueCztCuAIYioM7PnhdxcdOBGxz2ro/CTx+ONZ8X+BrRw/wDwk0kt9pRcY/0yGRpIxz93fGZU/wCBCtTTtc0m3+OWj6ZFcQf2ToMTaBaPM22OQrBJEWYgjAkmd2LZHD5yKiMpOMW1q7O3y1+d9PR9ypJLms9r/wDA/Dr3RzVt4A8JaxqMnhzw38Qft2t42W0cumGCzvJh1ihuDIWyeQpeNAxwMjIqvo/gHR5vCB8Z+JfFZ0m1XUJ9ONtHYm4uXlSONwI03oDne2dzKF2jklsDSstU1TQvFUFhYfBDSIfEFhOs0NuseqyTJIh3BhGbo7sEZ6EH3FZuuXM978MtKvLpt00/iPVZZDjGWaG0J47cmtFrFtdv1S0+9/gVGN5cr8/yb/RfiUfEnhC00zSLPxP4f1savo15K1t5zW5t5re4VQxili3MFJU5BVmBAPPBrma7mzVT8E9UYqCR4ms8HHT/AEaeuGpNWk16fik/1M4vmipev4Nr9AooooGFer/FL/klvw3/AOvS4/8AadeUV6v8Uv8Aklvw3/69Lj/2nRL4Pmv1Cn/FXpI4XwTDBL4iikuLeOdbaC5uxHIu5GeKCSRQwPUbkGR3FbUHiDxVr1jqVh4tu72+trnTpb+0+25YRshyskBYfKMqynZhSMjtxi+CZoIvEUUdxcRwLcwXNoJJG2orywSRqWJ6Dc4yewrVsfCniDwvZ6xqXiTS7jTIBYy2sTXKbPtEsmFVYs/6zjLErkAAnPSlP4H6P77P8dgW6t3X3XX6XONr1L9oP/kYtB/7AFr/AOhPXltepftB/wDIxaD/ANgC1/8AQnpy+Feq/JhH4n6P84nltFFFABRRRQAUUUUAFakP/Hpb/wC4f/Q2rLrUh/49Lf8A3D/6G1AC17Z8T/AOueJIfA+oWGoeHIIT4M0iPF/4k06xlBERyfKnnR8c9duD2zXidek/G7/j48Ef9iRo/wD6Kasq1r07/wA3/tsxx+J+j/OJr6jp/h+10nwT8FI/EllrFxd+Ijf6zd6VOJYLc3HkwJDDNjbIwjQszAFQzAAnBqh478M/CHw94sufAPhr/hKdUv7XUv7Pl1We9ghtlcTbXVbcQF3wMrvMiZYbtuOK5H4bf8lE8Lf9hqx/9HpWt4uZf+F3602Rj/hKrk57Y+1tXTTXPWgpfaevy5UvuWhjVm4058v2Vp8+Zv8AE3v+FV+FNO8ZePv7f1XU4fCfgS8e3lNuI3vrtmnaK3hUkBFZipLOVwAp+XkCudvYfhRrCafa+FrLxbpupT6jHBLDqF5bXkD2zHBdZUiiZJAcfKY2HJ+bjn1HVbNvFPi/43/DzSpoTrut60t3pltLKsf2w215K0kSMxAMhV9yr32nFebJ8KfiH4QuNL8Q+LfCt5oln/akFuv9pbbaWR94/wBXDIRJIBjllUqO5rLCN1JQVXZ8vzvb9dP06muL/d+15OnN8tP03/qx0+mfCb4fp4w+Jmm+Jtd1mz0XwIZHhmtxHJcTIl2sIQgqFZ3B2gjaAzAngEVjp4R+G/jXw5rt98PP+Ei03WPD1tJqctjrF1BdR3lijASPHLFFFskQMGKMrAjOGOK7HxIy/wBvftDcjl2x7/8AE3irkfgQwFx48yQM+BNaAz3/AHS1KvKkn/dv89X+hdRKFSVv57fL3f8ANlWz8L/Dvw14K0TxN48Gvanf+JPOnsrDSLyG0W3tIpmhaWWWWKXczOj7UVQMJy3NHxR8J/D/AMNaL4b1LwVL4gvU8R2r6lHd6jJCiRRCWSI2xiRMmVHj+aTzNp7IM8d1beCdF8X/AAU8D32r6Z4xvLmy/tCCO98MaGmox29uLpn+z3StMm2Tc7urZA2v0bqPNPid4p03XLzStA8P6Vf6donhiy/s2xgv2BunzI8skswHyq7ySMSq8AYHOM1pVspOK3v/AOS67+d+X8baCio2b8vxv/le3S1r6nF1T1H/AI+z/uR/+gCrlU9R/wCPs/7kf/oApElaiiigAooooAKKKKACva/iFY/Dq58P/DmTxZ4p8R6deDwbahYdO0CC9iMf2q6wxkkvISGzu+XYQMA5OcDxSva/iH8NviJ4u8P/AA51Twp4B8R61Zp4NtYWuNO0qe5iEgurolC0akbgGU4znketW/4f/by/KRg/94X+GX5wIPizY+HLX4eeC4/hpczaj4Ogu7zzb+5Gy7fVpBEZkni2gRYjSLYFZwVBO4nONX4j+CLDxh+0H8QrvX9Vk0zw/wCH2fU9Wu4ovMlEK+UixxKcAyyO6Iu4gDJJ4GDieMtHvvh18HdK+HnilEtfEep+Izr0mneYrTWVqtsIU88Any3dmYhDyAuSBkCu38UyWerfGn4w/D6TULWyvvFlutppkt1KIopLuKaCdIGdvlQyCNlUsQNxUd6iTvNW1+O3XXlpu3nZ6JeVjpXwRUtFeKfkuZ3flde9879Tzu18IfC/x7pGuL8PD4l0nXNEs7jVI7XWbuC7h1CzhG6QI8UURimCZfaQ6kKRuzzVaz8K/Djwx4H0PxR4/HiDVNQ8TGaex0/R72CzW3tIpmhaWaWWGXczOj7UVAMIctzXSeB/APiz4SweJ/GXxK0W48O2g0LUtIsotQXyp9QvLiEwokEZ+aRRvLtIoKBVPNbNr4G0Txl8DvAl/rGl+M7y5sf7QgjvfC2hJqUdtbC7Z/s90rTR7ZNzu6NkDbJ91uobsl7vlf8A8mv89Iv0b6tEqzT5t7u33L9XJeq12ZwXxV8IfDzwxofhnU/A8viG9j8S2j6nHd6lJCiRQiaSI2xiRMmVHj+aTzNp7IMjHm9dt8UvFem67eaT4f8ADuk6hpuh+FrH+zLCDUGBunzK8ss0wHyrI8kjEqvAG0c4zXE1Ks23Ha7t6X0/CxUklZeSv621/G/l20CnS/eH+6v8hTadL94f7q/yFMkbXUfDjxwfAPiQ6tPpaanp93aXGm6lYPIYxd2c6FJI94BKnBBDDoyg89K5euj8C+C5PHmqXGh2etadY6h9leawhvZhCt9OGUC3SRiFWRgWK7iASuM5Iqo36ef5aiduv9djsf8AhWHgXx5DdXHwb8X3s+pQRSXI8M67bLDfyRIu5/s80ZMVywAJ2YRyoJCnGKwYPAVpefDHSvFtlLcvq2p+JptCWEuoh2CCF0IGMhi0pBJbGMcd67r4S/Cr4gfD7x7pvxC8f+H9R8KeH/Ct0L++v9ThNusgjBIhhDjM7SEBAIw2d341lR3kv/CjNCvbSeG1m/4WDdTRvIcJE32W2IZvYHr7CiMYtb/y/K84rfzTa/4dA3KzfVXt5+7J/g0tu/kWrvwT8C9J8dj4Walf+MZNRhuhpN5r9vPbfZIr/eI2K2Zi8x4VfIJ88MQCQO1XLP4VfCcap8SpvEF74p0nSfh9Nb22xZ4Lm6u5TcPC6j90ijeyjb2TOSXArrvin4R8BeFfipqnxF1Xwd8SpFtb5tSkgi0SOPSdQuw/mebHfGViltI/zYEbsFbhh28/0TX73xT8OPjV4m1PYLvV7nSr2YJkKJJNQZ2CgnOMk4HpWXNeMX11v87W/X8LjkuW/bS3frf9PxsZc3g/4d+MPCGt698OD4g07VPDUQvr7S9YuobsXFiZFjM0M0UUWGRnQsjJ0bIY4IriPC3hzUvGHiTS/CujojXurXcVnBvJCh5GCgsQDhRnJOOADXf/AALIGnfE3JAz4Ev/AP0fb1zPwj8Tad4N+J3hjxRq5YWOm6pBPcsoJKRBxvYAcnAJOO+MVrBL28YPZqL++Uk//Sb/ADfQmo5eylKK1V7fcmvzOuj8Nfs/z+Jx4Ch1rxf9oeQWCeJTJbfYTdltnmfYvL8wW+7+Lz9+OdvasSX4YppXhXx/e67LPHrPgzV7LSxHC6mB2kknSUtldzYMI2kEdTkHt0ln+z/8QLHx1DfS2cA8LQXaagfFPnL/AGSbESBvPFxnYcrz5ed+eNua1bTVbD4r3nxe8M+GbqFdT8XazBrOhQXUiwm+WG5mYwqWIAlZJgyqTztI61m7umrfE9/lKHTppzL5W3RrLljOa+ymrfPm6/8AgL+d9jzX4f8Ag/TfFdj4vutRnuY38P8Ah6bVrYQsoDzJNCgV8qcriRuBg5A59e1+KF54Ii8J+AINZ8Pa5dau3gm3+zXVrrMNvbR5ubrZvga1kZ8NknEq5BAG3GSaD4R8RfCPwP4z1v4h6XPoVx4h0dtB0nTb5DDeXcr3ELySiJvnWKNIiS7AKSygEk1F4+8I+JfGfgPwP408JaJe6zpOkeGF0zU57GEz/YLiC4uHkWcJkxAI6vuYAFSDmrnrHTb3b+v7y/4OP4GMYv2qlbpL86dvXaX3PseQUUUUiwooooAKKKKACiiigAooooAKKKKACu1+CH/JafAH/Y0aV/6Vx1xVdr8EP+S0+AP+xo0r/wBK46AOKooooAKKKKACiiigAooooAKKKKACiiigAooooAktv+PmH/rov86/V7xNaXN/4N1Wxs4WlnudMmiiRerO0RAA+pNflDbf8fMP/XRf51+r3ia7ubDwbqt/ZzNDcW2mTSxSL1R1iJUj3BFJjR8gfCX9iXxhqWoWutfFDy9K0uJ1kawhcTXFyBzsZlykanuclsZ4HWvc/wBpL4van8LPBc1n4d8K6ncXV/btaxagtq32CwVl2ZaToXC/dXtwSeAD8J33xV+JWo6tFrl94712e/hcSRzvfybkYdxzgV+iPwT8WXvxP+D+i+I/FFpDLcanbS299HJGDHc7HaNmZOhD7ckdOaGCPlz9hFN/xI16Zsll0VufrNGKwP2i/DMXiT9qXVNBuNastIj1W4s0a+vXKwwA28Y3MR9Me5xyOtexfAPwdpPgL9pv4k+FdGXZY2mno9rHnPlRyyQyhAe+0Pt/CvHf21LE2nxwuZiMfa9Ns5x75Ur/AOy0dQ6HqOvfsI6Jb+Einh/xldT+IFliZri8VIrPy9wEp2jLABCzDknK475rP8Dfs1fs2eNJbnw1oPxZ1HW9bs4jJcPaGNBgEKzxoykMgJHOT1GTX0L8RJpYfgP4kuIpGWRPCVw6sDyG+yda+M/2MHdfjtpyqxAfT71W9x5JP8wKBmb8TfgNafCX4naN4a8X+J2i8L6zKsiazHbFnit9+2TdGM5dMjIHByD3xX2p+z94F+HngfwVBL8MtRn1XT9WuPtZ1Cc/PdOp2DIAAULggADuT3rxD9v9FOn+CZNo3Ca/APsRDn+Qr2X9lP8A5IZ4N/3JP/Sh6OgdT5F+K3w7+A9leWVr4A+LFxe6xqOsC2vEv4QttaROxDyvIFG0Kx9+Pzr1TUf2HPDln4B1HUNJ8XajrniBbFriwNvHGlrcSKu5VUckh+gO7uDXyZ4l/wCRj1X/AK/Z/wD0Y1fpB+zbK7/AfwXLIxcrpz/eOeFnlAH0wAPoKGJHiVv+w94c0/4d3uoeJPF13F4itrB7uaSLZ9itHVCwRgRuK9i2RnqK89+B37NnhLx/4Hm+I3jr4hw6PpUUkyPBbtEJIVjxl5XkOEBzwMEkc+1eSeNfGviXX/FWv6je61esdTvJzOn2hwjqXOEK5wVAwAOmBX0Z8CP2QtJ8QeFbPxp8TNVu1tdSiF3BpdrL5KiDkiSeTqMjLALjA5J5xQBX8F/A79lr4p6jc+GvAvxC8THVbaN5VE0Kr5yL1dA6AMB1IGDjnGK8l+MHwL1L4LeLtO03xJqDXmgak4eDUrSLDtCrASjy2PyyKDnaTg5HPXHvnwm8Y/s62/xm0vwp8KfhxeC8Mk9vFrs145AAjbeyoxLMpXIycHnpWp+3pFGfhx4Zm2DeNbkUN3ANuTj9KAIYv2IPhBcaUmtw+O/E5sZLcXaz7LfHkld+/G3+7zivknw7p/gS78fwaXr+t6lb+FZL6SFr+C3U3It8sI5PLPAJ+QsOcAnGcV+hP7PWtQeM/gV4XeV9/wDxLDpVwM8gw7oSCfUqqn/gVfAOjeAtRPxasvhxdRE3S66mlyjGOkwRm+mMtn05oQM9O/aW+Afw++CekaQ2g+Jtav8AVdVuHC292kRjFui/PJuQAg7igA5z83pXgFfRn7c3iWPV/izaaHBIrJoemRxMF6LJKzSsPqAyj8K+c6YmdL/whM//AArcfEb7fH5B1w6J9l2HfvFuJvM3dMYOMVzVe2eFYfCMn7NzTeNLzUorCDxw7CHTkQ3Fy509QEVn+RAPvFiDwMAEmo9N+C3g7xZZWet+DNc1iSx1221G10yC9ijWeHWLWJZvskxX5XWSJsoyY5ZQQO4M8XpUXcwUsFycZPQV11n4NsF+F+o+PdVuriKdtUh0rSYE27J3CGS4Z8jOEQxgYxy461yFAjuPE/wpvfDnhL/hNbTxf4b13TBqKaXI+lXEztHO8TyKGEkScbY26E9q1dV+Bk+gXEdj4g+J3gfTL2S2t7s2txeXQkRJollTdttyMlHU8E9altv+TYtR/wCx7s//AE33FdF+0j4Z0qXxRJ4hbxxoyXi6FooGjslx9rONPt14Ij8rkfN9/ofXigZ4xrWmx6PqtzpkWq2WpJbvsF3ZMzQS/wC0hdVYj6qKpV7B8Qfhh8OfB2uQ+B9M1fxBq3iXU7bTpLRcQxWtrLdRROEmJBaQnzCRtCgKyckg1ND8JvhzqfjG4+EWi6/4gk8YwTTWMd5LBENOuL6INuhCD96iFkZRISecErg0CPGaK9Ng8CeAvDXgzwt4m8e3WvXE/i9bi5tYdJaGNbS1inaAvIZFYyOXR/kG3gD5ueMf4yeFtN8EfETVvB+k23l2+jOloJDM0jXBCA+cxPRmyCVAAHQdKAOKooooAKKKKACiiigAooooAKKKKACiiigAooooA1m+7H/1yj/9AFJSt92P/rlH/wCgCkoA7iw+K1+PDtn4X8T+FfD/AIpsdNXZYHVopxPaR5LeWk9vLFJ5eSTsZiB2AFUfGXxH1zxk2nQyWmn6Pp2jKV07TdJhMFtaFiC7qCzMXZgCXZmYkDngVytFD1d/n8+/qC0Vj0e5+Nc+rXdvq/ij4b+Ctf1iADfqd9Z3CzXLDgPOkM8cMzdMl4znHOazdG+KmpabYatoupeGfD2taPrF5/aEum3to8VvBc4IEkAtniaE7SVwjAbcDHFcVRQB3vi34ya/4u8LWvguTQtA0rRbG/XULS00yzaFYHEbIVGXJYNuLMz7nJ/iwAK5fxZ4kvvGPibVPFeqRQR3er3ct5OkClY1d2LEKCSQMnjJP1rKoo33/rZfovuGm0uVbf8AD/5s9CT4yXV3a6bH4q8A+EvE15pMKW9vqGqW9z9oaJBiNJTDPGswVcAeYrcAZzWBfeO9Vv8AS9c0drDS7e217ULbUp0tLRbdYpIFmVEiSPCImJ2yNvZeeuecoove/n/mn+aTCLcPh/rp+Ru6F4x1Tw/oPiDw9ZQ2z23iS2htbtpUYuiRzLKpQggA7kAOQeM/WqPh/Wrrw3r2m+IrGOJ7nS7yG9hWUEozxOHUMAQSMqM4IOO4qhRTTadybKzXf/gL8kj0KT4s6TLrM3iF/g14FfUJ53uXlm/tOZDK5JZjFJeNE3JJwUK+1ZKfE7xU3iTXfFl/PDf6l4isLvTryS4Q48q4i8ttgUqFKrgKPujAGMDFcnRUxSiuVbJW+THL3t+6fzWqNzVfF2p6x4Y0LwndQ2y2fh43RtXRWEj/AGhw77ySQcFRjAHHXNObxnqreCIfAPlWw0+DVX1hZAred57RLERu3Y27VBxtznPPasGin0t6fg01+KTBaanbeKPild+Lrq31nVfCPh5deimhnn1m3juIrm7ePvKgm8gliAWZYlJx1FYmteL9Z1vxleeO3eO01W81F9U3WwKrFO0nmZQEkgBumSenesSihO1mun/A/wAkD1TT6/pf/Nnqdv8AtA6xY6+/i/Tvh/4KtPEcsqzzavHYTGd5M5dwjTGGN353PHGjfMcEHmmfCTVNX1/432/juWaOxFrfXPiPV54kPlQWqlpbgYJJ2spaMAk53gc5ry+ty18a+JbHwvd+DbG/S20q/lWW7jhtokkuCpyqyTBfNdARkIzFQeQM04vlfNHdbdv+G8vl5ia5tHs9+/8Aw43xp4nvPGvi3V/Fl/kTareS3RQnPlqzEqg9lXCj2ArFooqIxUEorZFSk5NyYUUUVQgooooAKKKKACiiigAooooAKKKKACiiigAooooAKKKKACiiigAooooAKKKKACiiigAooooAKKKKANjT/GXi7SbYWemeJ9VtbdRhYobyRUX6KDgfhU+g+OPEWheJYPFSajcXV7GcSNcSs5mTujknJBH5cHqKwKKabTuJq6se0fGL4k+A/G3hWwi06CWfVyVlVjGVNmDjejMQN2emBkcA54GfF6KKlJJtrqVe6SCkm/49Lj/cH/oa0tJN/wAelx/uD/0NaYjLooooAKKKKAPtb4Rf8kz8O/8AXin9a+NNX/5C17/18Sf+hGu40H47+P8Aw5o9poWmz2ItbKMRRB7YMwUepzzXn88z3E0lxKQXlYu2B3JyaU/eq8621Cn7tLke+n4IZRRRTAKKKKACiiigAooooAKKKKACiiigAooooAKKKKACiiigAooooAxPF8Mx0eS9t0Dy2X78KRnKj736c/hXkr+Ko1gnWO6UxmRW8vgHbzz9fzr3QgEYNdN8L/2aPgL8QbG4W7sprTWoH3zQCdgjRE/6xB6diO3HYiuephoVZcz3PqMo4mxOWUPq0NUndeX9PX5nyvc+KrbzJZLRRDtwIgpwwAPBPqcdTVd/EfnTxwee0nIKbGy249f14r71h/YZ+CvnBrfSXmXcdq+e7bsdOp9e1bml/sm/CvQJVbTvBkaMWjPmP1XB5IJB/KpjhYpnXW4rxdVNfqYv7MXiPRvBvw7s9K0rTXhu7wm51OSRfnlnxjn2VcKo7c+ter3usapqMe+2jxvXI+fBq14e+GdjpjN9gtIolIKiEp8yHsAAOhxz1rpLTwpbWLZYyswyAjLzxzzjjBPbHSuqFJpHyNarKrNzlq3ufMfxH8LatqU0s1/afOeQzL1HasXwT4l8TaXrA0LUbZL7Sb+FrS7idfmePHCbuqD/AGv4evavsGbRLFvME1tG8eMbWgDKFPYHHArC1P4ReENYRpLnRnxdQNE7w7oiQ3Bw4IPI447VFTD88WkOlVcJpvofL/xw1vXtI8N+G/DfgjUL/UL6yE8t+ojKxW4lO5I0bq+AByecH8K8GutW+L10QslrMW7FlJr9A7T4IaDoodLOS5nimCt5Urs6hsf3jyCAKdrPg/wx4X0e517W5Yre3tI2aWSUByF7KvTJJOAAMkkCpp0PZw5dy6tRVJuWx+efhfw34pPiVdV8RWr2qQoX2tkeYx6cenOc+wr0GtfxV4gfxLrU2p+QIIiBHBEP+WcajCj69z7k1kVcY8qsYSfMwrsPD97Z2Hw38WRXF5brPqk+n2tvB5qmV9kjSu+zO4KAFG4jGWA61x9FNq6JLi63rKXMF4mr3q3FrD9nglFw4eKLaV2K2cqu0kYHGCRUNle3mnXUd9p93Na3MLbo5oZCjofUMOQfpUNFO1g8iS2ubmyuIryzuJIJ4HWSKWJyro4OQykcgg8girWna7rej351XSNZvrG9O7NzbXDxSnPX51IPPfmqNFAGhrPiLxB4jnS58Q67qGqTRrsSS9unnZV9AXJIFWLrxl4vvtKXQr3xXrFxpqKqrZy30rwAL0AjLbcDtxWPRRbSwdbk1ne3mnXUV9p93Na3MDB4poZCjow6FWHIPuKhJLEsxJJ5JPeiigDdPj3x0dN/sY+NNdNgY/J+y/2jN5Pl4xt2btuMcYxisdry7e0Swe6ma2ikaVIS5MauwAZgvQEhVBPU7R6CoqKPMFoTLfXq2T6ct5OLSSRZngEh8tpACA5XoWAJAPXBNQ0UUAFFFFABXrNt8T/hxqHhLQvDnjHwPfapJokBijkS8aJcnG4jYyk5wOvpXk1FO+lhW1ueweOfh1pOuWXhG6+F3hC4t5degnnkh+0SS7VUpguzsVQDcecgc/Sifwl8KfhhbfZvH80nibX5Mb9PsJ2jitB/tOrKc/U55Hy96yrr45eIbbwXpngzwyraalparBcXgb99Ie4Q/wAA56j5vcV5q7tIxd2LMxJJJySfWk9G1Ha7GtYpy3seo/8ACW/AL/olOo/+DSb/AOOVgfFTxxp3j3XLTUtK02axt7Sxjs1ilcMcKzEHI9mA/CuMopNXGnYKKKKYgooooAKKKKACtSH/AI9Lf/cP/obVl1qQ/wDHpb/7h/8AQ2oAWiiigAooooAKKKKACiiigD2/UrjU/FXhHwpJ8MPiLpOi22j6ZDaXmhz6/Do00WoDd59yPOeOOYSZ3eYGLYO0gbcVj/GTWkuPDXhTw5rfjKz8WeKNL+1vf6pa3P2tY7eQxmC1N1/y3KFZGyCQvmbQTivKKKJat+bv/wAN2/y02HF8tvJW/T+vPXcKp6j/AMfZ/wByP/0AVcqnqP8Ax9n/AHI//QBQIrUUUUAFFFFABRRRQAUUUUAFFFFABXuup3OqeLPB/hKT4WfEnSNEttF0uCzvdCuPEMOizw6iN3n3I86SKOYSZDeYrlsHaQNuK8Kooeqt53/P8NfyfQFo7/L+vuPW/jTriXHhjwl4a1zxrZeL/FWlfbH1DVbW5+2LFbymMwWpuv8Al4KFZGyCyr5m0E4rySiijz/r+v8Ah3qNvRLt/X9dlpsgpWbcc4xwB+QpKKBBRRRQAV0Hw+1Lw/o3jrQNW8V2P2zRrPUrea+g2B/MgWQFxtPDDGfl79O9c/RVQlySUl0JlHni4vqe+Xll8VLjxrLr+jftHeHjZXk32mPWP+E0itAkWSUD2bSLOmFOPJERC/dAxXm/xm1/w54p+J2v694UVf7Mu7hWikWDyBO4jVZJhH/CJJA8mDg/PyAeK4uis1G1l2/r9PL8i3Lmbk93933f1boFFFFUIKKKKACiiigAooooAKKKKACiiigAooooAKKKKACiiigArtfgh/yWnwB/2NGlf+lcdcVXa/BD/ktPgD/saNK/9K46AOKooooAKKKKACiiigAooooAKKKKACiiigAooooA6L4eaT4Z1zxlpemeMPEq6Bo8s2brUDE0nlKAT0UE8kBc9s5r9DL/AOPvwA1HTrnSrn4o6Ibe6ge3kUGfOxlKkZ8vrg1+aNFKw07H1Dpnwd/Y/tdRW51H4+vfWitu+y4aHcM/dZ1iJI9cAH6V614j/ar+B3w28MxaN4CmXXHsLcQWFjp8MkdugAwoeWQAgeuASea+BKKLBc+kf2Z/jFpNv8YvFPjj4meJbPTX1+zleS4n3LGZTKjBFCgkAAYA9BR+1NrXw1+JPxS8KahoPj/TJLG8tEsdSv4UkkWyVZjh3XaCflcnA9K+bqKYrn6M+JfjF8A/EHgXVPBB+MGjQRajpMulfaAk7MitCY9+3y+SOuK+Xv2UtR+H/g74m6h4p8X+P7DS4NJt5YLIzQy7b4y7kLKQp2gL82CMncPQ14PRSsO59dftf+NvhR8SPBml33hb4k6Zf6pol2xjsIIpS1xHNtDncyALt2A8nkZ74rsP2bfj18JvDvwg0Dw/4j8cWGkanpnnRzW90koIPnMysCqEEEEHrXwrRRYLnuHxs8EfALT45fEHw7+LbarqGoamC2nC2eSOGGRmZ38zapATjAwSc+3P1F8OPi38A/AHgLRPBcHxh0e8TSbTyPPeOeMyEszsdvlnby5wPTFfnbRRYLnT/EzTPDWkeONWs/CHiaLX9J88yW99HE0YcN82MMAcqTjPQ4zX2h8CP2jvhn4i+Hum+FPFniC10TVrDTxptzFev5MdxGEMe+OQ/LynUEgg+tfBFFMLn2B4Itf2aP2e/HVvr1t8Sz4k1C/nNnbmKMPDpFtJxJNI8ZYOQp25HJBOFHWtb9qTx78Gfih8MjaaN8VdLfU9GuP7Rs7WCKZzdyFfLMXKALwSQc445r4popWC59C/svftIaf8KEuvB/jOO5fw/ez/AGmG4gTe9lOQAx2fxIwC5A5BUEd6+idMsvgPrXiLUf2o9Kvbif8Ase2kFzcFGitmmWPaZAjKGaXYQnBxlhxnFeE/DhP2NdQ+GenQePHuLLxFAm7UJC12LiSXJyIzGGjMZGMDAI7881yvx0+PmmeMtGsvhp8M9JbRPBGlbfLhK7JLtl+6zqCdqg5IBJJYlmJOMAHlvjjxXf8Ajnxfq/i/UiftGrXclywJztDH5Vz7LgfhWHRRTEeo+FPE/wAO7z4RyfDfxjqGr6ddyeI21aC8s7RbiOFfsqxfOhZS4JBGFIIyDz0p2q/EfSvDmn+E/CPwtn1K6h8Oau+uG/u4RFLeahJ5ajZErMUjCRKm3JLcnjOK8srd8HeMdT8D6qdc0a2sJL5Y2S3mu7VZzbOeksYbhZF6hsHFAHov7S+s6Wni6DwP4es/sWnaCsk01sGDBL+6fz7kZHB2lliHoI8dq5bwVrPgO48M6j4K8cW81it3dw39nrdnZpcXFrIiMjROhZS0ThskKwIZVPNcVc3Nxe3Mt5eTyTzzu0sssjFmd2OSxJ5JJJJNR0Aej+MfE3gvTPh/a/DLwNf6jq0EmqjWtR1K8thah5lhaKOKKHcxCqrOSxOST0GKo/GXxjpHjnxwdf0Mz/ZP7L02z/fR7G8yCzihfjJ43o2PUYrhqKAPQ/iX8RbDX/irB498NRyNFaQaQYluY9pMtrawRsCAem+I9+RXV23xC+GGjePrn436Rf65J4gmurjU7fQZbJBDDfTbid1zvO6FXdmACBiAAccmvEaKAPo621LwxoPws8B6H4svtCsdXjt7nU7WHXtLn1DZFPNvhmRoWHkxsBkROrgkFyPmrx34paP4p0nxneSeMNUj1TUNTWPVBqEUheO8iuEEkcyEgfKysCBgY6YGKt2HxY1mLR7LRda0Hw/r8WlxeRYy6rYedNbQ5yI1cMpKAkkK24DOBxxXO+KPFGt+MdZm13X7sT3UqpGNqKiRxooVI0RQFRFUABQMACgDKooooAKKKKACiiigAooooAKKKKACiiigAooooA1m+7H/ANco/wD0AUlZ63l2qhVupgAMABzgCl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pJv+PS4/3B/6GtUft17/AM/k/wD38NI91dSKUkuZXU9Qzkg0ARUUUUAFFFFABRRRQAUUUUAFFFFABRRRQAUUUUAFFFFABRRRQAUUUUAFFFFABRRRQAUUUUAFXtE1vU/DmqQazo901vd2zbo5AAfYgg8EEZBBqjRQB9dfCX42aB4z8jT9QMemayAFe28zbHcH+9ET6/3DyPfGa9hXS5ZyJI1KIOfmOcCvzkBIORXqvgf9pL4j+DbQaXPeR61YDAWK/wBzSRqOyyg7vwbcB2ArSMlfULu1kfZ1v5Nq4csGkXo3T86fcQR3bgtDuL8kjjivANE/au8I3UIGt6NqWnTk/N5QWeP/AL6yrf8AjtdVYftL/CdoC0/iOa3YDOySxnLH2+VCP1q+ZdGTvuepxWSW4KqNy56ZqWYXM6gKAmBjr0FePXH7VfwssVdon1a/YZ2rDabc/wDfbLXmni/9rfxJqYkt/CehW+lRsCqz3EhnlHowXAVT7HcKiUilY+hfGXi/w54G0ptV8SajHbRplkXfmSZh/Ci9WJ/+ucDmvj34r/GDWfiXftEIzY6NDJvt7JTkkgYDyHu2CeOgzgdyeN1rXtZ8R376pr2p3N/dycNLPIWOOwGegHYDgVRqXK4BRRRUgFFFFABRRRQAUUUUAFFFFABRRRQAUUUUAFFFFABRRRQAUUUUAFFFFABRRRQAUUUUAFFFFABRRRQAVqQ/8elv/uH/ANDasupUurqNQkdzKijoFcgCgDQoqh9uvf8An8n/AO/ho+3Xv/P5P/38NAF+iqH269/5/J/+/ho+3Xv/AD+T/wDfw0AX6Kofbr3/AJ/J/wDv4aPt17/z+T/9/DQBfoqh9uvf+fyf/v4aPt17/wA/k/8A38NAF+iqH269/wCfyf8A7+Gj7de/8/k//fw0AX6p6j/x9n/cj/8AQBTPt17/AM/k/wD38NRO7yMXkdnY9SxyTQAlFFFABRRRQAUUUUAFFFFABRRRQAUUUUAFFFFABRRRQAUUUUAFFFFABRRRQAUUUUAFFFFABRRRQAUUUUAFFFFABRRRQAUUUUAFFFFABRRRQAV2vwQ/5LT4A/7GjSv/AErjriq7X4If8lp8Af8AY0aV/wClcdAHF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dr8EP+S0+AP8AsaNK/wDSuOuKrtfgh/yWnwB/2NGlf+lcdAHFUV9E/wDDBX7RH/QG0f8A8GkdH/DBX7RH/QG0f/waR1XKye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vWvfsS/HXwzoeoeI9b0/R7bTtKtJr27m/tFX8uGJC7ttUFjhVJwASccA144dD03/octH/79Xn/xijlYcyMiitb+wtN/6HLR/wDv1ef/ABikOh6d/wBDhpH/AH7u/wD4xRysOZGVRWr/AGFp3/Q4aP8A9+7v/wCMUf2Fp3/Q4aP/AN+7v/4xRysOZGVRWr/YWnf9Dho//fu7/wDjFH9had/0OGj/APfu7/8AjFHKw5kZVFav9had/wBDho//AH7u/wD4xR/YWnf9Dho//fu7/wDjFHKw5kZVFav9had/0OGj/wDfu7/+MUf2Fp3/AEOGj/8Afu7/APjFHKw5kZVFav8AYWnf9Dho/wD37u//AIxR/YWnf9Dho/8A37u//jFHKw5kZVFav9had/0OGj/9+7v/AOMUf2Fp3/Q4aP8A9+7v/wCMUcrDmRlUVq/2Fp3/AEOGj/8Afu7/APjFH9had/0OGj/9+7v/AOMUcrDmRlUVq/2Fp3/Q4aP/AN+7v/4xR/YWnf8AQ4aP/wB+7v8A+MUcrDmRlUVq/wBhad/0OGj/APfu7/8AjFH9had/0OGj/wDfu7/+MUcrDmRlUVq/2Fp3/Q4aP/37u/8A4xR/YWnf9Dho/wD37u//AIxRysOZGVRWr/YWnf8AQ4aP/wB+7v8A+MUf2Hpv/Q46R/36u/8A4xRysOZGVRWt/Yem/wDQ5aP/AN+rz/4xW74I+FuqfEXxPZeDfB2v6PqGsah5n2a2zcRb/LjaR/nkiVRhEY8kdMDnAo5WHMjjKK+if+GCv2iP+gNo/wD4NI6P+GCv2iP+gNo//g0jo5WHMj52or6J/wCGCv2iP+gNo/8A4NI6P+GCv2iP+gNo/wD4NI6OVhzI+dqK+if+GCv2iP8AoDaP/wCDSOj/AIYK/aI/6A2j/wDg0jo5WHMj52or6J/4YK/aI/6A2j/+DSOj/hgr9oj/AKA2j/8Ag0jo5WHMj52or6J/4YK/aI/6A2j/APg0jo/4YK/aI/6A2j/+DSOjlYcyPnaivon/AIYK/aI/6A2j/wDg0jo/4YK/aI/6A2j/APg0jo5WHMj52rtfgh/yWnwB/wBjRpX/AKVx16p/wwV+0R/0BtH/APBpHXSfDT9ij47+FPiP4U8UaxpOlJYaPrdjf3TJqUbMsMU6O5AHU7VPFLlY+ZH6K0UUUhh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SMcCgDhPju//FkviCPXwtq3/pJLX481+v3x5kx8FvH4z18L6qP/ACUkr8gaACiiigAooooAKKKKACiiigAooooAKKKKACiiigAooooAKKKKACiiigAooooAKKKKACvbv2Kjj9prwaf+wj/6b7ivEa9r/Yxbb+0r4Ob/ALCH/pBcUAfqqjZp1QQPkA1PQAUUUUAFFFFABRRRQAUUUUAFFFFABTJv9TJ/un+VPpk3+pk/3T/KgB9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SP0pabJ92gDzb49v/wAWZ8ej18M6p/6SyV+RFfrn8fD/AMWb8ef9i1qn/pLJX5GUAFFFFABRRRQB0HiHSrCx8PeGb+1g2T6jZzy3Lbid7LcSIDgnA+VQOMdKfpmj6fc+BNc1uaEm8sr6xhhk3kbUkE28Yzg52L19PrW7q1v4Xm8G+D213WNUs5RY3IRbTTY7lWX7XLyWaeMg57YP1oWDw7D8L/EX9g6pqN5nU9O837ZYJbbflnxt2TSbu+c4xgdc8ehOkoyquy0Wm3dHCqrcEtb83n/N3PP6K7bUU8LeCvsWkXvhaHW9Re3gu7+a7up4kj82NZFiiWF1xhWXLtuySeABzcTwf4dutcTTbCKdovEeiNf6Kssn7y2uQWIiYjAfLQyRgkch1OAeaxeEmm4pq60e+9npt1s0raX9UafW42UmnZq6em3fftrr0PPaK7HwZ4MsvEGga3qV9LLHPCnkaWqdJroRvMyEd/3cTD6utUdL0ewj8F6v4l1OAu7TQ6dpo3EDzyd8j8EZ2xrjnjMgqHh5pJva1/683pb1Rf1iF3Hqml9/6d/R9jEsU0+SRxqV1cQRiNijQQLKTJj5VILpgE9Tkkehq9qGgfYPDmka/wDa9/8AaslzH5Pl48vySgzuzznf6DGO9WvBWlWGr3upQ6hB5qW+kX11GNxXEscDMjcEZwwBx0Pet+61Wx074b+FlvPDWm6qZLjUtrXclypiw8X3fJlQc5/iz0HTmtIUE6blK3w3W/8AMl/mZ1azjUjGN97Pb+Vv9DgKK0fDsmkR69YPr1t5+m/aEF1GHZSYicMQVIIIByPpXTeH/A1ivj6+8P8Aied00vRvPmvp0O0mFBhGX/fLR49mrOlh51uXl6tr0trr5f5M0q140r83RX9fTz/zRxFFdf4d8K2sHijV7fxHCJ9P8Nx3M18gdkEpjJREDLyN8hRRg96X7N4e8K6Bpl5qmgRazqeswm8SO5nljt7a3EjIoxC6M7sUY5LAAY4JJojh5OHPJ2Xnfvbt1af3MTxEVLlim35W9e/Ra/NHH1Z0uKOfU7SCVdySTxqw9QWAIruLTwz4Z1fX/B2p2NhLBpXiLUBaXWnvMz+S6SosipJwxRlkUgk7hkjJxmsq61TwvJrFrpvhvwvDbQRXkSx389xPJdyhX+8w3iIbuuBHx0z3ropYV05wlNqzklbXX4Xfa1rSW5DxHtItRT28tN137p7GZ41srXTvGOu6fYwrDb22pXMMUa9ERZGCgfQAVjV6b4k8GJH4k8S+NfF0V1b6DHrV1HCkSETX8plfEcZIwi/KcyHgYIG48VlaRYaLL4c1jxlH4Qj1Nor9bePTxPOYLCFlLebIUcSsDjYCWAyDk9BWLw0rvm00v126bJ73/V2WooYqPIra7L59tX9/3b6HD0Vc1S+tdQuRPaaNZ6YgUL5Nq0zIT/ezLI7Z/HHHSqdc70Z1p3VwooopDCvaP2Nzj9pHwgfe/wD/AEguK8Xr2b9jvj9o7wh9b/8A9IbigD9UbRsqPpVsdKo2X3RV4dKACiiigAooooAKKKKACiiigAooooAKZN/qZP8AdP8AKn0yb/Uyf7p/lQA+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sn3adTX5FAHmXx9/5I347/AOxa1T/0lkr8jK/XX4+L/wAWa8ef9izqn/pLJX5FUAFFFFABRRRQB03ie8tLjwx4St4LqKSW2sbhJkRwWjY3UrAMB0JBB57EU7Sr6zi+HXiGwluolubjUdPeKEuN7qqz7iB1IGRk9sj1rl6K3ddtzdvi/wA0/wBDH2K5eW/W/wCNzu9b0u38dy2XiLSde0eCWW1trW+tb+/itHtpYoljLDzWHmRsEDApuPJBHHNHxR4gtrTWtCHh6+Fz/wAI1aQW0d4qkLNMkjSs6ggHbvcgZHIXPeuSoq54qUm5RVm3zN+f6au//AIhhlGyk7pKyXl+umh6V4y8VaLpGp+HpvB0ySW0Nw/iCZI3GEuJ5ATAwHA2Iipj3NZXxMvdBhm07wt4UvEudK0uJ5llRgweadvMbkdSqeUnsUIriqKVTFSqRcbWTf3KyVvTSP3IVPCxpuMrt2v82+v4v72dN4CvLSy1DVHvLqKBZdE1GFDI4UM7W7hVGepJ4A7mryW0XijwLpGm6fqemw32jXV2Zre9vorUvHN5bK6NKyqwBRgQGyOOOa4uilHEWhyNaWt+PMVKhefOnre/4Nfkwr0TW/EukXXw8S8hu4m17V1ttL1CLPziG0yRIec/OPswz3Mbe+PO6KmnWlThKC6/h/SbXo2VUoxqyjJ9H/X4pP5HofivxHpU/gq2l0+9WXVvEjQPq6BgWiW0jEaqw6jzHzL+AqjPaW3jXw7oxsNX0211PRrU6fPaX13HaiSPzXdJY5JWVG/1hDLuBBUEAg8cVRWk8U6kpOa0dtNtu34/f6GcMKqcUoPVP/gWfysvkj0rTtR0bRNe8C+HRrNncrouq/bL++jk/wBGR5ZY8qrnAZUWIEv0JJwcDNcDpskcesWsruqotyjFicADeOap0U3i5NwbXwu6+6KS+Sii4YdQjKN91+rf5yZ6HrPjvzfiL4hl1m9fVtC1S5msbhVkDqbQSHyniPQGPh0I4yPc1m2XhvUtL1K8m8KePNJjurGfyopI9WSykmhYArKkjsqEEHBXfuUggiuOoqFiG7cyu1ezvZq+v9er+U/VlFWg7LS6to7eXp+nY7H4jXdtdPpP2m/sL/XEtWGq3diyPFK5cmMF0+WSQJgM4znjkkGuOoorKpN1Jub6mtKn7KCgugUUUVBoFey/sd/8nHeEPrf/APpDcV41Xs37HIz+0f4QHvf/APpDcUAfqdY/dFXh0qlZj5RV0dKACiiigAooooAKKKKACiiigAooooAKZN/qZP8AdP8AKn0yb/Uyf7p/lQA+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G6UtB5oA84+PSZ+C/j4+nhjVT/AOSklfkJX7S+MfDNl4x8L6x4T1KWeK01qwuNOuHgYCRY5o2jYoWBAYBjgkEZ7GvmK4/4J5fB2POzxN40P1vLX/5GoA/Peivvaf8AYB+FUf3PEXi8/W7tv/keqT/sF/DNT8viDxX/AOBVt/8AGKAPhaivuX/hg/4a/wDQf8Vf+BVv/wDGKP8Ahg/4a/8AQf8AFX/gVb//ABigD4aor7l/4YP+Gv8A0H/FX/gVb/8Axij/AIYP+Gv/AEH/ABV/4FW//wAYoA+GqK+5f+GD/hr/ANB/xV/4FW//AMYo/wCGD/hr/wBB/wAVf+BVv/8AGKAPhqivuX/hg/4a/wDQf8Vf+BVv/wDGKP8Ahg/4a/8AQf8AFX/gVb//ABigD4aor7l/4YP+Gv8A0H/FX/gVb/8Axij/AIYP+Gv/AEH/ABV/4FW//wAYoA+GqK+5f+GD/hr/ANB/xV/4FW//AMYo/wCGD/hr/wBB/wAVf+BVv/8AGKAPhqivuX/hg/4a/wDQf8Vf+BVv/wDGKP8Ahg/4a/8AQf8AFX/gVb//ABigD4aor7l/4YP+Gv8A0H/FX/gVb/8Axij/AIYP+Gv/AEH/ABV/4FW//wAYoA+GqK+5f+GD/hr/ANB/xV/4FW//AMYo/wCGD/hr/wBB/wAVf+BVv/8AGKAPhqivuX/hg/4a/wDQf8Vf+BVv/wDGKP8Ahg/4a/8AQf8AFX/gVb//ABigD4aor7mH7B3w1P8AzH/Ff/gVbf8Axip4v2CPhg/3vEPiz8Lq2/8AjFAHwlXtP7Gi7v2k/B499Q/9ILivpO3/AOCfnwlkx5niTxiPpd2v/wAj13Xwr/Yx+Gfwr8caZ4/0DXfE9xqGl+d5MV5c27wt5sLxNuCQKx+WQkYYcgfSgD6DtlwtWajiXAqSgAooooAKKKKACiiigAooooAKKKKACmTf6mT/AHT/ACp9Mm/1Mn+6f5UAPooooAKKKKACiiigAooooAKKKKACiiigAooooAKKKq6pqunaLYy6lqt5HbW0KlnkkOAB/U+w5oDYtVzHiv4m+AvBEJm8T+KbCwUM0Z82YAB1XcUJ6K2COGI6j1r41/aQ/bl8Qxtc+HvhKgtok+R9ScBiTkH5B0OMDnO05YYcYY/GU+veIfGV8+o+ItVnvbxgAZZ5CxAHAUegA4AHAHArycTmsKUuSmrv8Dy62ZwimqK5mj9Pb/8Abl+AtpuWDVtQupEyGWG1yAfTdnafqCRWMn7fnwle5MP9heIPL7SiOEg/gHzX5m6h4ev4IGuIrkgdeDV3wrfQ224X04LAdSa8/wDtbEN9PuOB5pXl8LS+R+pGmftqfAzUZY4JNXv7J5WCg3dr5SKM/eZ2IUAe5r1rwz468H+MrdLrwx4hs9RikL+W0T/6wLjcVBwWA3LyMjkc81+OOpaqNSQ29k4JPy4FWPCOq+Mfh5e/214a1a7067Qq26I5V9pDLvQ5VwCAcMCMgHtTp55UjK1WN15HTRzRt2qo/aOivhz9nD9v2PWNTt/AvxhVLS6do4bbUgTsl4C4bPIbgH5ixbLYOQsbfb9tdW17bpdWk8c0Mo3JJGwZWHqCK9+hXhiIc8D1qdWNVXiySiiitjQ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EZc1BJAG7VYowKAM6SxVv4agbTEP8IrX2g0bRQBjf2Wn9z9KP7KT+7WztFG0UAY39lJ/do/spP7tbO0UbRQBjf2Un92j+yk/u1s7RRtFAGN/ZSf3aP7KT+7WztFG0UAY39lJ/do/spP7tbO0UbRQBjf2Un92j+yk/u1s7RRtFAGN/ZSf3aP7KT+7WztFG0UAY39lJ/do/spP7tbO0UbRQBjf2Un92j+yk/u1s7RRtFAGN/ZSf3aP7KT+7WztFG0UAY40tP7gp6acgP3a1doo2igClHaKvarKRBe1S4FFAABiiiigAooooAKKKKACiiigAooooAKKKKACmTf6mT/dP8qfTJv9TJ/un+VAD6KKKACiiigAooooAKKKKACiiigAooooAKKKKAIru6t7G1lvLuQRwwIZJGIzhQMk8V+a37Sf7YFv8T/Gdx4T8L3ezw5pMjwPJFJkXUgOGG4cMoI5KkqSBgsFV2+pf20PHWoaP8PW8E6DO8OpeIB5YkUcpGDywJB5HXIIZW8ojIzXwDpnwA05LET3etR27g4WIdW9q8XNMW4WpR+Zth8lzHPZPDYCm5d30OM8TeIYrklbcb1Y9hk4rk3lv7RzKjbP4uewr0/xL4HtfB2nOYALqSQhVJ5xmuRt9CXWfB9/rUiTC7jlEMW0fImDzvr59z55o8nMuGsfw7P2WKpuLfV7P0OWuvGV4IPsrEyCT7pzjFc+t5f3E7SLOyhjxg9a72y+C3jTX0a9TTVii25jmmIEZ/3e9buj/AXxErbnsjNE33nBBC/Stpw5Vc5amHnh6fP7O5zfgrUI7W8RLiUMxIznt717JYf2bqtq4Rw7IuWQDJb3Brmbb4KXN5qsGlC7+xo7qjzlDhQeua+2fh94X+Afwb+Ha5jt/FOqsfLZmXc8kpGNie2a2pZe8T7ydrHJTy2eNkqj0sfDd38IvGninUDN4U8PvfhW+by25H4V9k/skfGXxl8P5bf4ZfFqxube1unEenXtyxzv6bCx6kAAAE5IAA5VVfa8PfAjxnf3l54y0bV08J3d5G0q2FpwyJ1AYHvXhQ0rxJ42+L0PgXx9421O1ihkL20sZCssitkEHscgGvaoYWVBKUZHv0Mv9lZxep+m4IYBlIIPIIormvAF0/8AYcej3Fx50+mIkDPsC7kx8pwBgccYHYCulr007q5u007MKKKKYg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QnkfWgBaK8d8AeGbvxtpd7rep+OfFsc39qXcAS11iVIlRJCFAUHjArp/8AhVcX/Q++OP8AweTf415tHGV68FUhS0e3vL/I5YV6lSKlGGj8zu6K4T/hVcX/AEPvjj/weTf40f8ACq4sf8j744/8Hkv+Nae3xX/Ppf8AgS/yK9pW/k/E7uivOfDml3Xhr4nDQ08Sa7qVpPoUt2Y9Sv3uAsgniUFQxwOCfzNejVth6zrxbkrNO1tzSlUdRO6s0FFFc74z8X/8IgmiudP+1/2xrVppH+t8vyvPYjzOh3Yx93jPqK6OqXdpfNuy/E0eib7Jv5JXZ0VFI7rGjSOcKoLE+gFYP/Ce+Ev+EPtvHv8Aaw/sG8ignhu/Jk+dJmVYzs27xkuo5XIzzjmgDfooooAKKKOlABRWD4L8VDxnpU2u21j5GnvdzQ6fMZN32y3jbYLgDA2q7BivJym1s/NgJZ+KhqPjPUPCljY+bDpFpFLfXvmfLFcSnMduFxy3lgyNyNoaPg7+Dql/W1/l/npuG1/L/O39ffsb9Fc74p8Xjwzq/hjSjp5uf+Ek1VtM8zzdnkYtpp9+MHd/qduOPvZzxgngfxf/AMJnY6ne/wBn/Y/7O1nUNI2+b5nmfZp3i8zO0Y3bM7ecZxk9aFrt/W3+aB+7Zvr+t/8A5F/cdFRXOeAfGA8c+H310af9i2ajqFh5Xm+Zn7Ldy2+/OB97yt2McbsZOMnZj1O2k1ObSFjuxPBCk7O1pKsJViQAsxXy2b5TlVYsBgkAEZA7+X/DFqiis/R/EGka+1+uk3n2g6Zeyafd/Iy+XcIFLJ8wGcBl5GRz1o3dv6/rVBtr/X9aGhRRRQAUUUUAFFFFABRRRQAUVgeJ/FQ0G+0TSLSx+3ajrl8ttDAJNmyFRvnnY4OFjjBPTlii5G4GrUPibTp0tJEttVAvbmS0i36TdIVdN2TIGjBiT5DiR9qNlcMdy5Fr/Xp/mD0/r1/yZq0UUUAFFFFABRRRQAUUUUAFFZHi3xLY+D/Dl/4k1BHkisYt6xR8yTyEhY4kHd3cqijuzAVf06W8n0+2n1G0S1u5IUeeBJfMWKQqCyB8DcAcjOBnGcCha3/r+v67oNixRRRQAUUUUAFFFFABRRRQAUUUUAFFFFABRRRQAUUUUAFFFFABTJv9TJ/un+VPpk3+pk/3T/KgB9FFFABRRRQAUUUUAFFFFABRRRQAUUUUAFFFFAHwr+054ml1X4mataNthawAtozvLZYDkoD3KiPI9Qa8TsL83twdPkubtDcqRnygcf7TehrovjXrz6t4/wDFoGo2luW1W5VVLBpDtcrkE8oeK8qsvGNpZyeQPEZUKdkzvAcyf7IPavg8TXnXrTv3Z/XnCOU0MsymhRopJuKbfW7Sb/E6bxH4fV9Ba+j1BHjtGIR4m3s7ehFZUfiSw0cww2OjLeBYhNNalcCZwMkH3qjfeMJLz/Tbqwa2sbc4tIUXaLhvUivPdS1zU7O6vLzyTDdKftBYy42g8gAVjTgoPmRy8X5BSzvL5RqRXPC7izq9Z8Z2PxX1zS7OLxfJ4RuLW43DTwdoJ6bCPSvZNBglsZI9O0zU0uJrdlEs/mZii/2s9z7V87X2naX4mGn+LNa0WCLU7iJRHdxyBF4P3iPU16j4b8M/EzxJp02qeB4obTSkwJJrhwoLAY7/AHs+tfQ3liKKu7NdD+a6VKFO1OslzbM9o8J/tIeC/BXjmXwT470fTtUGohIrK7YKIBJ0IZ+xJrX8a2mu+BfEln45/wCEQistMnl8y0ijPmQgnncCfUV8L/EzwPq11cxMq3JuTMQbaNi5MmeWQjvnpX0D8LPFOsR22jeF/jXLrx0eOJIIGuZnURY+6Wz3ropVXSioyIqUYzm5QVkfXmnftTfDu2sTqd+t3BeeXtuLREyQcdfpXzT8VfEtr428YJ8QPAVvLHLaTpO4ZdpYLzWz8RPCOh6r450KPw7p0l3pUrrb3VzA+HyemVHJGO9afxw8P+Hfhf8ADi6l0lmtr26ZYbVcZeQtXUqlN6xepk6fKez/ALNn7ROlfEjxx/wjBtLi31OTTjJKjrhCI8bmB7nJUY9Ca+oK/P8A/ZF8I6l4d+JfhjxJqAZZNQtpbeTdnOXjJ/mBX6AV00Jc0TgxKtMKKKK2MAooooAKKw/FXh/U9fTTl0zxLd6ObK+jupjbjP2iNc5ibkcHPfI45Bol8P6nJ4xh8Sr4lvEsYrJrVtKA/cvIWz5p5xnHHTPA5xxQv6+7+kD/AK/r8TcooooAKKKKACiiigAooooAKKKKACiiigAooooAKiuLu0tPLN3dRQ+dIsMfmOF3yN0UZ6k9h1qWuET/AIrX4imT7+j+DyVX+7NqTryfQ+Uhx6hnoWrS/q39aerQPRN/1/X6XO7ooooAKKKKACiiigAooooAKKKKACiiigAooooAimu7W2eGK4uYonuH8uFXcKZHwTtUHqcAnA7A1LXCaP8A8Vp4/u/EbZfSvDJfTtO/uy3bD/SJR67RiMdvvYru6Fqk+/8AS/zB7tf1/XQKKKKACiiigAqD7fY/bv7M+2wfbPK8/wCz+YPN8vON+3rtzxnGM1PXAf8ANef+5UH/AKVmj7SXe/5N/oD0Tfp+aR39FFFABRRWHrfh/U9U13RdWs/Et5YW+mSSPcWcQ/d3oZQAr8jgY7g9eMHmjqHQ3Kgu7+xsBE19ewWwnlWCIyyBN8jfdRc9WPYDk1PXAfGH/j18Kf8AY06d/wChNR1S7tL73YHom+yf4I7+iiigCG2vrK8aZLO8gna2kMMwikDGOQAEo2OjYI4PPIqauF+GH/H/AONv+xmuf/RcVd1QtUn3Sf3oOrXZtfc7BRWHpXh/U9P8S6xrlz4lvLy01IQi30+QfurPYuG2cn7x54A989a3KOgdQoorifhnqeo6ldeLxqF9PcC18R3VvAJXLCKJVTCLnoo54HqaFq7eV/y/zB6K/n/n/kdtRRRQAUUUUAFFFFABUMF9ZXM89rbXkEs1qyrPGkgZoiRkBgOVJByM9qmrhPA3/I/+P/8Ar9sv/ScULVteV/xS/UOlzu6KK5vTND1bw9b+ILu88T3mp/bp5ru2WcYFmhU4iTk8D2wPYc5mUuVNvorjjHmaS6nSUVyHwjv77VPhvoV/qV5NdXM1uTJNM5d3O9hkseScCuvrSUeWTj2Ji+ZJhRRRUjCiiigAooooAKKKKACiiigAooooAKKKKACiiigAooooAKKKKACiiigAooooAKKKKACiiigAooooAKKKKACiiigAooooAKKKKACiiigAooooAKKKKACiiigAooooAKKKKACiiigAooooAKKKKACiiigAooooAKKKKACiiigAooooAKKKKACiiigAooooAKKKKACiiigAooooAK8k8PeL/jX4p0iDXdI8O+F/slzu8rzbiQNhWKkkDpyDXrdcH8DwP+FaaPx/DL/6MavNxcZ1cTTpKbinGT0t0cLdH3Zy1lKdWMFJpWb0+X+Zi6VafGjRLdrTR/B/g60heV5mRLmXBkY5ZvxNXPt3x+/6F7wl/wCBMtelYHoKMD0FEcu5FyxqzS9V/wDIgsLZWU3+H+R5sL74+5APh/wkB6/aZa3Pht4t1HxhoVxfatZwW11a389jIkBJTdHjJBPuTXWFRxwK85+B/wDyL2tf9jFqH/oQrONOeGxVOHtJSUlK6bXS3kiVGVKtGPM2mnv8vI0W/wCSzW//AGLE/wD6VQ121cS3/JZrf/sWJ/8A0qhrtq6sJvU/xP8AJGtHeXqFeYfH2LU59H8JQ6Ndw2t7J4w0lYZ5ojKkTGQ/MUBG7HXGRk16fXO+M/CA8XpoqHUPsn9j6zaavnyt/m+QxPl9Rtzn73OPQ11296D7Si/kpJv8Dd/BJLrGS+bTSOVtdS8VeFfHkfgTXPFNz4ksNc0S91K1ur23t4bq1ltnhR4ybeOON42E6lfkDKUOSwIx5fZ6Dqtr+yPptzP411q8jv8AStE+z288VkI9PzcwY8kpbq7YyP8AWtJ90Zzzn3jVPBian450jxnJflRpemX+mm18rPmi5eBt+/Py7fIxjBzu6jHPL2Xwg1KP4fXfwu1LxbBcaDDbRW2jSQ6aYr2zWJw8RmlMzRzlSsfSKPIU5zmhfDrvp+Dl+Nmrfminbp/Wi/C6dyp4lHxB0fxX4M8B6R8StRlj1w6nLqOp39jZSXYiiijZFhEcEcKsCxwWjYfMSwfAFUNQ8XfEvw7H458HWV/ceJNU0C10zUNP1H+z43vTaXcsiS74IVSOaaFYJnUIi7/kXaTnLPGGi+PLj4i/Dm3vPGWnprcK61NHfWWjNFasohhAjlt5J5GdTk7tsqE8bSpGa67TPh74jsF1vXX8bIfF2uG2EuqRaYq2sUVuSYrdLV3ciL55N2ZS5MrkOvy7To/6/rz2699Z7f116/L13XbSDwFr66ro2q3HhL4i3XjnUbdkRrTXTb6e9lJ18uVbezSWAsCTiSJj8owBzVz4nX99eWNj4B0e5aDVfFkjWZlib57SyVc3dwD1BWM7FbtJLFUWkeBfF1lq2seMNR8WaPdeJtSsbfToJ4dDeGxggheR13QfaWlkYmV8kzgfdwBg7trTPC80HjDVfGGp3iXNxc28NhYIqFRaWqDc6jJPzPKWZiMZCxD+DNNpSavt1/y+el/K+rtdibje3y/DX5a2721Wujte1XR/h14MmvorLZZaPapDaWcAAMjACOG3jH95mKIo9WFcffS6x8H/AIN614mkjtb7xM8cmqXzybvJl1KdgOcfMYkLIijOfLjUCuv8Q+F5PEWu6Dd3d2n9maNPJfvabCTPdhQsDMc42x7pHxj74jbjbVrxb4Y0vxp4a1HwrrIl+x6nA0EphfZImejI3ZlOCD6gUpNtSk93+X/Bf5Jgkk4pbL+vwX5tHlHivw94y0Txx8LX13x/ceIoJvEcv2hLuwtoDFP/AGdd4MBgRNseN+Vk8xvu/Pwd3UfA7/kBeJf+xy1//wBL5ajX4ZeNdU1/wvrXjD4kw6lH4UvXu7a3tNFFr9rLW8sO64YzPukAkzujEafe/d8grueFfBeqeELW4s9M121kjvtfv9YuzPYMxaG5mklMMe2UbGUuo8w7gQp+QZ4qOjd+z/Fw/wAmE9YpLpb8FU/zX3+p5F4Lt/iFpPwo8SeN9B8dmzGi6x4jvrLSDYQPZ3McOo3TulyzIZyzlXAaKSMKCvysQd2/4q+KXiqC38d6lo96LaLTPh7Z+ItNieGN/s93KLwlySuX4iiGGyvy9OTnRs/gt4rsvD+qeCYfiaP+Ec1y+v7q/hOjj7YkV3cSSyQW1wJdsSkSFSzxyNksylMqF1vEfwdtdb/4SuO01j7DB4k8KweGIoltt4s0i+0bZR8438XAG3j7n3ueJ15WvLTvfld/vdrejehcXHnu+7fy54tfhzX9bamZNqXxA8ET+Edd1zxs+v2/iPUbXS9S0+Wxt4IbaS4Q7JbRo0WRQsgAKzPKSpPII5p/DPS9Wh1f4h+I7fxfq0VtbeKNU/4lCxWhtHcQRYkZjAZ92SDgShflHGMg954o8EjxJY+H7L+0jb/2DqtlqYbyd/nfZznZjcNu715x6GqGl+Ada0PXddl0rxLZjQfEV1PqF3YXGmtJcx3MsSoxiuBMqqmUVtrRMc7gGAIwp3ftHHe00vR8jX4qW+q08jOH2FLpyt+q50/wcfLfzOS+H+r+LZ/hDp/xO+I/xdlspNX0G3uZGjsLOKysWmVDHKitEZHm5AwzlGdyFjHygZ+ieOPFmo+I9W+Hfhzxn4k1G51Lw1ealpGqeIvDJ064s7yJ44wAHtIIriImeNuI2KlTuJDKB2U3wmWT4S6F8M4/EDx3Hh630wWepi2BH2mxaJ4pWhLYKl4lLJu5BI3DrUmifDrxFD8QLb4j+K/Gyapf2+kXOkCztNN+yWcaSywyb40aSR1bMPzbpH3ZGNoXB1qcsqkrO0feS9LOz9eb8lrbQULxgr6y0++6v8rX/wAupi2HxO1jxja/Da38OyCyv/ErNf6zGY1drW1tExdxEMDtP2hooM8Ebjggitrx1rXiO68a+G/h54d1t9EGsWt9qN7qUMEUtxHDbGFRHCJleMMzzrlnRgFUgDJBHN/Bbwrp7eNvHnxD0q4km0nUdTksdDDYMSRK3mXkkOOqSXjSnPfywQcYrq9d8C+ItYn0LxLB4qsbLxZoS3ESX0els1lcQz7fMiktTPvKHy4yMTBgyA5wSplu/LJrfVrtdaJeS0uvXuUlytxT20Xnbq/N6r7jH1678c6Dd+Gfh7D43lur3xLqF0v9uzWFuLu1s4IDKyhFQQPMWAUOYggByY2I553xd8QPG/gTSPiT4abxC2q6l4Z8Lp4h0jV7m1hWfEnnr5c6RosLsjwZDKigqwBXIJbstQ+HnijWLXTtU1Tx1E3inR7+S+07UYNKWK0gDxeU9ubbzCzwshO4NMX3HIdcKBR1P4O3fiHw74ytvEniqO68QeM9M/sm41KDT/Jt7S3VZBFHDbmViFUyyOd0rMzMfmACgK39fLp6P8n31cbJq/l+et+91f71tYx/Et58U/B2p+ELYfEQak3jLUBpF4t1pdusWnyNBJMZrMRqr4AidQs7zfeUknaQ3QeENc8R6T8StX+Gev8AiGfxBDBo9trllqF3bwQ3KLJNLC8MnkJHG4BiDKyopwxBzgGtzxX4HXxRqHhS/OpG2/4RfVhqgUQ7/tGLeaHZnI2/67dnn7uMc5GV4p+Gd/rXibWPFOk+JW0+61fQIPDrAQ5aCFbl5JJkcN/rCkrheMBgpyelCbv8393Lp/5N8/kQl7qT3tH7+b3v/Jfl21DwKo8XeJdV+Js3z2jhtG0HPQWUb/vp1/67zLkHoY4YT3rldF+Ini+7/wCEU+0aqG/tPx9rWiXX+jxDzLKD7f5UXC8bfIi+YYY7eScnPr+m6dY6Pp1rpOmW0dtZ2UKW9vDGMLHGihVUDsAABXj/AML/AAgPFOg6Pry6gYItE8da/rMIEW8XaPc30KgHI2g+duDc524xzkOKSkktl/8AJK79Xq36sp6wbe7/APkZWXy0XyRnR+JPipceAPGPxP8A+FgGN/DGo649jpKabbfZLm1sriYCK5YxmYsViKh4pI8DaSGIJbafxL458Mt4G8War4tfVLTxjqNpp19pDWUEdvZm6hZo3tXRBMNjhQRK8u5S2NpxXSQ/C1Yfhx4n+H39uEjxI+subv7NjyPt8sz42bvm2edjqN23+HPFjXPhvHrWjeENIOrtCPCepWGorJ5G77T9mQrsI3Dbuz1ycehoho1fvD7vt/hb9B1Nebl/v/8A2n6/qc/4Zm8ffEU6v4nsviDc6Bb2etXum6fptvp1rPbNFaztCWuTLGZnZ2jckRyxAKVA5BJkgvPHfj7XfFjaH42l8N23hnUTpVjbW9jbzpdzJBFK8l0ZkZyhaUKEiaJgqk7yWG27B8OvGOg3ep23gjx/a6To2rX82oy21zowu7m1mmffN9mmMyois5ZwJIpQGY9RhRJffDrxNZ6xrN/4G8cxaJbeJJRcanBcaX9sdLjy1iae1fzUEMjIiZ3rKm5Q2wfMGiz5Vb+X/wAm01fdb99Xt2H8Tt3/APJddPXb7nr35zwD8Wtb8Qap4Q1zXTFa6J438NtPBCFUR2eqWxZ50D43MskTMyhicC3OOprGf4teK5fDXhu/vNR1Kxj8fatf3Fjc6dob6hd6fpEaM9uIreKKQvJIixvveNwvmsSCAAOx8Z/Azw94n+GGm/DDS9RutGttG+zrYXkX7yeFEGyTnIyZIWljY5/5aE89K2vFfw8h1m10KTw7qZ0HU/C8ok0i5jgEsUS+UYmhkhJAkiaM7SoZTwpDKQDVytdtd9PS97v8EvJPuJdPTX1Ssl+r89TzDU/iT8RdL8H+MW0XUNavF0tdMfRte8ReGpdNmkluLny5YJYZIIFlCAKd8cajEoH3huPZte+MvAnjfwtpOs+MrnxLp/i24uLCRLuztoHsrqO2kuFeAwRp+6KwyKUk8xhlCH4Obmr/AA+8YeLPC+q6B4x8dWV1LqEto8LWGi/Zbe1WCZZTtjeaSRmcrglpSBgYUc7tzxP4P/4SLXvC2ujUPs7eGNRm1AReVvFwZLSa32ZyNmPO3Zwfu4xzkGzv/W39f1qLdNetvW2n4/1YxdWH/Cb/ABHs9BU79I8HGPU9Q7rNqLqfssJ9fLQmdgejNbmslpvH/i74neL/AAzYeP7nw/pGhW2nPaiwsLWW4aaeN2be9xHIpj+UfKFDE9GUDB7PwP4Xfwpof2S8u1vNSvLiW/1K7VNouLqVtzsASSFHCKCThERe1N0XwgNI8Y+JPFv9oeafEKWSfZ/K2+R9nR0+9k7t2/PQYx3qWrJL+r9f8l5JDvq3/Vl/V/Vs8hg8efFC4+D+o/Gm78XQw3Xh37cZdEtdPhGn3qWM7wzeYzq1wryGGRlKSqqbkBV9pLdf8QPFcA1OG2074neJtHvhYJcjS9A8OrrDrvLFJblEtLiRUOMAAx52ths8i1H8HY0+D2u/Cb/hIGK60uqr9v8AsvMX22eaX/V7/m2edj7w3bc8ZwJZfhp4ksPEmp614S8cxaVb69bWsGpxy6ULmcPBGYlltpTIqxOUwMSRzLlQdvUEldqy/rR3/Tv6D0T08/uurfhf9TB8H/FPxJrM3w48R6wY4dH8a6ZNY3MCQ7Et9XQeYjAsN4WRIrhQrHgqg6k1i3nxe8US2FrqX9o39rpvjHxPeWOj3On6M+oXNlpdrAw82GCKJ2leaSB3VnR1VZQxBVcV1d58Dra5+C1p8Io/E93DPp0cZsdbEX+kQXEcvmRzhdw+YHg/MMgnkZrZ1j4W6fP4f8N6T4Z1GTQ7vwc0T6JdxxCVYdkJhKSRkgSRvGzKy5UnOQykA03u/XT0bu301Wy/uuxK2Xpr6pWXfR3T9Vfqea6t8S/iFo3hDxxLo2oa7fw6Pp9pd6RrviLw1Lpk32mWcxyW8kUlvAkwUBW3xxrgSYOSM12k97428B+LvCtprPjOfxJYeK72TTLmG5sreA2VwLaWdZLcwop8r9yylJTI2GUh+Dut618PfGfi/wAJa74a8ZePLG5fV44YoG0/RPstvaCNw5YRvPJI7NgAky7QAMKOc7/inwgPE2r+GNVOoG2/4RvVW1Py/K3+fm2mg2ZyNv8Art2cH7uMc5D2kn6X+/X8P6b1DdS9Hb1tp+Py17HRUUUUhhRRRQAUUUUAFFFFABRRRQAUUUUAFMm/1Mn+6f5U+mTf6mT/AHT/ACoAfRRRQAUUUUAFFFFABRRRQAUUUUAFFFFABRRRQB+RP7QuoWng343+O7b+y7cyf2vMVDryxkbfkAH/AGs15Ve6vJqM4tZo7eBZDvJ7k+or3T/goj4SXwP8cP8AhJfsMrweJYmnWecYWW4QL5m3HZUkhX1+U18jDVIli42StnAVmOSvoK+SxOFkqslFdT+pOHc9oPLcPWbv7kU/VKz/ABR6I+rW0EH2m/1i8mEPywxE8A+1cR4m1db2UvHJMLlwQ4l7r2qjceKppVW31CbYIgTCEAO1uwNY95q11e33nLcefdSKEhRQPnY/w1phcHr76FnHENL2UnF7n0R8NxZ614OtdDn0T7bJbIJ0UKSfr9K9Oi8Z3mi6Ctl4k0q50/QYJFWVolI8lO+Pau4/Zs8EWvgv4ZWF1r0ETazfILhzIB5sEZHEJHt1rrPG994b1DQbvTL6xgeOSFsgKMbu1dtPLHKftJSP5ux3J/aMqsXo2eb6Kvw4vL/T/iN4T12DV5bBtsdv0iiz0LKf4vetr9ozTG8XfDz/AIS/Qrid4HASeGQhiLgfeIC8jHrXzdpGnReDfF1xGqBNJv5N0kW4gEqflr37wr41j061XVY/IutFv2FjqNvbnzPsidBIQehJPNVUpyvaR106/NHltscj8AvijJFo0unagl9NfadKEtblTiRo/VieoFem+P7ux+Ky6bYa3cyNDp7B/Ni4kb1z614p8Rtb8C+EvEV/peka/cWU9rMCsaoApJGevpzXM3Hx7Gg2qTWd3bPex8M6Nlj+FSsLOOsCZVqadpH3v8Jbzw5qfxB8F6P4fnd20yG6kuFkX5tqxkKT+LV9V18F/wDBOnWdU+KniDX/AIl6il2IdP3adBMYwEaQKpljJ+ksTDH90196V6mGUlT97c8zEyU6l4hRRRXQc4UUUUAcZ8TNQv8AT4/DJsL2e3Nx4jsoJvKkK+ZGxbcjY6qccg8Gor3U9RT4yaZpKX04spNBnme3Eh8tpBMAHK9N2OM9aZ8WP9V4T/7Giw/m9Q6h/wAl00n/ALF24/8AR4op7/OX/pAp7P0j/wCllLSrXxB4o+I3i3Tr7xLqUGh6ZPbbLS1uGhd5HhU4EikOiDBJCFclsk8UzxAPFfhXxZpHhXw74jum0/xS0katfSG6n09ogHkeKSTLMGjyArlgG59q1vA3/I/+P/8Ar9sv/ScVH44/5Kd8PP8ArtqP/pPSjooei+enUctpP1/ATxhpN94I0Cbxd4e1/V5LjSUE9zBfahLcw3sQI8xWWRiEYjJDRhcHtirXjDxNfXA8NaF4dvTZXHiqb5bsIGeC2WPzJGQHI3lcAZBAzntVv4sf8k18Sf8AYOm/9BrltVAs734Va5csI7K3U2ssp+6kk1oFjBPbLDFNe82n3j+N9PwQS92N12l+CVvzOtPgSGE282neKPEltcwOrmV9VmuFlA6q8UzNHg+yjHbFUNXvtS8TeN38E2WpXGnafp1kl7qM1q+yedpGIjhV+sa4UszL8x4AI5rtJZYoIzLNIkaL1ZiAB+JrhbFhpnxl1RL0iP8AtrSLd7IngSmFmEig92G4HHpzQtZJPz/Jg9ItrfT80M8QtefDm+0vWLDVr+50e9vodPv7K+u5Lry/NO1ZopJSzqVPVdxUg9ARmrGjanqOl/FDW/DGpX081rqlrFqumCWQsIgv7uaNc9Buw20e571X+L6DUbHQvDlswa/1DWrVoYhyxSNt8jkf3VUZJ7cUvxYR9HTRPiBboS/hu+Vrnb1NnN+7mHv1U/gaIu1m+7XyaX5PX0Vgkui7J/O7/NK3zLGs6nqOqfE7RfDOmX08FrpdrLqupiKQqJN37uGJsdRnc2D6A9qraBJefEbUtX1O+1W/tdH02/l06ysrG6ktTI0XDzSyRlZCSx+VQwAA5BJzS/CdH1eLW/H9wrb/ABJfs9tuGCLOHMcI/IMfxrG+GvhjSribxNpOp3mrQ6lZ65dPLBb6vd2o8qRg0cgjilVcMDw2Oce1EU7pPs387r8k7fK4O1m13S+Vn+b1+djf0y91Pwr45g8G3mpXOo6Zq9pLdadJdP5k9vJER5kTOfmdcMCGYlh0yaxvBlhr3i3XfFUmu+J9V/snT9cuba0tLa7kgbIxndJGQ+wAqFQMBncSDXY6f4P8MaXrUWpxC6m1OOB0he91O4upEiJG/YJpG2jOASB396xPhX/rfGP/AGNF7/JKI6vXs/8A0pfoKW2ndfk/1HWd3qPg/wAc6f4Tn1S51DSteguJbI3kplntZocM6eY3zOhVuNxLAjGcV3NcB4y/5Kt8Pvpqn/oha7+hO8U35/mxvc5/x34kk8L+HZr2zi87ULh1s9Pg7y3Uh2xrj0zyfZTU3g3w3H4U8O2mjiUzToDLdTnrPcOd0khPfLE/hiuesT/wmnxDn1M/PpPhItaW392XUGH71/fy1IQe7Niu7oW1+/5dPv3+4Hvbt+f/AANvW4V5b8OtM1zxfDq2oeJvE+ryWdvq17bWVrbXstthVlOWeSJldsZ2qu7aoXpzXqVcL8Hf+Rc1L/sO6j/6PaiKvJ+j/OIPSK9V+UjHiXxdD47k+GQ8UXbaS1mNWW9Zt1+lvuMZtvNI5y/O8/OF4znBGl4kW5+HV3pWu6brGpT6bd38Gn39lfXst0u2UlVmjeVmdGU4yAdpHYYzS/8ANef+5UH/AKVmm/G7/kVLD/sN2H/o0UQ15PN2/wDJrfl/nuKX2/JP/wBJv+f+Wx1ut+H0117bz9X1W1hgLM0NldtbiYnpvdMScdgrDrzniuTvX1DwH4z0K2ttXv7vRPEM0llLbX109y1vcBN0bxySEyYbBBUsR3qbV7vU9f8AiKfBZ1i70zTbXSl1FxZv5U127SlMeZjcqKBzsIOT1rnPHmm6FovjPwJYWmpahLfS6ykphu9VuboiIKRv2SyMF+YgZAGeR60Q1cfN2/Gz/X03G9pLsv0uv6+R03hjU9R0/wCIfiXwjqt9PcRzrHrGmGZy22B/kkjXPRVcDAHrS3Wp6jrHxWs9D0+9misNAsHvNQWKQhZppvkiicDrhQXANVPiiR4d1Hw98RkBCaNd/ZdQYf8APlP8jE+u1tpA9TU3wit5rzR9Q8a3sbLdeKL6S+AYfMluDsgT6BBkf71ENbf3br/L8Hf1TCWl/P8Ap/ivxRF4be8+I91qeuahq2oW2kWt7NY6fZWN3Ja7xGdrTSyRFZGZmzhdwUAdCTmrOj32qeGvHA8E32o3Go6dqNk97ps1y++eBo2Akhd+rr8wZWb5uxJ61z3wu8L6VPba3pGpXmrw6np2sXS3EFvrF3bBUd90biOKVVwynIbHPPWu503wj4Z0rWl1O3FzNqi27RJJealcXUiQlhu2iaRtoyBkjFEdFF+S/GP+ev4BLVyXn+v+RxngDTtc8XT6/eeI/E+rPp9nrV5a2VpbXsluQFkOS8kZWQgZCqu4KADwc1taTfal4X8cxeCbzVLjUdO1OzkvNOlu5PMuIHjYeZCznmRcMGUtlhggk0z4Q/8AIL1//sZNR/8ARlQ+I/8Aks/g/wD7B2of+grRDTkXdf8Atl/zCS+N9n/7dY9BrmPiHr95omhC00bDaxq8y6fpq+kz/wAZ9kXc5P8As+9dPXCeHf8Ais/G994wf59M0PzNK0nPKvLn/SZx+IEYI6hTStzPle3X0/4O3zuO/KuZf0/61+R1Hhjw/Z+FtAsdAscmKziCbz1kbqzn3ZiSfc1p0VT1q+l0zR7/AFKCDzpLS2lnSP8AvsqkhfxxinOW8mKMdoow5vAVvcLcPL4o8Tm6ndnW4XV5o/KJOQFiQrFgdgUPvmsfw34o1vUvAXiMardBtY8Pvf6fNdRAJ5kkKErKAOFJBU8d89Kd4O0Q+J/DFh4p8SeKNYvLjUrZLp/s2pzWdvBuGdiJAyDC9CWycg5Nc38PZbCfwT8RptLuXuLNtT1MwSvM0pkTyFwxdyWbI7kkmpmnFSi+if5r/g+vyKptSlCS6tfkza+H/hnVPEXgzTNa8W+KtcuL29so3i+y6jNbLBGV+Q4iYeY5GGZpN2SfStjwPrmqNqmveDtcvPtt34fli2XhUK09vMm+MuAAN4AKkgAHANXPhr/yT3w1/wBgm1/9FLWH4UGfi149HrBpf/ol60qXU5KPmZQd6ak/L8bL9Rng+O8+JNnL4w1jWNSg0+6mmj02wsb2W0WKFHKB5GiZWeRipPJKjPArM8Oabquk/HK5sdR1abUYk8N5s5p8GYQG4HyOwxuIbf8AMeSMZya2Pglts/A0Xh6dgt/ot1c2l5CeGik812GR6FWBB6EGqtrqFle/H66gtLhJXs/DQgnCnOyT7QG2n3wyn8anRTio7a/+kvX/AIJctYyv3/8AbkVPBlh4h8XeIPFTa54n1UaPpuuXFta2ltdPAzMMZDSoQ4RQVwisBkkmtzxLeaha6noPw88O6hc2bams0txfSStcTw2sQBYI8pYl2LBQzE7Rk46VH8K/9b4x/wCxovf5JSeKmXTfih4R1e8Ijs54LzTRKfurcSBGjQnsW2kD1IpR1UE9ml/6TdfjZfgDfxvrd/nr9y1/EZ4v03UPAmiS+LvDWtapK2lKJruzv9QmuoryAEbx+9ZjG4GSGTHIwQQaXxXrt23ir4fvpl/cRWeq3M7yxpIVWaM2+5Q4HDAZzz3q78XrqGD4eaxau2Z9QgNjaxLy808nyoijqSSeg7AntWD4ks5dO8R/C3T58eZayzQvjpuW1AP8qqOr17x/F6/p9/mEtItrtL8tP1/pGrf3up+LvHd54PtdTudO0rRLaCfUGtJDFcXMsuSkYkHzIgVckqQx6ZFc18TvDl7ol94TmsNav59Lm8SWKzWl7dPclJd/yPHJIWkAxuBUsRyCAK6HRAuk/GHxLDfN5ba7Y2VzY7uBMsKskgB7spIJHXBz0qt8ZdQsopPB2myXCC6uPE1jLHFn5mRGIZsegLKPxFSvsPzX/pX6foKf215f+2no9FZOqeGNN1e5F3d3OrRuFCYtdXu7ZMD/AGIpFXPPXGafpXhzT9GmeezuNUkZ12EXeq3V0uM54WaRgD7gZprzGeceBtA1DXPFPjQ3es31rpEGvzlbayuHt3nnKLuLyxkPtC7MKrDJJzmugt7vUfBnjnTPDEuqXWoaP4hiuDaC8lM09pPEu9l81ss6Mp43EkEdcVW+F2pWT+IfHWkLcL9ri8QTXDRZ+by2RFDe4yhH5etS+KANT+K/g6zsmEkukxX17eBefJieIRoW9NzcD6GiOnIl2X/pP6BLefq/z0+/9SfwxqWoXHxP8aadcX08lraRaabeB5CUiLRMW2r0XJ5OOtYXwu0nXPF/h4614s8U6xcRG6uYrOC3v5bbaiysCzvEyu7ZBABbaFAwK1fCX/JXPHn/AFx0v/0S9S/BP/knln/19Xv/AKVSUo7L0/yCW79V/wCkkvhvUtT0Txpd+ANT1KbUoPsC6np1zcHdOsW/y3ikbjeQ2CGPODySawPh34b07WNS8aXN3capG6eJ7tALXVbq1TGEPKxSKpPPUjP5Vqzf8l4t/wDsVpP/AEqFO+FiGDUfG9tIQJR4luJSvcI6RlTj0IojrZ+T/wDSkhS0dl3X/pLZR8Wf8JPqPxS0nwto3iK803Tp9GkmvfJbL7FlAJTdkCQ/Ku/qATjmu1tPDVtp9jdWVhqerxtdJsNxLqM11LGcEbkM7OFPOeBjpkcVzdz/AMlusv8AsWZv/SlKv/E7xDqXhnwnLqGkypBcy3EFqtzIgZbYSyBDKQeDtB78Zxnin9hLvf8AGTRT+N+Vv/SUyj4j8HXmj+H7nVfDPifXotV06B7iKS61Sa5juGRSSkkUjGPDYx8qrjORWZr3i+/bQfBfxMtbqa304zQjVbZJD5RhuVCMzD+Ly3xjPrWh4n8LaJonhPU9T1vxNr0xhtJWe4n1u5jV2KkAeXE6x8kgBQuDnGKg8C6Hb+JfgjpmgXWPLv8ASfJJI+6SDhvqDg/hReyb3s0/zuvnawrJuK2vf9Nflc2Pifr13oHg28m0t2GpXxSwsNhwxuJmCKV9xkt/wGug0izn0/SbKwuruS6mtreOKSeRizysqgFyTySSM15N4M1a68fa54Y0jUVYyeDreWfVlYH/AI/kYwRBv9rCvJ+Neo6r4c0/WZknvLjVI2RdgFpqt1arjOeVhkUE+5GadrK66v8ABbfjf5WFe7s+n5vf8LfiadeZ6N4h0fwv4q+I2ta7ex2tpb3dkWdupP2YYVR1LHsBzXb6X4Y03SLk3Vpc6tI5Upi61e7uUwf9iWRlzx1xmvO9D8E6B4n+KXjTUdftTfLZXFtHDazHdAGe2AMhToWxwCemfXBE68zt/K/ziVpbXv8AozovCo8WeKtWh8Z61Pc6TpSxt/Zujo+GkRxxNc44LEcqnReO+c1PBup6jfv8QIb6+nuEtNWuYbdZZCwijEQwi56L7DineBbu58H63N8MNYnd4o0a50G5kOTPaZ5hJ7vH0/3cHgCq3w9jea8+IsMYyz65cKPqYlpVLOEuXbldvvX49/8AIcG1KPNvzL8n+H9PUZ8F/DOnP4A8O6u1zqonEJk2DVroQ5Ejf8sRJ5eOOm3B9K9MriPgoR/wq7QFBBKQOjezCRwR9c129bVfjdu7Mqfwq4UUUVmWFFFFABRRRQAUUUUAFFFFABRRRQAUUUUAFFFFABRRRQAUUUUAFFFFABRRRQAUUUUAFFFFABRRRQAUUUUAFFFFABRRRQAUUUUAFFFFABRRRQAUUUUAFFFFABRRRQAUUUUAFFFFABRRRQAUUUUAFFFFABRRRQAUUUUAFFFFABRRRQAUUUUAFFFFABRRRQAUUUUAFFFFABRRRQAVwfwP/wCSaaP/ALsv/oxq7yuD+B//ACTTR/8Adl/9GNXBV/36l/hn+dM55f7xH0l+cTvKKKK7zoA9R9a84+B//Iva1/2MWof+hCvRz1H1rxv4dXXi+18K6m3g/R7DUJm8TagJ1vJzEqJuGCpHU15mLmqeKpTabspbK7+z0RyVpctaD8n+h1zf8lmt/wDsWJ//AEqhrtq4HwtpXju78cf8JV4u0nTNPji0qTT40tLgyFmaaNwTn2U131bYK8ozm01eTeqs+nQ0oXalK1rsKKKK7TcKKKKACiiigAooooAKKKKACiiigAooooAKKKKACiiigAooooAKKKKACiiigAooooAKKKKACiiigAooooAKKKKACiiigAooooAKKKKACiiigAooooAKKKKACiiigAooooAKKKKACiiigApk3+pk/wB0/wAqfTJv9TJ/un+VAD6KKKACiiigAooooAKKKKACiiigAooooAKKKKAPmT9vf4A3fxp+Dt3eeGLGKXxPoQ+02B2jfJtz+7yFLEEF0xlVHmF2PyCvxvPw++L8uxB4Hvo3EmEYxsOa/oqZVdSjqGVhggjIIrwD4u/CuTTr06/oVms1pKxeSPywTG57++c/U+5yTnKlGbuz1MJm2JwlP2UJe6finb/Cb4xXjKYfCF0WD5cODyc11/gj9nP4tXOrW15qmjtZwrOJlPVlZTkECv00tdEguWIkgiifOSVUZzR/wjVt9p2mVt4+6RTWHRrXzjE1I2cjyLwpaeKxpi/2jcM8gwsrD7zEDHA9a6g+E/7ZiNuwkAcZPHQV6dp3hm1ZdrQxxtGdynGCT60SWM8LECNVQZHyCtlTSR43NKcuaR86eJvgLeXqSy27q6nO31Fcz4d8HeJvhsxvn0S4nRpSPLQF0BHR2H8XPY19a22lNK6+XhVyCQRUrWVvDcOkZDhjnaRxms3QUndmtOpKDPhjxV+z9qXxE1258Xa3qFx9r1B977INoHpx2rMsv2LLi/uEs/tUjT3LBULEqSxOBX3Y+kwOxVoQG6KiCvWPhT8M7eF4/EmsWWJE/wCPdJF5PH3vpj8/zBfsoxQpTblcl/Zl+B2h/AP4WaZ4N0qFftHlLJeTlAHlkOWJY4DH5mdsNkrvKg4Ar1iiigz3CiiigAooooA4X4pqZ5fCFnGQZpPE1m6r3KoHZj9ABmusfQtKk1uLxG9mDqMNu1pHPubKxMwYrjOOo64zUKeGdGXW/wDhImtpZdQCsscs1xJKIQwAYRI7FY8gDOwDPetShaL53/BL9PxB6v8Arvco2OiaXpt/f6nZWojudUdJLuTex8xkXapwTgYAxxikvdC0rUdS0/V720El3pbSNaS72BiLrtfgHByOOc1fooAq6ppdhrWm3Okanbie0vImhmjLFdyMMEZBBH1BzTLjRNIu9I/sG706CfT/AClg+zyrvQooG0YPpgY+lXaKAOY/4Vt4QfyFubK8vIrZg8VvealdXMCEdMRSSMnHb5a2Na0HSPENqtprFklxGjiSM5KvE46OjqQyMPVSDV+ijcNjI0jwloOiXkmo2VpK95Kgje6urmW6n2f3BJKzMF/2QcVf1LTrLV9PudK1K3We1u4mhmjYkB0YYIyORx3HNWKKHqrMFo7or6dp1lpFhb6Xp1usFraRLDDGuSERRgDnk8etUNY8JeH9duor/ULFheQDbHd288lvcKv90SxMr7eTxnFa9FD1d2C0VkYujeDfDug382q6fYyG+uEEcl3c3MtzOyD+HzJWZgvA4BxwKuaXoml6Kbw6ZaiA39097cfOzb5nxubknGcDgYHtV6igCjeaFpV/qlhrV3aCS90vzfsku5h5XmKFfgHByAOoPtV1huUrkjIxkdRS0UW0sBm+HPD2neFtHt9E0sSeRBuO6Rt0kjMSzOx7sSSSa0qKKG7gFUdI0TS9BtpLTSbUW8U08ly6h2bMkjFnbLEnkk8dPSr1FAFD+wtK/t3/AISX7IP7S+y/YvP3tnyd+/btzt+9znGfel1nQtK8QWqWWsWa3MMc0dwqlmXEiMGVsgg8Efj3q9RRt/XzAydb8K6F4hlt7nVLNmubQk29zBPJbzxZ6hZYmVwD3GcGqtt4A8I2s0NzHo6vcwXK3i3M0sks7TKpVWeV2LvgMcBiQM10FFC02B67lTV9I07XtMudH1e1W4s7uMxzRMSAyn3BBH1ByKms7S20+0hsLOFYre3jWKKNeiIowAPoBUtFAGPq/hHw/rl3FqN/Yst7CuxLu2nktrgL/d82Jlfb7ZxSaL4P8O6Bez6lp1i/225UJLdXFxLcTuo/hMkrM2OBxnHFbNFC02B67lHSdE0vQop4NKtRAl1cyXcoDs26WQ5dvmJxk9hwO1FxoWlXWsWmv3FmHv7GOSK3m3MCiSY3jGcHOB1HHar1FH9fp+QEd1ALq2mtTLJGJo2jLxttdcjGVPYjsaq6Fomn+HNHtNC0uIx2tlEIowTkkDqSe5JySfUmr1FABRRRQBzH/CtfBn7yNdKlS2lkMr2SXs62bMTk5tw/lEE9tuK07PwvoGn2d/YWWmRQW+pu8l1EhIWQugRuM/L8oAwMDitSijpYL63K+m6dZ6Rp9tpWnQ+Ta2cSQQx7i2xFGFGSSTwO5qG10PSrLVr7XLW0Ed9qSxLdShmPmCMEJwTgYBPQD3q9RRu7haysYup+DfD2rX51W5tJ4b1k8t7mzu5rSWROyu0LqXA7BicUmjeCvCvh+8GoaLolvaXItza+bHnc0ZbeQ2T8xLcljlj3NbdFC02B67lHS9E0vRTeHTLUQG/unvbj52bfM+Nzck4zgcDA9ql1PTNO1mxl03VbKG7tZxiSKVAyt3HB7g8g9jVmijpYPMwtP8D+GtNvodSis7ie6tlK28l5ez3ZgB6+X5zt5fHHy444q/f6FpWp3+n6nfWYludLkeW0kLMPKZl2scA4OR65q9RQBna34d0bxFDHBrFis/kOJIZAzRywv/eSRCHQ+6kGsxPhz4NW4jvJdHNzdRTx3K3V1czXE4kjOU/eyMzkA/w52+1dJRQtNg30CiiigDnbj4eeD7i6lvzpHlXk1y9211b3EsE/msAGIljYOoIAyoIHtWhonhvRfDqTLpFkInuX8yeZ5Glmmb1eRyXc/wC8TitKihabA9dyja6FpVlqt9rlraCO+1JYlupdzEyCMEJwTgYBPQD3o0XRNL8PaemlaPai3tY3d1jDs2GdizHLEnlmJ/Gr1FAFFtD0ptcXxIbQf2klqbJZ9zZEJbcVxnH3hnOM1T1Lwd4f1TUG1ae2uYL10EclxZXs9pJIo6B2hdS4HbdnFbVFAFAaFpX9sRa+bUnUIbU2STmRiRCWDFSCcHkA5Iz71Yv7Cy1Szm07UrSK5tbhSksMqhkdT2INT0UPXRgtNUc3bfDvwjbPAx06e5W1GLeO8vZ7qODsDGkrsqEDoVAI7Vq2lpo/hbREtLVI7LTdNgOAWO2KJRkkkknAGTkmr9ZuteHNH8QiBNZtnuYoG3iBp5BC5yCPMjDBJACAQHBA7UO/QFbqc98MdLC2Wp+LZrMW1x4nvn1DYU2stv0hDD1KfOfdzXZ0AADAHFFN22X9WDXd7sKo2OiaXpt/f6nZWojudUdJLuTex8xkXapwTgYAxxir1FIChqeg6RrFzY3mo2SzT6ZP9ptJNxVopMYyCCMjB5B4PGRxS6ZoWlaNNfXGm2Yhk1K4N3dMGY+ZKQAW5JxwBwMCr1FC02/r+rIN/wCv67sxIfBfh611J9Vsre6tJpJvtEiWt9PDDJJ3Z4UcRsT3ypz3zW3RRR0sHmFFFFABRRRQAUUUUAFFFFABRRRQAUUUUAFFFFABRRRQAUUUUAFFFFABRRRQAUUUUAFFFFABRRRQAUUUUAFFFFABRRRQAUUUUAFFFFABRRRQAUUUUAFFFFABRRRQAUUUUAFFFFABRRRQAUUUUAFFFFABRRRQAUUUUAFFFFABRRRQAUUUUAFFFFABRRRQAUUUUAFFFFABRRRQAUUUUAFeSeBJvin4R8LWPh9/hcZntQ4Mn9sWy7ssW6bz6+tet0VyYjCe3qRqRm4uKa0ts7X3T7IxqUfaSUlJpq+1utu6fY4P/hK/il/0Shv/AAc23/xVH/CV/FL/AKJQ3/g5tv8A4qu8orP6nV/5/wA/uh/8gT7Cf/PyX/kv/wAicH/wlfxQyN3wnYj21m2/+Kp/wk8Pa54f8PX0PiLThZXV3q11eiHzUk2pIQR8ykiu5op08E41VVnUlJq9r8ttbdorsEaDU1OUm7d7fokAAHQAUUUV3HQFFFFABRRRQAUUUUAFFFFABRRRQAUUUUAFFFFABRRRQAUUUUAFFFFABRRRQAUUUUAFFFFABRRRQAUUUUAFFFFABRRRQAUUUUAFFFFABRRRQAUUUUAFFFFABRRRQAUUUUAFFFFABRRRQAUUUUAFMm/1Mn+6f5U+mTf6mT/dP8qAH0UUUAFFFFABRRRQAUUUUAFFFFABRRRQAUUUUAFNkjjljaKVFdHBVlYZBHoRTqKAPLPFvwcS4u31Xw5IEZuWt2PBOex/z07muB1PTH0cMl5YyQzrwS6EbTX0jUF1YWV8oS9tIZwM48xA2PpnpVxqNA9T5iF4GwGbn1FWlkhIL5yx7Gvc5/hn4JuMltDjUnqyuwP86qp8J/ByPvFrcEf3TMcCm5piaueM7BIodyUHWrGnaNqGsXa2umaXNLI3PmbTtA4Gc+nIr3C38B+FLZlePSIyynILOx/rW3b21taJ5VrbxQpnO2NAoz9BS5+wzgvCHwqtNLmXUtdKXNzwVi6on19fp0/A4r0HpwKKKi9w3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k3+pk/3T/Kn0yb/Uyf7p/lQA+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k3+pk/wB0/wAqfTJv9TJ/un+VAD6KKKACiiigAooooAKKKKACiiigAooooAKKKKAMaLxKk8STxaRfMkihlOYRkEZH/LSn/wDCQH/oD335w/8AxysvSf8AkF2f/XvH/wCgirVAFr/hID/0B7784f8A45R/wkB/6A99+cP/AMcqrRQBa/4SA/8AQHvvzh/+OUf8JAf+gPffnD/8cqrRQBa/4SA/9Ae+/OH/AOOUf8JAf+gPffnD/wDHKq0UAWv+EgP/AEB7784f/jlH/CQH/oD335w//HKq0UAWv+EgP/QHvvzh/wDjlH/CQH/oD335w/8AxyqtFAFr/hID/wBAe+/OH/45R/wkB/6A99+cP/xyqtFAFr/hID/0B7784f8A45R/wkB/6A99+cP/AMcqrRQBa/4SA/8AQHvvzh/+OUf8JAf+gPffnD/8cqrRQBa/4SA/9Ae+/OH/AOOUf8JAf+gPffnD/wDHKq0UAWv+EgP/AEB7784f/jlH/CQH/oD335w//HKq0UAWv+EgP/QHvvzh/wDjlH/CQH/oD335w/8AxyqtFAFr/hID/wBAe+/OH/45R/wkB/6A99+cP/xyqtFAFr/hID/0B7784f8A45R/wkB/6A99+cP/AMcqrRQBa/4SA/8AQHvvzh/+OUf8JAf+gPffnD/8cqrRQBa/4SA/9Ae+/OH/AOOUL4gLSRwro19vlJVRmHk4J/56egNVaWH/AJCNj/12b/0U9AGj/aN5/wBAG+/77g/+OUf2jef9AG+/77g/+OVeooAo/wBo3n/QBvv++4P/AI5R/aN5/wBAG+/77g/+OVeooAo/2jef9AG+/wC+4P8A45R/aN5/0Ab7/vuD/wCOVeooAo/2jef9AG+/77g/+OUf2jef9AG+/wC+4P8A45V6igCj/aN5/wBAG+/77g/+OUf2jef9AG+/77g/+OVeooAo/wBo3n/QBvv++4P/AI5R/aN5/wBAG+/77g/+OVeooAo/2jef9AG+/wC+4P8A45R/aN5/0Ab7/vuD/wCOVeooAo/2jef9AG+/77g/+OUf2jef9AG+/wC+4P8A45V6igCj/aN5/wBAG+/77g/+OUf2jef9AG+/77g/+OVeooAo/wBo3n/QBvv++4P/AI5R/aN5/wBAG+/77g/+OVeooAo/2jef9AG+/wC+4P8A45TH1e4jaNH0O+BlbYg3QcnBOP8AWegNaNVL7/j60/8A6+W/9EyUAM/tG8/6AN9/33B/8co/tG8/6AN9/wB9wf8Axyr1FAFH+0bz/oA33/fcH/xyj+0bz/oA33/fcH/xyr1FAFH+0bz/AKAN9/33B/8AHKP7RvP+gDff99wf/HKvUUAUf7RvP+gDff8AfcH/AMco/tG8/wCgDff99wf/AByr1FAFH+0bz/oA33/fcH/xyj+0bz/oA33/AH3B/wDHKvUUAUf7RvP+gDff99wf/HKP7RvP+gDff99wf/HKvUUAUf7RvP8AoA33/fcH/wAco/tG8/6AN9/33B/8cq9RQBR/tG8/6AN9/wB9wf8Axyj+0bz/AKAN9/33B/8AHKvUUAUf7RvP+gDff99wf/HKP7RvP+gDff8AfcH/AMcq9RQBR/tG8/6AN9/33B/8co/tG8/6AN9/33B/8cq9RQBR/tG8/wCgDff99wf/AByj+0bz/oA33/fcH/xyr1FAFH+0bz/oA33/AH3B/wDHKP7RvP8AoA33/fcH/wAcq9RQBR/tG8/6AN9/33B/8co/tG8/6AN9/wB9wf8Axyr1FAFH+0bz/oA33/fcH/xyj+0bz/oA33/fcH/xyr1FAFH+0bz/AKAN9/33B/8AHKP7RvP+gDff99wf/HKvUUAUf7RvP+gDff8AfcH/AMco/tG8/wCgDff99wf/AByr1FAFH+0bz/oA33/fcH/xyj+0bz/oA33/AH3B/wDHKvUUAUf7RvP+gDff99wf/HKP7RvP+gDff99wf/HKvUUAUf7RvP8AoA33/fcH/wAco/tG8/6AN9/33B/8cq9RQBR/tG8/6AN9/wB9wf8Axyj+0bz/AKAN9/33B/8AHKvUUAUf7RvP+gDff99wf/HKP7RvP+gDff8AfcH/AMcq9RQBR/tG8/6AN9/33B/8co/tG8/6AN9/33B/8cq9RQBR/tG8/wCgDff99wf/AByj+0bz/oA33/fcH/xyr1FAFH+0bz/oA33/AH3B/wDHKP7RvP8AoA33/fcH/wAcq9RQBR/tG8/6AN9/33B/8co/tG8/6AN9/wB9wf8Axyr1FAFH+0bz/oA33/fcH/xyj+0bz/oA33/fcH/xyr1FAFH+0bz/AKAN9/33B/8AHKP7RvP+gDff99wf/HKvUUAUf7RvP+gDff8AfcH/AMco/tG8/wCgDff99wf/AByr1FAFH+0bz/oA33/fcH/xyj+0bz/oA33/AH3B/wDHKvUUAUf7RvP+gDff99wf/HKP7RvP+gDff99wf/HKvUUAUf7RvP8AoA33/fcH/wAco/tG8/6AN9/33B/8cq9RQBR/tG8/6AN9/wB9wf8Axyj+0bz/AKAN9/33B/8AHKvUUAUf7RvP+gDff99wf/HKP7RvP+gDff8AfcH/AMcq9RQBR/tG8/6AN9/33B/8co/tG8/6AN9/33B/8cq9RQBR/tG8/wCgDff99wf/AByj+0bz/oA33/fcH/xyr1FAFH+0bz/oA33/AH3B/wDHKP7RvP8AoA33/fcH/wAcq9RQBR/tG8/6AN9/33B/8co/tG8/6AN9/wB9wf8Axyr1FAFH+0bz/oA33/fcH/xyj+0bz/oA33/fcH/xyr1FAFH+0bz/AKAN9/33B/8AHKP7RvP+gDff99wf/HKvUUAUf7RvP+gDff8AfcH/AMco/tG8/wCgDff99wf/AByr1FAFH+0bz/oA33/fcH/xyj+0bz/oA33/AH3B/wDHKvUUAUf7RvP+gDff99wf/HKP7RvP+gDff99wf/HKvUUAUf7RvP8AoA33/fcH/wAco/tG8/6AN9/33B/8cq9RQBR/tG8/6AN9/wB9wf8Axyj+0bz/AKAN9/33B/8AHKvUUAUf7RvP+gDff99wf/HKP7RvP+gDff8AfcH/AMcq9RQBR/tG8/6AN9/33B/8co/tG8/6AN9/33B/8cq9RQBR/tG8/wCgDff99wf/AByj+0bz/oA33/fcH/xyr1FAFH+0bz/oA33/AH3B/wDHKP7RvP8AoA33/fcH/wAcq9RQBR/tG8/6AN9/33B/8co/tG8/6AN9/wB9wf8Axyr1FAFH+0bz/oA33/fcH/xyj+0bz/oA33/fcH/xyr1FAFH+0bz/AKAN9/33B/8AHKP7RvP+gDff99wf/HKvUUAUf7RvP+gDff8AfcH/AMco/tG8/wCgDff99wf/AByr1FAFH+0bz/oA33/fcH/xyj+0bz/oA33/AH3B/wDHKvUUAUf7RvP+gDff99wf/HKP7RvP+gDff99wf/HKvUUAUf7RvP8AoA33/fcH/wAco/tG8/6AN9/33B/8cq9RQBR/tG8/6AN9/wB9wf8Axyj+0bz/AKAN9/33B/8AHKvUUAUf7RvP+gDff99wf/HKP7RvP+gDff8AfcH/AMcq9RQBR/tG8/6AN9/33B/8co/tG8/6AN9/33B/8cq9RQBR/tG8/wCgDff99wf/AByj+0bz/oA33/fcH/xyr1FAFH+0bz/oA33/AH3B/wDHKP7RvP8AoA33/fcH/wAcq9RQBR/tG8/6AN9/33B/8co/tG8/6AN9/wB9wf8Axyr1FAFH+0bz/oA33/fcH/xyj+0bz/oA33/fcH/xyr1FAFH+0bz/AKAN9/33B/8AHKP7RvP+gDff99wf/HKvUUAUf7RvP+gDff8AfcH/AMco/tG8/wCgDff99wf/AByr1FAFH+0bz/oA33/fcH/xyj+0bz/oA33/AH3B/wDHKvUUAUf7RvP+gDff99wf/HKP7RvP+gDff99wf/HKvUUAUf7RvP8AoA33/fcH/wAco/tG8/6AN9/33B/8cq9RQBR/tG8/6AN9/wB9wf8Axyj+0bz/AKAN9/33B/8AHKvUUAUf7RvP+gDff99wf/HKP7RvP+gDff8AfcH/AMcq9RQBR/tG8/6AN9/33B/8co/tG8/6AN9/33B/8cq9RQBR/tG8/wCgDff99wf/AByj+0bz/oA33/fcH/xyr1FAFH+0bz/oA33/AH3B/wDHKP7RvP8AoA33/fcH/wAcq9RQBR/tG8/6AN9/33B/8co/tG8/6AN9/wB9wf8Axyr1FAFH+0bz/oA33/fcH/xyj+0bz/oA33/fcH/xyr1FAFH+0bz/AKAN9/33B/8AHKP7RvP+gDff99wf/HKvUUAUf7RvP+gDff8AfcH/AMco/tG8/wCgDff99wf/AByr1FAFH+0bz/oA33/fcH/xyj+0bz/oA33/AH3B/wDHKvUUAUf7RvP+gDff99wf/HKjuNYntYJLmfRL5Y4kLu26A4UDJPElaVUde/5Aeo/9ek3/AKAaAL1FFFABRRRQAUUUUAFFFFABRRRQAUUUUAFMm/1Mn+6f5U+mTf6mT/dP8qAH0UUUAFFFFABRRRQAUUUUAFFFFABRRRQAUUUUAcrpP/ILs/8Ar3j/APQRVqquk/8AILs/+veP/wBBFWqACiua8R/E74beDtSg0fxd8QvDWh390AYLXUtWt7aaUE4BVJHDNzxwK6RWV1DowZWGQQcgj1o3Vw20FooooAKKKKACiiigAooooAKKKKACiiigAoqC+vrHTLObUNSvILS1t0Mk088gjjjUdWZmwAPc1m6F408HeKJpbfwz4s0bV5YFDypY38VwyKTgFgjEgZ7mrVOcouaTsupEqkIyUZNJvZdzZoooqCwooooAKKxL7xz4J0zUxoupeMNEtNQYhRaT6hDHMSeg2Mwb9K2+tVKEopOStfYlTjJtJ6rcKKKKkoKKKKACiiigApYf+QjY/wDXZv8A0U9JSw/8hGx/67N/6KegDfooooAKKKpXuq21jcW9vKfmnbH+6PU/j/X0oAu0UUUAFFIzKil3YBQMknsKqaZqcGqQtLCCNrFSD19j+X9aALlFFFABRVK91W2sbi3t5T807Y/3R6n8f6+lXaACiikZlRS7sAoGST2FAC0VT0zU4NUhaWEEbWKkHr7H8v61coAKKKpXuq21jcW9vKfmnbH+6PU/j/X0oAu0UUUAFVL7/j60/wD6+W/9EyVbqpff8fWn/wDXy3/omSgC3RRRQAUV4t8d/wBoC0+H8MvhnwtNFc+I5Vw74DJYAj7zDoX9F7dW4wD3Xh3RdY1Tw/pmp3PjnXvOu7OGeTaLUDcyBjgeT0ya5aGMpYmpUp0ndwsn2u76fg7mP1iHtXRWskrvyOvorA/4RfUf+h58Qf8Akr/8Ypum6frWm+Ikhl1vUtRsJLKRnN0sO1JhIgXBjjXkqX4OeldKd2lb+rX/AENOZpXt/Wx0NFU7LWdJ1K6vLHT9Ttrm40+QRXcUUoZ4HIyFcDlTj19/SrlCaeqKvcKKKKYBRRRQAUUUUAFFFFABRRRQAUUUUAFFcx478d2fguzgjjtZNR1jUX8jTNMgP726l/8AZUHVmPAHvgVx93afHTw5Yp4wm8R2mvyxnzr/AMNw2EcSCE8slvMPnZ0HTdndjvwDzVMVGDas2lu1svXrtq0k2lvur5Tq8j5Um32Xb+tlu+iPV6KyPCnivRPGmh2/iDQLsT2s4xg8PG4+8jr/AAsD1H9MGteulNNXRcZKaUo7MKKKKCgooooAKKAQSQCMjqPSigAooooAKKKKACisHxj410PwPpq6jrMsrPPIIbW0t08y4u5j0jiQcsx/IdyK5OOD43eMV+1tqumeBLJ8NDbparqF8V9JS5ESEjnCgkZwawnXUZOEE5NbpW09W2l8r38jOdRQfLu+y/rT5npVFeZ3ng/4p6Pay6kvxz/d2yNLL/aOiWvkbVGTvZdpQepBrirP43/EbWxpmlvY6J4fg1O4e2h8T3EFy1jdEHA+zxuqlWPbzG2nBrGWOjCSpzi1J7LTXpum0tdNWrvYynio0taia+79G/venmfQNFecDwB8VyN7/HS887HVdAtAmf8Ad9PbNQz+Ifin8PF+0+MLK18W6FEP32paVbmC9t17ySW2SrqP+mZ4AJPSr+s8utWLiu7tb52bt6vRdyvbSWsoNL5P8m2em0VS0XWtK8RaXb61ol9FeWV2gkhmiOVYf0I6EHkEEGrtdRtGSkuaLugooooGFFFFABRRRQAUUUUAFFFFABRRRQByPxY8fN8MfAOpeNo9H/tR7B7aNbT7R5HmtNcRwj95tbbgyZ+6emOOtcv/AMJ9+0If+bdtP/8AC3tv/jFN/ao/5IZr3/X3pX/pytq9kXp+J/nXqU3RoYOFWVJTlKUlq5bJQa+GS7s8moq+Ixs6UasoRjGLslHduafxRl/Kjx3/AIT39oX/AKN20/8A8La3/wDjFH/Ce/tC/wDRu2n/APhbW/8A8Yrf+Lfx4+H/AMGrON/FN/JLf3Kl7bTbRQ9zMB/FjICrnjcxArwGT/goKv2hpbf4Tztp6yBDM+rAOCQSAQIiu4hWON3Y+lelg8vxWPp+1oYKLj3vNX9L1Ff5HmY3MsLl9T2WIx0lLtaDt62pu3zPX/8AhPf2hf8Ao3bT/wDwtrf/AOMVw3xG/ap+IHwnuLO28d/AcWJ1BGe2kj8TJPHJtOGG9LcgMMgleuCDXo/we/aQ+HfxkY2Gi3M2nazGhkfS74BZio6tGQSsgHfacjuBW78YvhXonxf8D3vhPVgI5XHnWN3jLWtyo+SQe3YjupNY05YbC4tUcxwqjHrZ1E0u6993/U2qRxOLwcq+WYtyl0uqbTfZ+4rP8up81f8ADwX/AKpH/wCV/wD+5qP+Hgv/AFSP/wAr/wD9zV8p+KfDGt+C/EWoeFfEdm1rqOmTtBPGemR0ZT3Uggg9wRTvCnhbWvG3iKx8K+HLeOfUtRdo7eOSURqzBGc5Y8DhT1r9A/1ZyX2ftfZrlte/NK1t7/FsfnH+tWeup7L2r5r2tyxvfa1uXe59Vf8ADwX/AKpH/wCV/wD+5qP+Hgv/AFSP/wAr/wD9zV8gRK0zxxx8tKyqueOScD+daPiXw7q3hHxBqPhfXYY4dR0udra5jjkEirIMZAYcEcjmq/1WyZS5fZa/4pf/ACXmiVxbnbjzqtptflh1/wC3fJn1d/w8F/6pH/5X/wD7mo/4eC/9Uj/8r/8A9zV8f0VX+qmUf8+f/Jpf/JE/635z/wA/v/JYf/In2B/w8F/6pH/5X/8A7mo/4eC/9Uj/APK//wDc1fH9FH+qmUf8+f8AyaX/AMkH+t+c/wDP7/yWH/yJ9gf8PBf+qR/+V/8A+5qP+Hgv/VI//K//APc1fH9Bo/1Uyj/nz/5NL/5IP9b85/5/f+Sw/wDkT7A/4eC/9Uj/APK//wDc1H/DwX/qkf8A5X//ALmr5d8d+DtQ+H/i/U/Buq3Vvc3elSJHLLb7vLYtEkg27gD0cDkdQawainwxk1WCnCldNXXvS2f/AG8XU4rzylN051bNNp+7Ddb/AGT7A/4eC/8AVI//ACv/AP3NR/w8F/6pH/5X/wD7mr5M0fRdX8QX66XoenT3140ckwghGXKRoXdseiqrE+wqkpDKGByCMiq/1Wye9vZa/wCKX/yRP+tudpc3ttP8Mf8A5E+wP+Hgv/VI/wDyv/8A3NR/w8F/6pH/AOV//wC5q+P6ltbaa9uoLK2UNNcypDGCcAuzBVGe3JFN8K5OtXS/8ml/8kC4uzpuyrf+Sw/+RPrv/h4L/wBUj/8AK/8A/c1H/DwX/qkf/lf/APuavDJf2d/iLHqMuixXnhK41SGRoW06DxLatdmVTgxiLcCXzxt654rze5trmyuZrK8gkguLeRopopFKvG6khlYHkEEEEe1YUeHsixH8KCl6Tl/8kb1+JOIcNZ1puN+8Ir/20+u/+Hgv/VI//K//APc1H/DwX/qkf/lf/wDuavj+rui6Lq3iPV7PQNCsZb3UNQmWC2gjGWkdug9vcngDJNbS4WyeKcpUrJf3pf8AyRhHi3O5tRjWu3/dh/8AIn1n/wAPBf8Aqkf/AJX/AP7mo/4eC/8AVI//ACv/AP3NXy34v8Kv4P1NNIm8QaJqtwIybj+yrv7QltICQYncADeMfw5GO9YdKHC+TVIqcaWj/vT/AMyqnFed0pOE61mv7sP/AJE+wP8Ah4L/ANUj/wDK/wD/AHNR/wAPBf8Aqkf/AJX/AP7mr4/oqv8AVTKP+fP/AJNL/wCSI/1vzn/n9/5LD/5E+wP+Hgv/AFSP/wAr/wD9zUf8PBf+qR/+V/8A+5q+TtV0DW9CSwk1nSrmyXVLOPULJplwLi2fOyVPVTg4PtVClHhbJ5K8aV1/il/8kOXFudwdpVbP/DH/AORPsD/h4L/1SP8A8r//ANzUf8PBf+qR/wDlf/8Auavj+in/AKqZR/z5/wDJpf8AyQv9b85/5/f+Sw/+RPsD/h4L/wBUj/8AK/8A/c1ekfAb9qP/AIXb4vvPCn/CDf2L9k02TUPtH9p/ad22WKPZt8pMZ83Oc/w9OePgjw5ol14m8Q6X4aspYorjVryGxheXOxXkcKC2MnAJ5xX0V+xJp02j/HTxNo9xIkkun6NfWcjpnazRX1ujEZ5wSpI9q8rOeH8qwuDqzo07TjG696Xfzdj18k4jzfF46jTrVLwlKz92K6baK59y0UUV+YH6uFFFFABRRRQAUUUUAFFFFABRRRQAUUUUAFFFFABRRRQAUUUUAFFFFABRRRQAUUUUAFFFFABRRRQAUUUUAFFFFABRRRQAUUUUAFFfnF/wWA/aA8Y/DbTvh/4B+HvjPWfD+qajNdavezaVeyWshgjAijVmQglWZ5DjPVPpXwf8Ef26/jv8JvGjeMtZ8ceJ/GXkWFxBaabrGv3UlkLl1AjlljLnzFQ/Ns4yQOR1oA/oNor+a/4z/tAfGr44eI5fEHxU8bavqUzu0sFpJK0VraqeiwwDCRjHGQMkDkk817f+wz+3l4v/AGaPF8GheNda1bWfhveRyx3WlmQztYyFcpNbKx+Q7woZQdpV2ON2DQB+8NFfhB+1L/wUa+O/7Qtze6V4b1G+8E+BxIyR6bpc7RzToQB/pVwmGkzydgwnzYw2M187fDL4wfEj4QeLrPxr8PvF+p6RqlpIrb4Lhgsyg5McqZ2yIe6sCDQB/TRRXn/7P/xMf4yfBfwd8Tp7eO3n8RaTBeXEMedscxXEijPYMDXZapruiaIiyazrFjYI33WurhIgfoWIqZzjTXNN2XmXCnOrLlgm32Reorkbn4u/DK0n+zz+ONHDg7eLkMM/UZFbukeJPD2vqzaHrlhfhAC32a5SQrnpkKSR+Nc9LHYWvLkpVYyfZNN/mdNbLsZh4e0rUpRj3cWl97Ro0VW1HU9O0ezl1HVtQtrK0hG6Se4lWONB6szEAfjWPp3xF+H+r3sWnaT458PXt3OdsUFvqcEkjn0VVYk/hXUcZ0NFFYGqfEDwHol4+naz420Cwu48b4LrUoYpFz0yrMCKAN+iqeka1o2v2S6loWrWWpWjMVWe0nSaMkHBAZSRkGqXifxr4N8E2qX3jLxZo2g20jbUm1O/itUZvQGRgCfYUAbNFeV6Z+1T+zdq982nWPxx8FtOuch9YhjHH+05C/rXp1neWmoWsV9YXUNzbToJIpoXDpIp6FWHBHuKAJqKqaprGk6HZtqGtapaafaoQGnup1ijUnplmIArL0v4geA9cvo9M0XxtoGoXkoJjt7XUoZZXwMnCqxJwOelAG/RXG+LPjN8JPAt6dM8Y/E3wvo16pUNaXuqwRTruGQTGW3AEdyMV0WheIvD/inTk1jwxrunaxYSkiO7sLqO4hcg4IDoSpwfegDQooooAKKKKACqOvf8gPUf+vSb/wBANXqo69/yA9R/69Jv/QDQBeooooAKKKKACiiigAooooAKKKKACiiigApk3+pk/wB0/wAqfTJv9TJ/un+VAD6KKKACiiigAooooAKKKKACiiigAooooAKKKKAOV0n/AJBdn/17x/8AoIq0eBmquk/8guz/AOveP/0EVaPINKW2gHzN+zx8E/hR8SfhtP8AEb4j+ANC8VeI/GGqane6lqOs2Ed3PkXcsSRxPICYkSONFVUKgYzW/wDs3+IdA8C+DovhtqmuSqlt4017wr4ajufMlZ4bWeZ4rfzMEDZDGwXeRkIAMnAq3+yLrekj4Iw6RJqFvHe+GdT1aw1eB5Ar2U6X07FZQfufKQ3OOCDXn2haPP4//Z78Y+NvBS/a7/TvH+teNfC06ci6ktdRklj8sjqsyJJFkdRIexojKNNu7tBRXpbmhZ/KN7fPuypRc1p8bm0vW09PTmtf5H1LJrGkxarDoUup2qalcwSXUNm0yiaSGNlV5FTO4qrSICQMAuueorntb+K3w+8N6jqmla54lgtLnRY7CS/V4pCtut7M0NruYLty8ikAA5HU4BBr5zbxnpPjDx3b/te6Zq7jwt4av9N8MRymXEB0q5hIvp2GduEur233Mfu/Ym96zfGmiw+L/wBmTxd8SvEFnvf4q+LdJ1No5AQ39knUrW3sYj3x9lRHx6yt61SjK6T7pP5tcv3xle/dSRHNF6rbp9zv9zVrecX1se/eDf2l/gT8QfGl18PPB3xK0rU/EFozq1pGJF80pksIZHURz4AJPls3AJ6Cpfip+0X8FPgnc2lj8TvH9lo13er5kNr5U1xOUyQHMUKO6oSCNzAKSCM8VyH7U3h3QtO+HnhTVtP0i0tbvwx4v8Of2PLBEqNZB9Rt4WWPA+VTG7KVHBGOOBXmlp4R+LPiz9pP4v2fw/8A2jLb4fail9pznTJvCllqlzd2f9nweXOklwwcQhvMXauVDZPBbmIvn0jur387KL+V+bbW1nv0bai9ey+V3JfP4d9L3S9fpi0+Knw4vvAZ+KFp410iTwmsDXDauLlfsyoDg5bswb5Sp+bd8uM8V4lrfx5+Evxs8UfCu4+F3je01v8As7x2qXcSRywTRZ0y/wAM0Uqq+04OGxtODgnFcR4u+GujfDT4c+HtP8YfEfS/G2m6n8YLDUvGWoDT7ax09CybGint4WMUSCSOBnDHBd8sBmvVfjmfBn/C3vgcu/TR4i/4SeU2aoV+0Gx/s+68zAHPlb/K9s7auycoST054L5+5J69V71tlor+QpNxhOPXkm/l78beT0vu90vM0f2xJHi/Z78RPG7IwvNI5Bwf+QnbVs+GP2mvgL4y8eXHwz8M/E3Sb7xHbO0Rs18xVldfvJDKyiKZhg5EbMeD6Gub/ba+w/8ADM/i3+09v2PzdL+0bs48r+0bbdnHOMZrL/aZXwA3wi8Hr4aGjG5PiTw//wAIb9h8vdv+2wY+x7O3kb87ONmc8UU9bJ7OdvP3lFf8MuuuqsOWkW1vZvy01/4d9PO57d4Z8X+HPGNvfXXhvVEvY9N1C50q7wjIYbuByksTKwBBVh1xggggkEEr4X8W+HfGmnS6t4Y1NL+zgvLmweZEZV8+CVopVG4DcFdGXcMg44JHNfPHxW8b3H7Ofjjx3dachZfiXo41Lw5bqD+88TReXZtCo7tKstpJjqfKlPavcvhP4Dtvhl8N/DvgS2k806PYRwTzd57gjdNKfd5Gdj7tSh70ebyX36qX3NetpRfqT92XL5v7tGvm7rXa6kjrKKKKAIL6xsdTs5tP1Kzgu7W4QxzQTxiSORT1VlbII9jXkvhTw9oHhz9ojXNO8PaJYaXaN4TtpGgsrZIIyxuXBbagAyQBz7CvQdI8c6DrPijWfB0Erw6pojRedDPtUyo6BxJEM5ZOcE4GCPpnifDtza6t+0T4ovtMuYrmDTvDdlYXLxMGEc7TyP5ZI4ztByO1elhVVpQqxldJwv5a2s/ndWPOxfs6kqclZtTS8003dfg7+hZ0L4hfDLwP8NdL8QadaXmleG7nUpbGJZQXaGVriVXdyXY7N6u2ck4IwOwdpv7QPga5urq21qy17w35Ns95BJremvarewIMs8Gcl+MHbgMc8A848502KOf4L/D6GaNXR/HkIZWGQR/ac/BFeifGiztLvUvh79qto5dni6zK71Bx8rnj8VH5V3VMLhvbShVUm5Tmr31VrWeqd33ucqxGI5FKk0lGEZWtvdyut9FZdt/ud/wh8aPDPi3xCfCr6P4g0LU5ImuLSDW9Pa0N7Ev3nhyTuAHODg4yccHHTeMtRuNI8Ia5qto+2ez065uIm9HSJmB/MVxPxYwnjr4XzqAJB4gljDY5CtayBhn0Ndl46tZr7wR4gsrZGeW40u6iRVGSzNEwAA+przsRTpL2VWmrKW6bvs7b6br9T0cJOrzyp1Wm01ZpW3Xa76/hb1PPfhl8HPhnqnww0O61rwbpep3us6ZDe3t9eW6y3Us08Yd285gXU7mOMEY7Vu2+paL8CPh1pum+KfEN1qi2bmysituWubos7GGCOMMxZlQqg56LnjpU3wf8Q6Jc/B/w1qUWqW32ax0a2hupTIAsDxRKsiuT90qVIOfSuP1nxt4f8V+K/hP49RZbXQ7m+1WCKa+RUAmMLxQk8lRvZDsOecjoTiu6p7fE4qpSrOTgpSbXmlNpK97NpNK33OyPLw/sMNhKVamkpuCs/XlTbta6Tab1+audp4J+Lnh7xrqFzoa6Vrmh6zbRfaDpetWJtLp4c48xFJIZc8cHI7gVteE/GWjeMfDMXivTTNDZSeaHW5UJJC0TskiuASAQyN3NcZ40ubK8+OHw9sLGSOXULFNTubxIzl4bVrbYpkx0UyFQM9TXFeMb3UPB+reL/hPpLGGfx7eW1zoTAHEZvG8q9I9BHsMnHTeTWawNPE8qopxckpJN3suZxfytaXkk99zp+t1MMpOu+ZQdm0rPWKkuu9/dt1ckelXHxn8IWvg7TPGUkGptFrbtHplhFa+be3rBiB5USE7shdwOcbSM4zip/A3xX8PeOr660aLTda0TWLOITy6XrVibW68knAkCkkMuSBkE4yM4yM+d/EvQtS0f4i/D7RfC3jWPwZBDo93plhfzWEV3HvXygsAWUhQ7IvB6nGB1rpPCvgDxBpvxDttf8dfF+DxRq1nplxDZ2I0q3sZUhkdN8hWNizqCFHIwCRzzg1VwuCjhXVUrOSlKK96+jaS0jyvbVuSet+lnisVjfrPsuS6jyqT93l95Rbd3NSVrtJKLu1brpHL+0p4FW3jv7XRPFF9YIAb++s9Kaa30056XDq2FIHzYXccEfSvUNN1Gx1jT7bVdLuo7mzvIlngmjOVkjYZVgfQg153+z3a2z/BnSYWgjKTvf+au0YfN3MDn1yOKl/Z2AX4O6Ag+6jXiKPRRdzAAewAArLHYfD01VVFNOnPl1d735tdla3L9z8tejCV69SUHUaanFyta1rcum+t+bXzWm+no9LD/AMhGx/67N/6KekpYf+QjY/8AXZv/AEU9eSemb9FFFAGHe+K7Kym8h4Jd4yDuwAPyyf0rj9U1WXUb43ZXbg/KM5AA6D/Pv611fjDTbaWxbUD8ssWBkD7wJA/rXDUAdhp/jOBbeOO7hYuPlJVsnHqcgD9a2pdbtorNb5opvKYkA7R/jiuP8LabBqOoYuDlY1L7fXBHH613skEUsJt5EBjYbSvbFAHIax4ujvLNra1hK+ZwxZuQPyxz9azNB1x9InJZd8cnDAnH9D/nNQa5Zxafqc1pE25UI7eoB/rVJRuYLnqcUAehab4ls9SlEEMMu8nHQEfX1x+FRXviuyspvIeCXeMg7sAD8sn9Kn8O6bb2OnxSxAF50V2b6jOKp+MNNtpbFtQPyyxYGQPvAkD+tAHKapqsuo3xuyu3B+UZyAB0H+ff1rotP8ZwLbxx3cLFx8pKtk49TkAfrXH1teFtNg1HUMXBysal9vrgjj9aAOwl1u2is1vmim8piQDtH+OK53WPF0d5ZtbWsJXzOGLNyB+WOfrXXyQRSwm3kQGNhtK9sV5trlnFp+pzWkTblQjt6gH+tAE+g64+kTksu+OThgTj+h/zmuu03xLZ6lKIIYZd5OOgI+vrj8K89UbmC56nFeieHdNt7HT4pYgC86K7N9RnFAEF74rsrKbyHgl3jIO7AA/LJ/SuP1TVZdRvjdlduD8ozkADoP8APv611fjDTbaWxbUD8ssWBkD7wJA/rXDUAdhp/jOBbeOO7hYuPlJVsnHqcgD9a6S0ukvYBcRq6q3TcMZrhfC2mwajqGLg5WNS+31wRx+tegKoUBVAAHAA7UAFVL7/AI+tP/6+W/8ARMlW6qX3/H1p/wD18t/6JkoAt1meKLiez8M6td20rRzQWNxJG69VYRsQR9CK06yPGP8AyKOt/wDYNuf/AEU1Y4jSjO3Z/kXT+NHn1r+zh8ItStYdRv8Aw7cT3N1Gs00r6lclndhlmJ38kkk16lZWdvp1lb6faJsgtokhiXJO1FAAGTyeAKi0f/kE2X/XtH/6CKt1UMNQwspKhBRTetkle17bdrs5MPShGKnGKTa3sFeU/E34xXWgvfaZ4NtbK+m0WP7RrV3dTGO2tE7W4dTk3En3VUcgn64Pin8TZLW4vvB/hzVY9NlsoFn1zWpRlNKt26BB1knfICKO5H4ePeB/A+ofG+/hsrK2utF+HeizlgHbM9/P/HI7/wDLSd/4m5CA4Hv5GNxtSrNYbB6zf6aNve0U93b3n7sU3e2OKxTg/Z09ZPtv6L9X09dt34MfDu/vfHVr8TPh74nntvC95ve9iuWL3IkyDJZyA8ScnIk9OfvDn6aqppOk6boWm2+j6PZRWllaRiKGGJcKij/PXqTyat16WDwtPBUVRpbavru97Xbsuyvp5u7euFw/sIu/xPV9r+S/r5KyWV4tnntfCmtXVtK8U0On3MkciHDIwjYgg9iDXlvgv4TXXiPwhouv33xe+JKXGo2EF1KsWvkIrugYhQUJAye5NeneNf8AkTde/wCwZdf+imrgvgz8O/7M0Dw14r/4Trxdd+ZpkMn9m3Wp+ZYLviHyrFt4Vc/KM8YFclajGvi3GcOZcsetray6db2/AWJjzTpxtf4vLrDX5HeaVaWHgbw1Hbap4mu7i1sVYyajrV6rykFicySttHGcDOOABXKah4qj1T4oeC08PeIkvNJvrPUzKLO7ElvMyKm0nYSrFSTj0yapfEbS7HxZ8UfBvhHX4xc6Obe+1GSzc/u554wgTeP4gNzHH17Zqnc+DPDfhX46eErjw3pUGmpf2Goma3tkEcG5I0AdYx8qsQcEgDOBmtHUqSqJJLkUrb66L076fj5E1XKCdOC0i4J99XF6fJr8fnpeN/Emv+E/hz4k16x8cW2qXtpqarFcR20CixRriJWtmA3KWRWYEt83POOK7vRfEnh3xJHJN4e1/TtUjhYLI9ldRzhCeQCUJwfrXheuKr/CH4lI6hlbxncAgjII+12/Fe6aL4b8O+G45IfD2gadpcczBpEsrWOAORwCQgGT9aeEnUqNS+y4QfVu7in/AE3q+oUpznVdtuu/80lp93+Ro0UUV3nYFFFFABWf4i1Y6D4f1PXBbmc6fZzXXlA4L7ELbfxxisnx1460/wAE6fE728l/ql+/kabpsHM15MeiqOyjILN0A98A8lO3jnwnpkfjf4jfEq2t7ZW8y/0ZNMiktijZAtoWGJGk6ANuOT2Irkr1/dlCDtZay0tFva93rbeyu7b7q8OqoSta/V7aLzu0v69RvhVdI8L+H3+NHxC1iK81fV7WOb7QBlbaGQBo7S2Tr3A45Y5z610/hnxHr40G/wDF3xAitNCsWJuLa1fiSztQODO5ODI3UqBxkDk8Dz6wtbyM2Pj7xB4HvLqx0u4EOk+F9HhjkbRI2XcJ5YARvnOVO0DKBs4z06K20TWvivqsOs+MdJu9K8LWEgksNDvE2T3sw6TXaZOFU/diPXq3HBypyknyUlbsnfRPXmk+rfa927315nHjpTcUrav/ANKezbfRf1b4UP8AhHaT3+r+KfHltpUml6N4luYJtOtpV2PKqIVa5KfweaTuHcjk9QT6VQAAMAYAorspU1SgoLp/X9dO2h10oezjZ7u7fq3f+vxuzhvGupahafEHwDZWt9cQ297dXy3MUcrKkwW2JUOoOGAPIz0NdxIGaNgj7GIIDYzg+tefePf+Sl/Dj/r81H/0lNegyfcb6GsKcnetfpL/ANsiKD/ey+X6mD4Zv47Xw7pp1fxrY65Ncu0MepoIoEvJCzEKioSuQARhSc7SfWruk+JfDmvSTw6F4g03UZLY4nW0u45jEfRgpO3oeteCW+mW+tfBb4Y6ReNILe98TRW83luUYxvLchgCORkEjj1rr/Gvgrwz4H8S+BvEfg7R7XRrt9dg0mf7FEIlntplcMsijhj8o+Y8+9RTxFRte6uXmjDfW8lCz+Tkr66rz35Y4iSpqUVooqTu31v/AJdf+CtzwP8A8lV+JH/XXSv/AElNd3bahYXslxDZ3tvPJayeVOkUisYnwDtcA/KcEHB55FeCeKNa+IFh46+Jdl4B0eWWZ49PuLu/UjdbQpajcsQP3pmBO0dtpPpXrXwz0/wlZeDdPm8F/Pp17GLn7Q7bpriRvvySt1aTOQ2ehGOMYowVb2icEtF/m1p5aO77l0KnvezXeT/8me3fdX7HUUUUV3HYFBIAJJwByTRWZ4padPDGrva585bC4MeOu7y2x+tZVqnsqUqlr2Tf3FQjzSUe5wfw3tv+E98Rah8WdWTzYRPLp/h2J+Vt7RGKvMo7PIwOT1AGOlen1xvwaS1j+FfhdbP/AFf9mxH/AIERlv8Ax4muyoo0/Y01De277vq/m9Tlwr56SqveWr+f+S0XkjzPxujfEDx5ZfDLzG/sawt11bXlRiPPG7EFsSOzEb2HcAV3Ou+GdE8R6DceGtVsIpdOuIvJMIUAIoHylf7pXggjoQMVxvgL5vil8SHlJ84XGmqMjpH9m+XHt1r0WsaFONSk3NX57381dpL5Ky9bvqyqXvSlN92vktPxd38zgPhJq+rLbat4E8R3T3OqeFLoWhuH+9c2rLut5T6kpwf93nk139ecaOoT49+Ifs+dj+HrJrjHTzfNcLn3216PWmGlKdGLk7vVevLJxu/N2u/UKC5U4dE9PTdL5J2+R5jYWyfDT4nxaRYqIvDvjXzZYYBwlpqUa5cIOirInOB/EPSvTq87+MWwSeCJAcTr4tsBFjryHDD8q9EqcKuWMqa2jKy9OWMrfLmsuySQQ92rKC20f33T/FX9WzK8Wzz2vhTWrq2leKaHT7mSORDhkYRsQQexBrgfgJ421bW/Cg0XxfdM+s6Xbw3LTzSbmubOZPMimLHljglWPqvJya7rxr/yJuvf9gy6/wDRTV5WPhtrHi/wB4H1Pwvqy6Xevolvpepy8gzabLEvmKMdWUjK9PvHkVz1JVY4mUqevuxVumrlZ/JpXf8ALfyIxDkp03HpzO3de5p9zuvPTqT/AA28deIPGfxg1e7mup08PT6O0uj23mHy3hS5EXn7Om5mWTBPOCB0r1HU/FvhXRbyLTtZ8TaVYXcwBjgur2OKRwTgbVYgnn0ridK06z0f43JpenQLDa2fgqKCGMdFRbsgD8hXl3hCx1/xJoV1rF5+z3YeMJdZubmSfWbvXLaOWY+Yy4RZFLwhQNoCkfdyKwWKnhKNOmrzf7zW0ne1Rr7Kla9/RbIwjVnS5lLWTl5u3upuyV3ZbL8+/wBK3F/Y2jQpd3sELXLFIRJIFMjYLYXPU4BOB2BqnY+KfDOp2dzqOm+I9Lu7SzJFxPBeRyRwkDJDspIXA9a8O1nwXqsng74XeCvHKzRzPrj29zCt15jrBsmKwmRTz+7whIPSum+L3hTwl4e8M6HbxaHZab4XTX7STXI7SARRvb4ZQ0vlgFl3FMk89K6XiqtpT5UkpKOr6tQd30Sjz677Gv1io1zcuijzPv1028t39x6PZ+MPCWo28d3p/inSLqCW4W0jlhvonR52+7ECGwXPZepp+r+KvC+gTRW+veJNL02WcZiju7yOFpO3yhiCfwryC3sfhZqHxl8LR/DnT9BuxBa3Vxqg02GKS1iVVHkSHYCiyiTow+bnnqK57QINe8RX3iXWZ/gPYeOJLvWLy3bU73WLaNlSNyiRJHKpMYRQACuM/lWEsxnFJKN277KUlaLin8MW93vay2u3vDxUkns3dLS76X6K+3+Z9JqyuodGDKwyCDkEetLXDfBjQPEnhrwRFpPiWyNjLHdTta2TXS3BtLZnzHEZF4baM8+mPoO5r1IS54Rla10nbqrq9n5rZ+Z1UpupBSas/wCu9n+AUUUVRoeT/tUf8kM17/r70r/05W1eo+JtdtfDHhvU/Ed8cW+l2s95L7rGpYj9K8u/ao/5IZr3/X3pX/pytq7r4peH7nxX8NPFHhqyz9o1PSby1ix3d42AH516sIxlhKEZ7OpO/pameROU4YyvKn8Spwt63q2PznXwj8Yf2g9c1bx9pegz67c3VyWuTFcw5t8/cj2M4ZUVeF4xwcd6900H9lzxSP2Ydd0fUPDskfjO91RdXt7NmjMo8j93HFuDbcshlPX/AJaV8z/DfVvGug+OtJfwPqF1puvXF3HZxGIcl3cKY3Q8Ouc5Ugjg1+mEvxe+Hel+LrT4cat400xfEk0Q3W+7aDJx8hP3UduSEJ3Efhn7riPGY7ASpUcKk4K0kkndKFtHrbl89D8/4YwWAzCNWvi21N3i3Jqzc76rS/N5a7n526t8K/jN8IDa+ONV8P3fh59PuUktbx7qAMJgcrtVXLMfUAHjOeK/R/4WeNE+Inw80Dxosaxtq1ik0qKeEmHyyKPYOrD8K/OL9obWPG+ofFnxDY+PtZmv7rSb2W2t9w2RRW+cx+Ug4RShU8cnOSSa++/2avDt94W+BnhDRtSieK5Fi1y6OMMnnyvMFI7ECQDHtXDxYnVy+hiK7i6jenLe3K1fq230+/Y7+D2qOZYjDYdSVNLXmtfmTt0SS66eW55z+2F8BD4/8Pn4geF7Lf4i0SA+fFGvzXtouSV46unJXuRuHpXyn+zGQ3x48HEdPtc3/pNLX6PePfHPh34c+Fr7xd4ovRb2Ngm493lc/djQfxOx4A/oDX5t+DfiZoulfHuy+KN1okel6U2sSXktlaDItoZQyNtHcqHLEDqc4wMCtOGsRisXllfCyi3FRai/Np+7/W1/QjinDYPB5th8XGSUpSi5LyTXveXn3tfuedad/wAfVl/13h/9DFe9ePPhtpPjj4t/GPXdb8Xp4fsvC+ox3c8z2pmEiSyLGygAg78D5FH3mKjjOa5Wz+Clla67Be3XxR8EDwtBcpO2pprcbTm1Vwci1A87zSo+5t612mh6jpHxXX496sNXttCsvEEmmXFtc6gSIoz/AGgPJEpUHYHKoC2MLvyeAa+ixuLU5KtQk0kkm0tuadNWs09bJ6WuvuPmsBgnCLoYiKbbbSbtflp1He6a0u1rez77nnWpfDnwjqfhbV/FPw08bXutDw7EtzqthqemCyuorUsF+0RhXdZEViAwyCMjitD/AIVR4E0XUdK8K+O/iNf6T4k1SG1meC10cXNpYfaQrQpPKXVixV0LbFIXdViz0nT/AIReCvGkniDxRoGo6v4q0R9A0/TdG1KO+IjkljeW4lkj+SNVEYCgncxboMV6h4u+HWl65r/hvx9qHhnxHr+qto+l3L22mXllbW+qSRQR+WSk8i3MAGxVYBG3bSVxmsquPnSlyuo+R3tK0btpR0u0o2u3rb52TN6GXQrR5o0l7RcvNG8mkm5a2Tck7JaX26XaR5lF8HPCuq+O/HXhiLxPd+HNP8CWLT3d5qiLcGSSKZIpmxFjap3FkUZP3VJ5Jrlf7E+ET6/9mj+IPiKPRY7RpJLubQF+0ST7sCKOFZSMEc7nYemK6jTfEN/Pd/Gu/wDG6x6TrmuaJKz2VwPIc3T30LmJEfDFgATt64Gao/Bq08L3Vp4kNwnhmXxWkdudBi8TTCPTmTeftBJYiMyhduwSHb1710RqVqdOc6k5e7yrS3VRu7tPS7u3sl0OSVOhVqwp04RTk5PXm2UpWjZNa2Vkt29LmX4u+H+gWPhC38f+BPFdxruhm9/s28F5Yi0u7K5Kl0WSMMylXUHawPUEVsaj8KfAfha6t/DHjv4m3OleKpo4nuLS30g3FlpzyKGjjuZw4YNhlL7FYLnvXV/EDVIIvgZrOgatrvgBtdfxDps50/wvb28WyFY5Rud4QFnPPJXcE4BPzVn/ABH8MaT8WvGl58UtC+IHhSx0bXDDdXsepaktvd6ZIsSLLG9uR5kpBQlTGCGyBxWVLF1p2VWbjG8veSTbtyuK+G2t5bJXsree9XBUINulTUpWh7rbSV+ZSfxX0tG95O13fyt/F3wJ/wAJb8ffiPeanrUWj6H4eNteatqLRGYwxm3t40WOMcySO52quQCepArhdd+H3hifwjfeNfhz4vvNbsdGmhi1a21HTxZ3VqszFYpgqu6vGzDbkHIbGRXrmpfELwwnxg+Lml2GveHHTxdFp0WkajqsCXmlSTW6wuFmyGQK3zKHIIRlycY44n4h6l430zwVf6dqWu/DGys9Tmt457Dwstl9pv1Ry67zarxGjAN8xHOMCssFWxMVSpX5UlTST6rljzacrbe60atZX631x2Hws3WrW5m3Uba6Pmly68ySVuV6xd03bW1sv9mlbd/i/YrdySRwHStYEjxqGZV/s+fJAJGTjoM1k6F8P/DHjDxA2n+C/FV8ug6ZpTapq+ra1YpbmygjIDsIonff95AoByWbHTmpPgVruj+Hfidp1/ruoRWFlNaX9i1zLny4nuLSWFGcjJC73XJ7DmtvwPo1n8PtW1/wT4y8T6DBH4y8Lz6Rb6pYajHf2lrM0sbRtM0JJVS0ODkZAYHGK7cVOdLEVJwbT5I2Vr3s5Xa01cU72XzTOHCQhWw1KE4prnld3ta8YWTd1ZSatd/JoydR+HXhDVPDWr+I/ht43vdZbw9ELrVLHU9L+xXCWpcJ9oiw7q6BmAYEhhkcVx/hj/kZ9Gz/ANBK0/8ARyV6Vp+j2fwm8HeNZNf8V+Hb/UvFWitoOnafo+pR3z4kmjd7iR4/ljRVj4BO5i3QYrzPw9NFD4i0q4mdY449QtndmOAqiZSST2AArow1SVSFT3nKKejdtdFfZJOzur28jmxVOFKpSfKoSfxJN6au27bV1Z2v59T2H4j/AAO+LWs/GjxRq+neDNSsrG78SXd3Bq88aw20MRuGZbgysQAoHzZ9BS+L/DHgD4jeIviL8Wr7xzLpGg2HiSKzjNrp32mS+82InfCu5cszoWAOBtJYnjB88+MGpQ6p8V/Gl7YaiLuyudfvpYJIp98UsbTMVZSDtKkYII4q7pepafF8BvEekPfW630/izTLiK2MgErxJazBnCdSoJAJ6AkVxRoYhUaVRzs7RirK1k3G97uWunbTU7ZYjDOtVpKF43nJ80rpuKly2so2V33d9C3B8O/ANnpMfivxR471fTdD1W5mh0FItHWfUL2KIhZLiSHzAkUYY7fvEkggV1Xwn8FjwV8evDtu2sJqOkalo+o6lp2qWkZAubR9OugJFRjlXUqyspPDLjPesOHTLP4o/Drwjo+keJdC03WvB8d5YXNlrGox2SzwTT+clxFLJhGwSVZM7hjIzmuo8PeKfCem/FXwNoNv4jsrjT/BnhXUdFuNWMgjtri5e0vHby2bGUEkwjUn756DkVlialadGrTcm3aomrLRJPlei3enV3u7LTTfC0qEK1GqoqK5qbUrvVtrmWrei16K1ld668FpPw/8D69Jf6rovjTVoPCnh+wiudX1LUdKRLiOSSTy4YYII5G8xnPAywAw2cAZqYfCSz8RSeH7r4ceJ21fTtf1lPD5fULX7JPZXzLvVZUDMCjJllZSc7WHBq98CfFNlpWi+LfCUl54es9S8Q2untp0niG1jm055raV2aKbzFZULLIdrsMBlGcVoeM7nxk8Wg+HNY8b/DnQre41cXccfhtraNLadE2pd3D2aYXaGKqc7huJxjptUrYmGIlSU7W2vbVct27KN2077NLS1u+FKhhamGjWcLt72vo+ayV3KyTjbdN63v24zxP4f+GdjazweE/Hetarq9vcrbC2u9EFtBOd+x2SUSMVAPIDgEj0rQ8aeAfAPgptT8OXvj/U5vFukIEuLSPRf9Ba5wC0Kz79/GfvlNpI445rsvGMkuo+A9bf4v6/4K1PXd9sug6npV1bXGoySmUCXz2tgN8Ai3EmUbsgYyTWraPNJ4c1ax+MXjPwL4n8O2ujTppGoR38Fxq6XCp/oqwMgFzjdgMsvAGc9KzWMqxjGTk3Z2drPm+H4XyJNatWtF3vroavA0ZSlFQSuk1e65fi+Jc7cW7Jp3krW01PPE+EV9qOu+EtEtfEKbNd8MJ4kubq7UiLTbUGYy9CSyosOeMElsYqDWPAHg298Lat4o+G3je+1xfDyxzapa6lpf2GZbeRwi3EWHYPHvIBBIYbhxXcWPjLwtZeJPAsep67bQ2t78MD4avLuNvNTT7m4+0pmULkgIxQsOoVs4rno9DtPhV4B8a2mueKvDupan4q02HR9Os9F1JL4lBcJLJcSNHxGgEYAVvmJboMGrjicQ5JSk07xsrK0rzal06R7NW3ZnPC4ZRk4xTVpXd3eNoJxtrbWXdO+yJNT+E/wy8Nf2FZ+K/ixfWWoeINJsNUijg0Tz4bMXMSsPtL7wVUMSMoGO1SxA6VyUvgrTPDHjvVPBvxK1240ZNHaSKefT7P7a8sg2lFjXcow6sGDMQAOtaXxq1PTtV1/wAPzabfW92kPhHQraRoJA4SVLRQ6EjoyngjqDwa9I1W68F698ZPiRqlvc+FNT1aS2sX8MnW7lDpc0ohgW4LMxETOqA7A527g3cU4169KnGdSUnzRbei0d4pW00XvO976K/cUsNh61SUKcYrlkktZPmXLJu/vau8Ula2rt1RynhzwPpXh/4h/DLxX4V8RSa34d17xBbxW1xcWv2a4iuILiMTQyxbmAYblIIJBDCvT/2R/wDk5fx7/wBe+s/+nSKsPWfEGm24+EFvqviHwUb7SvGk9zqcfh4QQWllGWtiC/lhUPCkmUfKSCMnaa2f2QJ4br9pDxzc20qSwzWeryxyIwZXRtShKsCOCCCCD3BryswqVK2X151P5Gr+k2l0XS3RX3PXy6lSoZjQp09PfTt2vCLfVve/V22Ptiiiivys/WwooooAKKKKACiiigAooooAKKKKACiiigAooooAKKKKACiiigAooooAKKKKACiiigAooooAKKKKACiiigAooooAKKKKACiikYqqkswAHUk4AHegD8O/+CuHjmPxX+1ldaFbXaTweFdGs9MyhyFlYGeRfqDLg+4Nez/8Eh/2b/hl480DxV8VviH4I0/X73T9ShsNI/tKATwQARM0rrG2UZjuUZYHGBjFfCX7TvjQ/ET9oP4geMcqRqWv3joVxgoJCqkY7YUV+0P/AATG8Cx+CP2O/B823E/iJ7rW58jBzLKVT/yHGlAHi/8AwWL8MeA9M+BfhvVx4a0y31p9eS1sryG1jjmEfkuzx7lAYpgZweMgd8V+b37G/wAJbH43ftK+BPh1rFkLvSb/AFIT6nCWZQ9nAjTTKSvI3LGVyO7CvtD/AILWfEAT+Kfh/wDDCC4f/QrG41q5iJ+UGV/KjYe+I5Ac+1cb/wAEZ/AcmtfHrxJ49e28y38NaA0Ac9I57mRVUj3KRyj6E0AfqT4g+EfwO8J/CXWvDNz8N/DFp4Qs9JuDeWS6dCsRgSIlmb5SS21c7zlsjOc1/NtII3uSIFKoW+UMckD3r+gr/goV45XwF+yB8RdQjuBFdalp66PberPcyLEwHuI2kP8AwGvwd+EvhT/hOvif4V8H+Q0y6xrFpZuiZ3MjyqrYx3wTQB/Qd+yH4Xm8GfsyfDXw7cxMk9r4ctGlDdfMdN7fhluPauF+K3wA+IXxb+J9/rbT2Wk6PEkdrayzy+azqi8sI1PGST1IPtXtPjjxr4d+EHgb+2dSV2tbCOO0tLePAedwu2ONewzjr2AJ7Yr5QuPjr8ePi14hXQ/Bs0to9xzFY6YiLsUYyzzPyADyWJA578V8HxnmGVNU8vxqnObakoQ3e6V/J32Wp+meH2VZ4pVc1y106UFFxdSp8Mdm7eaS1bVkt2dLf/sUa7BZSTab44srm4RCUhksTErt/d3+Y2PqRXgOi6vrvg3xDFqOjXstlqOn3GFeB8fMrYKnHDKcEEHgg4NezeKPgR8brbw3qHi7xz46URWFq1xLHNq1xO+0D7pwAvoOCRXlXwz8OyeLPiB4f8PpEzrd6hCJQBkiJW3yH8EVq/Ls7wkKWKoUsJhZ4ecnpeTbetk0t07+Z+1cO4+pXwOJrY/HQxcIp8zjBRUbJuSbWkk15fmfXH7W+gXnjv8AZI+ImmpBi5ufC094Y8ZIaJBMwGe+EIr8N/2PvEf/AAiv7U3wu1p2UJD4osYm3NgbZJRGcn6PX9EXijQ08SeFdX8NybQmqafcWLZ6YljZD/6FX80uhrP4P+KdgjHZNouvRKS3ZobgDn8Vr+i4pxik3c/kuTUpNpWP6Kf2hfjX4d/Z7+EPiL4reI9skej2xNraGTY15dt8sMCnnlnIGcHAye1fgN4J8N/Ej9r39oiDTGnlvvEnjnWXur+6CFlgV3LzTEfwxxpkgcAKoHHFfU//AAVm/ahg+J/xGs/gf4Qv1n0DwXKZdQlibK3OpOuCM45EanaMEjczdxX1L/wSp/ZQT4SfDR/jV4x0wx+LPGsI+xLKo3WelHDIADyrysN7f7IQYGDmiTrf2k/jj4D/AOCc/wCzdoHgH4c6XbTa9PbPp3hyyfG3zFAM99OOrAM+4j+N2C5xkj81vgj8Dv2h/wDgoz8U9U1zxD41u57bT1D6t4g1ZpJoLIMGMVvDGCBliDiNdoADMenPcf8ABX/xbqOtftVDw3cSN9j8O6DZQWyE5AMqmZyPTJcD8KyP2Xf2c/29fEvwrt/GX7PHii60jwnrl1PKiWviVLPzZ4m8mR2iDZDZj25PJCjtigDpv2r/APgl1r37PnwpvPiv4c+IsPiKz0d4hqVnNZNbyrE7bfNjbcVYKxXKnBwSc8YOz/wSO/aO8Y6B8YU+AOraxcXvhnxPb3E1jZzuzizvYYzJuiycIrRo4ZRwSFOM9ZfFv7GH/BUTx3oNz4Y8YeLr3V9KvNv2izu/GCyRS7TkBlLYIyK9C/YG/wCCefx4+CP7Q+m/E/4saNplhpmi2N2bZ7bUo7iR7mWMxBdqngbHfJPt+AB6V/wWP8eroPwA0HwRDPH5/iXXFeSLPz+TbxsxYe29lH41+a/7Jnw8/ac8beOrm7/Zl0/UY9atrR7S61e3kjgSwgnG1iZ5MCNmUEAr8+M7ea+i/wDgsp8QR4g/aC8P+ArefzIPCmgI8gz9y5upC7rj/rmkBz7+1fUP/BHL4fy+Hv2etZ8cXNugbxTrknkS872gt0EePTG/fj8aAPzh/ah/Y3+Pn7NK6d4l+LYsL+38QzSKup2OoNdBrgDcySs4V95BJyQQcHmvb/8Agj/8SfGOiftISfDix1WY+HPEmk3k99YuxaITwJvjmVeivxtJ7q2D0GPcP+C13i6GHw18OvAyuwmuLu81R17Miqsan8CT+dcZ/wAEVPhwb3xz49+Kt1bqY9K02DRbV2HIlnk8yQr9EhUH/foA/WyiiigAooooAKo69/yA9R/69Jv/AEA1eqjr3/ID1H/r0m/9ANAF6iiigAooooAKKKKACiiigAooooAKKKKACmTf6mT/AHT/ACp9Mm/1Mn+6f5UAPooooAKKKKACiiigAooooAKKKKACiiigAooooA5XSf8AkF2f/XvH/wCgirVVdJ/5Bdn/ANe8f/oIq1QB5J4//ZN/Z3+KHic+MvG/wv0+/wBZchpbqOee2M5GMGVYZEWU4AGXDHAA6V6fpGjaT4f0q10PQtMtdP06xiWC2tLaJY4oY1GAqooAAA7CrlFC0jyLbsD1fM9zkLX4R/Dix+Hl58KLPwrbQeE7+K5guNMjeRY2S4dnlAYNvXLOxyGBXI24wMaGs+AvCPiDwtB4K1bRIptEtTaGGzV3jSP7NIkkABQggK0aEDODtwcjIrfoo8/T8Nvu6dg3/H8d/v6mR4p8I+HfGulpo3ifTVvrOO7tr5YmkdMT28yzQvlCD8siI2M4OMEEEiuR+Kn7PHwX+Nj203xO8A2Gs3FouyG68yW3uFTOdnnQskhTJJ2lsZJ45r0Wik0n+fz7jTa1XocjpPwh+GOh+AG+Ful+B9Ji8JvE0MmlG3DwSqxyxcNkuxOCWYlsgHOea53wF+zH8B/hi9vN4H+HGn6ZPa341KK4Es0063AjkjDebI7OVCSyAITtG4kDPNeoUVV3zc3X/LYmy5eXp/nuZHizwj4d8c6DP4Z8V6YmoaZcvDJLbu7KrtFIsqElSDw6KevOOeOK4rwv+zR8CPBfj25+Jvhf4aaTp/iS5Z3N5H5hWJmGGaGJmMULEEgmNVJBPqa9MopL3XzLf/Pcb1XK9j541DWtG/aM+OOgaNoGl3F34W+Euq3Gp6vqtxZPFDLrkYeCCzgaRQXMTGSV2XK5WPk5GfoeiihaRUfm/Nvd/kl5JbvUHrJy+7yXb8W/VvZaBRRRQByPjb4SfDn4iyxXHjLwrbahPCu1Jw8kMoX+6XjZWI9icc1p+EfBPhTwJpf9i+EdDttMtC29kiBJdsY3OzEs5wAMsScAVt0Vu8TWlS9g5vk7Xdvu2MVhqKq+3UFz97K/37nOw/D7wfBo+n6BFoyrYaVfjU7SHzpD5VyJWlEmd2T87McEkc4xjitHV/D2j69JYTatZid9Lu0vrQ72Xy51BCv8pGcBjwcj2rRoqHWqN8zk7779Xu/mX7KCVuVbW26dvTVmbqvhzRdbvNM1DVLFZ7jR7g3dk5dh5MpQoWwCAflYjByO/UCtKiipcpNJN6IpRSbaW553qn7PXwZ1nWn8Qah4DsnvZJPNcpLLHG75yS0SOIzk9crz3rrdY8IeF9e8Pnwrq+g2VxpBjWIWZiCxIqjChAMbNvYrjHbFa9FbTxeIqcqnUk+Xa7enp2+RjDC0KblKEEnLeyWvr3+Zy/gj4YeAvhxFPH4L8N2+mm6I86QO8srgdAZJGZto7DOPatS/8L6BqmuaZ4lv9Mim1PRhKLG5JIaESrtfGDg5HHIOO2K1KKmeIrVJurOTcn1bd9Vbf009Bww9GlTVKEEorokkt77bb6+pk+KPCfhvxppL6H4p0e31KxkIYxTLnDDoykcqevIIPNZHgj4T/Dz4cPcS+DPDFvp0t0uyWXzJJZGXOdu+RmYLkA4BxkCutoojiK0aboxm1B7q7s/VbBLD0Z1FVlBOS2dldej3Rn6B4f0fwvpEGg6DZC1sLbf5UIdm273LtyxJOWZjye9Hh/w/o/hbSINC0GzFpY2xcxQh2bbvcu3LEk5ZmPJ71oUVEqk5X5m3d3fm9dX56v72aKEY2sttF5Lt+CClh/5CNj/12b/0U9JSw/8AIRsf+uzf+inqCjfooooAzfEFhcanYCzt9uXkXcScAAZOfzxVG28G6fHCUuHaSQj7w4xXQUUAc9pfhybSNUFzDKHgZWU9iuf/ANQroaKKAOal8KPf6ncX17IEjeQlVHJI7fpinX/gy0lTNi5icdA3IP4//rro6KAKulW81rp8FtP9+Jdh59Dx+mKr+ILC41OwFnb7cvIu4k4AAyc/nitKigDn7bwbp8cJS4dpJCPvDjFJpfhybSNUFzDKHgZWU9iuf/1CuhooAK5qXwo9/qdxfXsgSN5CVUckjt+mK6WigDnL/wAGWkqZsXMTjoG5B/H/APXWzpVvNa6fBbT/AH4l2Hn0PH6Yq1RQBm+ILC41OwFnb7cvIu4k4AAyc/niqNt4N0+OEpcO0khH3hxiugooA57S/Dk2kaoLmGUPAysp7Fc//qFdDRRQAVUvv+PrT/8Ar5b/ANEyVbqpff8AH1p//Xy3/omSgC3WR4x/5FHW/wDsG3P/AKKatesvxVDNc+F9Yt7eJ5ZZbC4RERSWZjGwAAHUk1jiNaM/R/kXD4kWdH/5BNl/17R/+girdcppvjnRrfTrWCXTvEavHCiMP+Eb1E4IUA/8sKsf8J9oX/Ph4j/8JrUf/jFaVK9JzbUl96OWlUgqcU2tkePXX7Ld74t8Z6l4u8c+Ko1jv757lrKwjZiYi3yoZXxtIXA4Q+xr2nTU0/w/e6f4P0bT4bSxh0+WWKOMYVAjxqAP++ySTyTzVf8A4T7Qv+fDxH/4TWo//GKg03Vodd8Yw3ljZapHBb6ZPFJJd6Xc2i72liIUGaNdxwrHjPSuPA4bCYR+zw6Sve+t27Re733+X3mcadCnKVSnbmk973erVzqqKKK7jrKes6cNY0e+0kzeUL22ltjJt3bN6lc474z0rzPSvhb8XtE0y10fTPjx5NpZQpbwR/8ACL2rbI1GFGWck4A6k5r1iiuathKVaXPK6e2kpR/9Ja7szqUo1bc19L7Nre19rdkcBrfwx1fxFoGkpqnjm6/4SnRZXmtPEFtZpA4Zicq0CnaUK7VK552+5Bi8P/CjVLDxdp3jnxL48vtf1eyhnt3aW2SCFo3UBVjiQ7Y8ck4zuJ5xivRKKawtJT9pbX1e9rXte17aX3t1IeHpuzfS3V9NVfXW3nc4VvhTp9z4W8TeFb/VZ5IPEmqXGqGWJBG9u8jq6hckhtrIDnjPoK1vBOgeLfD9nPbeLPHD+JXZl+zyvp8dqYUAxtOwneT13HmukoqoUKdOSlHSyUd3ay202du718y1RgpKSWuv47+vz26BRRRWxoFVdWv/AOy9KvdT8lpvslvJP5a9X2KW2j3OMVaoIBBBGQaiopSg1F2fR9hxaTuzzL4XaSupaYPjB4huP7Z13WLQzxeQu9LK3wSLW3XsR0Y9S2c9yY9N0q71q8PxW+LITTLLS1afSdIuWHl6bGP+Xifs1wR0H8HAHzdI7vQvEHwj1ubXPBGi3er+FNSkMmo6FZqGmspj/wAtrVCRlT/FGPw4+7Pa6LrfxY1SHWvGejXek+F7CQS2GhXihZ72YdJrtASAqn7sWTk8njg+fDXlpwjaUejvyp/zN/a7rW7bu7Su48CTjFU5puXXtJ92+i7rptZ2inc+GL3mv614i+II0l9M0vXzbLp8Uo2y3McKsPtTr/DvDDaDztUH0J9CoAAGAMAUV6FOCpxUV/X9f8MdVODgtXd7v5/1/nd6hRRRVmhxnxD8B614vu9E1Tw94u/4R7UNDmmlhuPsCXefMTYRsdgvTPXPWq/hvwf8UdN1iC88R/F/+29PQOJbH/hH7e283KkD94jFlwSDx1xiu7orl+p0vaOrrd7+9K21vhvbZLoZSoxlLnd7+Ta/JnAWHwnSx8LeE/DP9ulx4X1WPVBN9mx9o2vI2zbu+T/Wdcnp05rf8XeEh4qfQ3N+bX+xdXg1XHlb/N8oMPL6jbnd15xjpXQUVsqMIqyXVS+atZ/+Sry09QVGmo8ttLW+Wv8AmYGieE00bxT4j8TC+MreIGtWMJj2iHyYvL65+bPXoMVH4R8Fw+DrvWBpt+50zU7r7ZBYGMBLORh+9CNn7rNhtuAF5x1ro6KI0oRaaW118nv+S+4pU4q2mzv83f8AzYUUUVoWFI6LIjI6hlYEEEcEUtFJpNWYHmnwpuT4Sv8AUvhJqjGObSpZLvSGcYF1p0jllKnuUYlWHbivS65zxr4G03xnbW7S3NxYanp7mbTtStTtntJfVT0Knoyngj8COfi8TfFLwqPsvirwUfEttEDjU9AkQSyAcDfayspDnqdjFeeK5ac3h4qnUTstE7N3XS9rtNLdvR73u7LBXoe7b3elunlbsunlvtdw+JZh4B+Jdp41uPk0TxHbx6Tqk2cJbXKNm3mf0UgmMk8DjNd/quq6domm3Osardx21naRtNNNIcKigcmvPNS+Idz4q0y70KL4KeMb9buNoXt9Ts4bO3kBHIaR5OB7gH2ri4vhv8W7a10z/hI7KLxN4e06UyweF/7XCyQjIMSyTvGq3Ij7KzAcDkiudV5U04UYtp3adnZXd3fq9W2rX3s+VJMydbkk5U05J9NdHt2279b6pO+noPwms77UhrXxG1W1ktrjxXcpPbQSfeisY12W4I7Erlj/ALwr0CvPT8XLqKQWsnwk8fiYcbU0yJo8+0gl24981DdD4sePQbBrJPA2jSHbPMblLjU54z2j2ZjgyOCSWYdRW8K0IQVOinK3k/vbslfq+u9l0Lp1IwjbVvrZPd6/Lyu7La5FPMvxD+LFnDZES6L4FLy3Mw5SXU5F2rED3Ma5J9CcGvTay/DPhnRfCGjW+g+H7Jbaztx8qjlmY9WY9WYnkk1qVvRpulGzd23d+r/yVkvJK5pTjJXnPd/h2X9bu76lPWdOGsaPfaSZvKF7bS2xk27tm9Sucd8Z6VX8LaGPDPhrS/DouftH9mWcNp52zZ5mxAu7bk4zjOMmtSirUIqTmt3Zfde35s0cU2pPdX/G1/yRz6+Egvj9/HP285fSBpX2XyvSYyeZvz74xj3z2rkbj4ReJdK1C9l+HfxPvvDWnahM1xPp50+K8iSRjljD5hHlAnnA7/gK9OorGeFpTSTTVr7Np6vmeqadm9WtvuREqMJ3v1d+2trb9NDjrn4dG5i8JxzeI765k8L3v21p7z99NeNsdSGYkY5fOecAAYrA+OD/AG5vCfhmKS0t7nUNYWe3ur4qbSJoUJ2yoQRJuDEKmVye4xXqFZniPwzoHi7S5NG8SaVb6hZyHJimXOG7MpHKtyeQQeamvQ56bjTWrkpdrtcvXppFK6233JlRTg4x6q35/wCZ59ZX1/8ADLxLovhybRvB5tvEt19mA0KxOn3COFJ814dzh0GMFtwxkfSrmp/CjxBaa3f6x8O/iReeFo9WlNxfWZsIr2B5j96SNZCPLZupIzk/lWz4R+Efw58CXral4W8LwWd2ylPPaWSaRQeoVpGYrnvjGa6+ohheemo1tGtuVtWVl7vMuVtaX1726IzhQbi4zVl0Sb0876PX+tzK8L6JceHtEt9Ku9bvtXuItzS3l4+6WV2JJPsMnAUcAACtWiiu3bQ6YxUVyoKKKKBnk/7VH/JDNe/6+9K/9OVtXsijK/if515f+0F4W8Q+NPhLrPhzwrpv2/VLiaxlgtvOji8zyryGVhvkIUfKjHk9vXiqA+KfxzH/ADbRqH/hWab/APFV60KDxOBhCEo3U53TlGL1ULfE12f3Hj1K6wuPnOpGVnCCTUJSV1Kpf4U+6+88y+Of7KfiRvFsnxV+B9zFaaw8jXNxp+9YmE5BzNbO3yq5yTtOOeQQa+XLn4FfG/8AtF7e5+F/iuS6dyzyHT5ZFZyeWMoBUnPfd+NfeH/C0/jn/wBG0ah/4Vmm/wDxVH/C0/jn/wBG0ah/4Vmm/wDxVfSYDPMywVNU5eznZWTdSF7LZNqeqR8vmOQ5Xjqrqw9rC7u0qdS13u0nDRs8X+D/AOyZ428S+JLLx18fJyy2KQrDps0yzXN0IgBELl1JGxQANuWZgACQOK+vNT1LTdC0y41TVLuGzsrKJpp5pCFSKNRkknsABXlf/C0/jn/0bRqH/hWab/8AFV5R8fLH9qH4z6PbeGdL+Es3h/Rg3m3sB8QWEz3jg/KGZZFGxeu3HJ5PQV51eGJznFQeNq04QWmk4WivJKT1/p6Hp4eeFyPCTWBpVJzeusJ3k/NuKVv6Wp4P+0d8er/41eKtlg8tv4Y0t2XTbZuDKehuJB/fbsP4V46k15DXsH/DI37Qv/RPv/KtY/8Ax6j/AIZG/aF/6J9/5VrH/wCPV+iYXG5VgqMaFGtBRj/ej/nufmmLwGcY6tLEV6FRylv7kv8ALbsePbFzu2jPriup8N+M4tA8F+MvCb6dJO/iqCwhScSBVt/s90JyWXGW3AbeMY613H/DI37Qv/RPv/KtY/8Ax6j/AIZG/aF/6J9/5VrH/wCPVpUzPLaseWdeFrp/Gt00117oypZVmlGXNDDzvZr4JbNNPp2bPIImMEiSwhVeN1dflyMg5GR35HSvTvEHxA+FXjjWZ/F3jTwF4l/t2+KyX/8AZetxx2k8oUKWVZI2eINj7qkgZ4xWj/wyN+0L/wBE+/8AKtY//HqP+GRv2hf+iff+Vax/+PVFXH5ZWkpSxEU1fVTS3tfZ+SNaOX5tQi4Rw82nZ2dNtXV7PWL7s4L4ieNLv4ieMb/xde2MVo92Io47eNmcRRRRrFGu5uWIRFyx5Jya5wgEYIBFewf8MjftC/8ARPv/ACrWP/x6j/hkb9oX/on3/lWsf/j1aU8zy2lBU4V4JJWXvx2XzMquVZpWnKpUoTbbbfuS3fyPHgqjoAMUbVJyVGR3r2H/AIZG/aF/6J9/5VrH/wCPUf8ADI37Qv8A0T7/AMq1j/8AHqv+18v/AOf8P/Ao/wCZn/YuZf8AQPP/AMAl/keP4GMYGKQKq9FA+gr2H/hkb9oX/on3/lWsf/j1H/DI37Qv/RPv/KtY/wDx6j+18v8A+f8AD/wKP+Y/7FzL/oHn/wCAS/yPH6QKo6KB9K9h/wCGRv2hf+iff+Vax/8Aj1H/AAyN+0L/ANE+/wDKtY//AB6j+18v/wCf8P8AwKP+Yf2LmX/QPP8A8Al/kePBVX7qgfQUtewf8MjftC/9E+/8q1j/APHqP+GRv2hf+iff+Vax/wDj1H9r5f8A8/4f+BR/zD+xcy/6B5/+AS/yPHwAOBRgZzivYP8Ahkb9oX/on3/lWsf/AI9R/wAMjftC/wDRPv8AyrWP/wAeo/tfL/8An/D/AMCj/mH9i5l/0Dz/APAJf5HjxVT1AP1pcA8EV7B/wyN+0L/0T7/yrWP/AMeo/wCGRv2hf+iff+Vax/8Aj1H9r5f/AM/4f+BR/wAw/sXMv+gef/gEv8jx8gHgikCqOAoH0Few/wDDI37Qv/RPv/KtY/8Ax6j/AIZG/aF/6J9/5VrH/wCPUf2vl/8Az/h/4FH/ADD+xcy/6B5/+AS/yPHgqr0UD6CjaoOQoz64r2H/AIZG/aF/6J9/5VrH/wCPUf8ADI37Qv8A0T7/AMq1j/8AHqP7Xy//AJ/w/wDAo/5i/sXMv+gef/gEv8jx/AHakCqOigfSvYf+GRv2hf8Aon3/AJVrH/49R/wyN+0L/wBE+/8AKtY//HqP7Xy//n/D/wACj/mP+xcy/wCgef8A4BL/ACPH8AdBSbVxjaMelew/8MjftC/9E+/8q1j/APHqP+GRv2hf+iff+Vax/wDj1H9r5f8A8/4f+BR/zD+xcy/6B5/+AS/yPHtq/wB0elfSP7Box8XtXx/0Ldx/6VWtcf8A8MjftC/9E+/8q1j/APHq9s/ZK+BnxT+GXxH1LXvHHhb+zbCfRJrOOX7dbTbpmngcLtikZh8qMc4xx16V5Oe5ngq2XVoU60G2tEpJv8z1+H8qx9HM6NSpQmoqWrcZJL52PrSiiivyA/aQooooAKKKKACiiigAooooAKKKKACiiigAooooAKKKKACiiigAooooAKKKKACiiigAooooAKKKKACiiigAooooAKKKKACuC+PnjWD4c/BTxx45uNhXRdBvLpVY43OImCqPUliAB3JFd7Wfr/h/Q/FOj3Xh/wASaTaanpt7GYri1uohJFKh7Mp4IoA/mGtrLU/EOtxWsCPPeajcrGm48vI7YGT7k1/S/wDCjwdB8PPhf4S8CW20x+H9FstN3KMBjFCqFvxIJ/GsGw/Zu+Aml39tqen/AAe8I293aTJcQTR6TEHjkRgysDjgggEfSvSKAPwQ/wCCm/jdvHX7YnjMQSGW38Pi20OE5yF8iIeYo+kry19z/wDBGfwS+j/A3xT4yuLQiTXde8iGY/xRQRKNo+js3fv7V9h6r+zp8Cdc1K61jWPhJ4Uvb69lae4uJ9LieSWRjlmZiMkk966/wr4S8MeB9Fh8OeENBsNG0u3Z3itLKBYYkZ2LMQq8ZJJJoA+Af+Cz3jttM+EHg/4e2t0vma7rL31xCD83lW8eFP03yfmK+Jf+CZHgEeNv2w/BrXAkWHw+LjXGKjPzW8ZKZ9B5jJX7ieM/hT8NviLLbz+OvA2ia9JaKVgbULJJzGCckKWHHWq/g74N/Cr4falJrHgj4eeH9CvpoTA9xYWEcMjRkglSyjOMgHHtQB5l+2RoGtar4B0zUtNt5Z7bS70y3qxgkojIVEhA7A8E9t1fN3wb+K118I/Ek+vQaTFqEV3bG2mjd9pC7gwKt2OR+VfodLDFcRPBPGskcilXRhkMpGCCO4xXHn4OfDA6idVPgjSvtLP5hbyeN2c5252/hivz7PuEMZjs1jm2X1lCel79Gla60fToz9T4Z49wOW5JPI80wzqU3f4Xa6bvZ7Na9U/lofL/AMX/ANoDxv8AEHwQYLfwgdF8N6jMLd7yRi7XDgb/AC1Y4HRckgHg44qv+x/oB1b4nzaw0YeLSLCSTcD92SRgi/8Ajvmfyr7NudD0W8torK80iyuLeA5iilgV0Q4x8oIwOCelLp+i6PpJY6XpNlZl/vG3t0j3fXaB6CiPBuLq5rSzLG4n2nJZ6xttrololcJ+IOBo5HXyfLsF7H2l1dSvvo27q7fLpe/4IuV/ON+154PbwP8AtQfE7w9bxGOKDxPfTwqP4I5pTMg/BZBX9HNcH4l+A3wY8Y61c+I/FXwu8Marql5tM93d6bHJLLtUKu5iMnCqB9BX6Cflh+Jf/BPv9lvUP2m/jlBdeJLKS48H+GZE1PxDPKSROSSYrbJ5LSspz/sq59M/vbBBDbQR21vEscUShI0QYVVAwAB2AFYXg34feB/h5ZTab4G8JaToNtcSebLFp1okCyP03MFAycetdBQB+Wf/AAVy/ZQ8ceI/E+n/ALRHgDw9d6xZjT00/wARRWiGSW1MOfKuDGoyYyh2swztKDOAa+V/2Sf2/fi1+yhpV74R0rSrHxH4WvZmul0u/wB6fZbltoaWKRPmXKrypyCcHg5J/fT2rx3xj+x7+zH491Vtb8U/BLwpeXrgBpRZeSWwMciMqCffFAH52eKP+C0XxPvdJubTwn8JdB0y/liKxXdzczXAgfs3l8Bu/BNfX/8AwTf8W/GT4ofCXXfi98Z/E2palqHinXJGsba6iMUVrawoFHkR4CrGxY4wOdmSTXqXhL9jr9mHwNqiaz4Z+CHhS0vIjuSU2XmlT6gSFhn8K9fgtba1t0s7W3jhgjXYkcahVVfQAcAUAfznftefEKf4s/tL/ELxv573Ftd67cW9k5/59IG8mED28uNa/c/9jbwHN8N/2Yfh14XuoUjuk0OC7uAox+8nHnHPuA4B+lbkn7NH7P8ALcteS/Bvwg87yGVpG0mIsXJyWJx1zzXpMUUUESQQRJHHGoVERQFVQMAADoBQB+HX/BWbxyfFv7V194ftZ5JIPCul2mmlC+5UmZTK+OwyJFyPUc8199f8Em/h8/gr9k6y1i4tWhufFmr3eruGHJQbYIzn0Kwgge57k19HeIPgD8FPFes3XiLxL8LPDGp6nfOJLm7utNjkllYKFBZiMk4UD8K7PRdF0nw5pNnoOg6bbafp1hCtva2ttGI4oY1GFVVHAAFAFyiiigAooooAKo69/wAgPUf+vSb/ANANXqo69/yA9R/69Jv/AEA0AXqKKKACiiigAooooAKKKKACiiigAooooAKZN/qZP90/yp9Mm/1Mn+6f5UAPooooAKKKKACiiigAooooAKKKKACiiigAooooA5XSf+QXZ/8AXvH/AOgirVW7TQvstrDbfat3kxrHu2YzgYz1qX+yf+nj/wAc/wDr0AZ9FaH9k/8ATx/45/8AXo/sn/p4/wDHP/r0AZ9FaH9k/wDTx/45/wDXo/sn/p4/8c/+vQBn0Vof2T/08f8Ajn/16P7J/wCnj/xz/wCvQBn0Vof2T/08f+Of/Xo/sn/p4/8AHP8A69AGfRWh/ZP/AE8f+Of/AF6P7J/6eP8Axz/69AGfRWh/ZP8A08f+Of8A16P7J/6eP/HP/r0AZ9FaH9k/9PH/AI5/9ej+yf8Ap4/8c/8Ar0AZ9FaH9k/9PH/jn/16P7J/6eP/ABz/AOvQBn0Vof2T/wBPH/jn/wBej+yf+nj/AMc/+vQBn0Vof2T/ANPH/jn/ANej+yf+nj/xz/69AGfRWh/ZP/Tx/wCOf/Xo/sn/AKeP/HP/AK9AGfRWh/ZP/Tx/45/9ej+yf+nj/wAc/wDr0AZ9FaH9k/8ATx/45/8AXo/sn/p4/wDHP/r0AZ9FaH9k/wDTx/45/wDXo/sn/p4/8c/+vQBn0sP/ACEbH/rs3/op6v8A9k/9PH/jn/16ZJpE4khmtryNJIXLqXhLKcqV5AYf3vWgDToqj5Ouf9BGx/8AAJ//AI7R5Ouf9BGx/wDAJ/8A47QBeoqj5Ouf9BGx/wDAJ/8A47R5Ouf9BGx/8An/APjtAF6iqPk65/0EbH/wCf8A+O0eTrn/AEEbH/wCf/47QBeoqj5Ouf8AQRsf/AJ//jtHk65/0EbH/wAAn/8AjtAF6iqPk65/0EbH/wAAn/8AjtHk65/0EbH/AMAn/wDjtAF6iqPk65/0EbH/AMAn/wDjtHk65/0EbH/wCf8A+O0AXqKo+Trn/QRsf/AJ/wD47R5Ouf8AQRsf/AJ//jtAF6iqPk65/wBBGx/8An/+O0eTrn/QRsf/AACf/wCO0AXqKo+Trn/QRsf/AACf/wCO0eTrn/QRsf8AwCf/AOO0AXqKo+Trn/QRsf8AwCf/AOO0eTrn/QRsf/AJ/wD47QBeqpff8fWn/wDXy3/omSmeTrn/AEEbH/wCf/47UctlrMzwyPqVlmBzIuLN+u0rz+99GP6UAaVFUfJ1z/oI2P8A4BP/APHaPJ1z/oI2P/gE/wD8doAvUVR8nXP+gjY/+AT/APx2jydc/wCgjY/+AT//AB2gC9RVHydc/wCgjY/+AT//AB2jydc/6CNj/wCAT/8Ax2gC9RVHydc/6CNj/wCAT/8Ax2jydc/6CNj/AOAT/wDx2gC9RVHydc/6CNj/AOAT/wDx2jydc/6CNj/4BP8A/HaAL1FUfJ1z/oI2P/gE/wD8do8nXP8AoI2P/gE//wAdoAvUVR8nXP8AoI2P/gE//wAdo8nXP+gjY/8AgE//AMdoAvUVR8nXP+gjY/8AgE//AMdo8nXP+gjY/wDgE/8A8doAvUVR8nXP+gjY/wDgE/8A8do8nXP+gjY/+AT/APx2gC9RVHydc/6CNj/4BP8A/HaPJ1z/AKCNj/4BP/8AHaAL1FUfJ1z/AKCNj/4BP/8AHaPJ1z/oI2P/AIBP/wDHaAL1FUfJ1z/oI2P/AIBP/wDHaPJ1z/oI2P8A4BP/APHaAL1FUfJ1z/oI2P8A4BP/APHaPJ1z/oI2P/gE/wD8doAvUVR8nXP+gjY/+AT/APx2jydc/wCgjY/+AT//AB2gC9RVHydc/wCgjY/+AT//AB2jydc/6CNj/wCAT/8Ax2gC9RVHydc/6CNj/wCAT/8Ax2jydc/6CNj/AOAT/wDx2gC9RVHydc/6CNj/AOAT/wDx2jydc/6CNj/4BP8A/HaAL1FUfJ1z/oI2P/gE/wD8do8nXP8AoI2P/gE//wAdoAvUVR8nXP8AoI2P/gE//wAdo8nXP+gjY/8AgE//AMdoAvUVR8nXP+gjY/8AgE//AMdo8nXP+gjY/wDgE/8A8doAvUVR8nXP+gjY/wDgE/8A8do8nXP+gjY/+AT/APx2gC9RVHydc/6CNj/4BP8A/HaPJ1z/AKCNj/4BP/8AHaAL1FUfJ1z/AKCNj/4BP/8AHaPJ1z/oI2P/AIBP/wDHaAL1FUfJ1z/oI2P/AIBP/wDHaPJ1z/oI2P8A4BP/APHaAL1FUfJ1z/oI2P8A4BP/APHaPJ1z/oI2P/gE/wD8doAvUVR8nXP+gjY/+AT/APx2jydc/wCgjY/+AT//AB2gC9RVHydc/wCgjY/+AT//AB2jydc/6CNj/wCAT/8Ax2gC9RVHydc/6CNj/wCAT/8Ax2jydc/6CNj/AOAT/wDx2gC9RVHydc/6CNj/AOAT/wDx2jydc/6CNj/4BP8A/HaAL1FUfJ1z/oI2P/gE/wD8do8nXP8AoI2P/gE//wAdoAvUVR8nXP8AoI2P/gE//wAdo8nXP+gjY/8AgE//AMdoAvUVR8nXP+gjY/8AgE//AMdo8nXP+gjY/wDgE/8A8doAvUVR8nXP+gjY/wDgE/8A8do8nXP+gjY/+AT/APx2gC9RVHydc/6CNj/4BP8A/HaPJ1z/AKCNj/4BP/8AHaAL1FUfJ1z/AKCNj/4BP/8AHaPJ1z/oI2P/AIBP/wDHaAL1FUfJ1z/oI2P/AIBP/wDHaPJ1z/oI2P8A4BP/APHaAL1FUfJ1z/oI2P8A4BP/APHaPJ1z/oI2P/gE/wD8doAvUVR8nXP+gjY/+AT/APx2jydc/wCgjY/+AT//AB2gC9RVHydc/wCgjY/+AT//AB2jydc/6CNj/wCAT/8Ax2gC9RVHydc/6CNj/wCAT/8Ax2jydc/6CNj/AOAT/wDx2gC9RVHydc/6CNj/AOAT/wDx2jydc/6CNj/4BP8A/HaAL1FUfJ1z/oI2P/gE/wD8do8nXP8AoI2P/gE//wAdoAvUVR8nXP8AoI2P/gE//wAdo8nXP+gjY/8AgE//AMdoAvUVR8nXP+gjY/8AgE//AMdo8nXP+gjY/wDgE/8A8doAvUVR8nXP+gjY/wDgE/8A8do8nXP+gjY/+AT/APx2gC9RVHydc/6CNj/4BP8A/HaPJ1z/AKCNj/4BP/8AHaAL1FUfJ1z/AKCNj/4BP/8AHaPJ1z/oI2P/AIBP/wDHaAL1FUfJ1z/oI2P/AIBP/wDHaPJ1z/oI2P8A4BP/APHaAL1FUfJ1z/oI2P8A4BP/APHaPJ1z/oI2P/gE/wD8doAvUVR8nXP+gjY/+AT/APx2jydc/wCgjY/+AT//AB2gC9RVHydc/wCgjY/+AT//AB2jydc/6CNj/wCAT/8Ax2gC9RVHydc/6CNj/wCAT/8Ax2jydc/6CNj/AOAT/wDx2gC9RVHydc/6CNj/AOAT/wDx2jydc/6CNj/4BP8A/HaAL1FUfJ1z/oI2P/gE/wD8do8nXP8AoI2P/gE//wAdoAvUVR8nXP8AoI2P/gE//wAdo8nXP+gjY/8AgE//AMdoAvUVR8nXP+gjY/8AgE//AMdo8nXP+gjY/wDgE/8A8doAvUVR8nXP+gjY/wDgE/8A8do8nXP+gjY/+AT/APx2gC9RVHydc/6CNj/4BP8A/HaPJ1z/AKCNj/4BP/8AHaAL1FUfJ1z/AKCNj/4BP/8AHaPJ1z/oI2P/AIBP/wDHaAL1FUfJ1z/oI2P/AIBP/wDHaPJ1z/oI2P8A4BP/APHaAL1FUfJ1z/oI2P8A4BP/APHaPJ1z/oI2P/gE/wD8doAvUVR8nXP+gjY/+AT/APx2jydc/wCgjY/+AT//AB2gC9RVHydc/wCgjY/+AT//AB2jydc/6CNj/wCAT/8Ax2gC9RVHydc/6CNj/wCAT/8Ax2jydc/6CNj/AOAT/wDx2gC9RVHydc/6CNj/AOAT/wDx2jydc/6CNj/4BP8A/HaAL1FUfJ1z/oI2P/gE/wD8do8nXP8AoI2P/gE//wAdoAvUVR8nXP8AoI2P/gE//wAdo8nXP+gjY/8AgE//AMdoAvUVR8nXP+gjY/8AgE//AMdo8nXP+gjY/wDgE/8A8doAvUVR8nXP+gjY/wDgE/8A8do8nXP+gjY/+AT/APx2gC9RVHydc/6CNj/4BP8A/HaPJ1z/AKCNj/4BP/8AHaAL1FUfJ1z/AKCNj/4BP/8AHaPJ1z/oI2P/AIBP/wDHaAL1FUfJ1z/oI2P/AIBP/wDHaPJ1z/oI2P8A4BP/APHaAL1FUfJ1z/oI2P8A4BP/APHaPJ1z/oI2P/gE/wD8doAvUVR8nXP+gjY/+AT/APx2jydc/wCgjY/+AT//AB2gC9RVHydc/wCgjY/+AT//AB2jydc/6CNj/wCAT/8Ax2gC9RVHydc/6CNj/wCAT/8Ax2jydc/6CNj/AOAT/wDx2gC9RVHydc/6CNj/AOAT/wDx2jydc/6CNj/4BP8A/HaAL1Ude/5Aeo/9ek3/AKAaPJ1z/oI2P/gE/wD8dqK7sNZvbSazl1KyCTxtExWzfIDDBx+996ANOiiigAooooAKKKKACiiigAooooAKKKKACmTf6mT/AHT/ACp9Mm/1Mn+6f5UAP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85+I/7Q/wd+EmuQeHPiD4w/srUbm0W+ih/s+6n3QM7oG3RRso+aNxgnPHTkV6NX5zf8FG/wDkt2if9irbf+ld3QB9U/8ADbP7Mf8A0Uz/AMo2of8Axij/AIbZ/Zj/AOimf+UbUP8A4xX5W0UAfql/w2z+zH/0Uz/yjah/8Yo/4bZ/Zj/6KZ/5RtQ/+MV+VtFAH6pf8Ns/sx/9FM/8o2of/GKt6R+19+zt4m1ay8OaJ8Q/tOo6rcR2NpD/AGTfJ5k8rBEXc0IUZZgMkgDPJFflFXa/BD/ktPgD/saNK/8ASuOgD9j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pskkcKNLLIqIoyzMcAD3NADqKqWur6TfSGGx1O0uJByVimVyPwBq3SUlJXTEmnsFFFFMYUUUUAFFFFABRRRQAUUUUAFFFFABRRRQAUUUUAFFFFABRRRQAUUUUAFFFFABX5zf8FG/+S3aJ/2Ktt/6V3dfozX5zf8ABRv/AJLdon/Yq23/AKV3dAHytRRRQAUUUUAFdr8EP+S0+AP+xo0r/wBK464qu1+CH/JafAH/AGNGlf8ApXHQB+x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BHcXNvaRGe6njhjHBeRwqj8TXA/FfTdR1jSdN1fSHuL2x064+03drZ3Gw3UPcBh1x6U74rRR6jNoWhXyb9PvrlmuEJIVijRlQcfU1mS/wBo/B3UmmRZbvwZdyZdeWbTGPf/AK514+Or+0c6NRWpqyclum9U2v5dr/irHFXqc3NCS93S77dduxb0fwb4C8Y6RBq3h+91CBWOQ0F0Y5I3H8Lj2PY1J4d1/wAReFvE8PgfxjdC9j1AM2lagqY8zaMtG/uB3PWs7wfJpupfEqbWfAVyX8P3FqzaiYwRDLdfwMoPfHWtb4xD7L4estWt+L20vYfIbuNzANg/SueDUMO8VSSTg9eX4ZJb/etuz69842VN1oaOPbZr+tvM78HNFIpJHNLX0B6IUUVwXij4zeGPDOuS+HI9M1rWdQtlD3MWlWYn8jIBAcllGcEdM9eawr4mlhY89aVkZ1KsKK5pux3tFefXvxu8JWXg628atYaxJa3N/wD2YLdbVRcLcYYlSrMB0U9GPPHXOKlt8dtOup47eL4deO98jBR/xKF7/SSuZ5pg4tL2i1Sfyexk8XQTtzHplFeTyftG+G4byLT5fBHjRLqcFooG02MSSAAklV83JwAenpXonhjxBH4o0WDW4dL1HT0uN2Le/g8mdcMRllycA4yOeQRWmHzDDYqThRndoqliaVZ8sHdmpRXM+AviH4d+I+lTat4eecJbzGCWK4QJIjYyCQCRgg5Bz69wRVWP4q+FZte8QeHYDdS3Phqze8vHSNTGVQAuqHdksuQCCAM9+DVLG4dwjUU1aWz79f0K9vS5VLmVnsdhRXlNp+0R4fv7dLux8CeNriCQZSWLS0dG5xwRLg8138PiW1k8LHxZPY31pbrZtevb3EOy4RFUsQyZ4bA6Z/GpoZhhsTf2U72V/kTTxNKr8ErmvRWDpfjPStV8GL45t4rlNPazkvdkiKJRGgJIwCRn5T3/ABrmdS+OPhXTfDug+I/7K1q6h8RtItnBbWyPPuRtrBl3gZycDBOadTHYalFTnNJNX+V0r/e1945YilBc0paWv8v6Z6JRXCeFfjJ4Y8U65H4bOnazo+pToz29vqtp5DTgAk7MMwPAPXHQ1seAfHGmfELw+viLSra4ggaaSHZOFDZU9eCRgginRx2HxDSpTTbv+Fr/AHXX3hDEUqjShK97/hv+Z0dFFFdRsFFFFABRRRQAUUUUAFfnN/wUb/5Ldon/AGKtt/6V3dfozX5zf8FG/wDkt2if9irbf+ld3QB8rUUV33wm0b4M6xc6ivxh8Za5oEMUcZsTpliLgzMSd+84O3AC445yeeOWlcTdi98FPhZ4e+Ls+teFG8VDSfFrWyTeG7acKtrqEykmWB3PKuVA2Y75znGK6LwV+y54lltbrxZ8ZNQX4deENLmaK6vdUQi5uXQkNFawfelclSAcY7rvwRW5beE/2LLK5ivLP43ePoJ4HWSKWPSNro6nIZSI8ggjIIr0X4ufED9kz41WHh9fGvxc8ZS6roFsbT+0otJdWu4yc5kiKGMPnksirnv0GCTt70d9vL1/zW3XumJXbUtv60/4Pr5NfKPj8+BP+Et1Bfhourjw4rKtkdVZGuXAUBmfYABltxA6gEZ5rU+CH/JafAH/AGNGlf8ApXHWV4+svBWneK76z+Het3+reH0KfZLu+t/JmkBRS25O2G3AcDIA4rV+CH/JafAH/Y0aV/6Vx1EfhRctz9jaKKKokKKKKACiiigAooooAKKKKACiiigAooooAy9NsIrjTrWeae8aSSBHY/a5RklQSfvVZ/sq1/563n/gZN/8VRo//IIsf+vaL/0EVboAqf2Va/8APW8/8DJv/iqP7Ktf+et5/wCBk3/xVW6KAKn9lWv/AD1vP/Ayb/4qj+yrX/nref8AgZN/8VVuigCp/ZVr/wA9bz/wMm/+Ko/sq1/563n/AIGTf/FVbooAqf2Va/8APW8/8DJv/iqP7Ktf+et5/wCBk3/xVW6KAKn9lWv/AD1vP/Ayb/4qj+yrX/nref8AgZN/8VVuigCp/ZVr/wA9bz/wMm/+Ko/sq1/563n/AIGTf/FVbooAqf2Va/8APW8/8DJv/iqP7Ktf+et5/wCBk3/xVW6KAKn9lWv/AD1vP/Ayb/4qj+yrX/nref8AgZN/8VVuigCp/ZVr/wA9bz/wMm/+KqKOBbXVIY4pZyklvKzLJO8gJDR4OGJx1P51oVUl/wCQvbf9e0//AKFFQBbqtqcF7dabd22m3/2G7mgeOC68oS+RIVIWTYeG2nBweDjFWaKTV1Yadnc+Xvi1pH7Tnwt8D3XjP/hqD+0/s1xawfZv+EJ0+Hd506RZ35bGN+cY5xjjrXpPg/4c/HrRvEljqfiz9pD/AISLSYHY3Omf8IfZWf2lSpAXzo2LJgkHIHbHeqv7Wv8AyQ/Vf+whpX/pfBXsVVH4ebrzNfhF/qyZK75fL9WeafBPWdX1ib4gDVtTurwWPjXUbS2E8rP5MCrFtjTJ+VBk4UcDJr0uvnf4P6n8QtQ8VfE/w94MtNJ061tPGt/Pc6zqsEl1G0jrHiCK2ikiZyAu5naVQu5QA2Tj0rw3468Q2njX/hW3xBs7CPVrizk1DStS05XS01OCNgsoEcjM0MqbkLRl3BVgwbqAo+9Cn5xj/wCkq/6vz3HP3Zz8pS/9Kdv66bGnomo/Eafx/wCItP13w/ptt4StoLVtEv4p91xdSsp88SJuOArYA+Ve2C2Tjq64Tw94+1TVvi94w+H9za2iWHh7TtMvLaZFYTO1wJTIHJYqQNi4wB3zntj+E/F3xR+KGj/8Jn4OvPDOgaDdSzLpcWqaXcX9zeQI7IJ3aO4gWAOVJCbZCFIJOeAk7pW/rVr+vTyY2rSd/L8k/wAtX5/I9ToqjoT66+k2zeJoLCHU9mLlLGV5IN2TyjOqtgjBwRxnGTjJ4T43fFLW/hbZ+GLjQfDa67c69r8OjfY9+x5DLFKUCNnCkuqAswICljg03o0u7S+92EtVfyb+5XPSaK8z1zW/jV4P0aXxfqlt4X16zsozc3+i6XZ3EF3FABmQwXMkzJcOgyQrQxb8YypIrq31/UPEvgy28R/DiTTLyXVLaG60+XUJJI7cxSbTvbYpY4Qk7eMkYJXqDo/L9dv+H237MO3mdDRXlPi/xt8S/hPp8Pi7xxP4c1/w1HcRQ6pJpWmz6fc6dHI6oLgCS4nWdFZhuH7sgcjOMV0vxE8fzeEY9G0vQtKTV/EHia9FhpNm8/kxMwQySTSyYYrFHGrOxCkngAZNHS672+en+a12/EOuva/y/r5/ejsa800/WdWk/aN1nQH1O6bTYvB9jdR2ZlbyUma7nVpAmcBioALYyQAO1aSQ/G6xurS4m1PwTrNq86LdWkWnXWnSRQk4Z0naecSMo52mNN2Oq1g6Z/ydHrv/AGJGn/8ApbcU4/xI/wDb3/pEhS/hy/7d/wDS4nq9FebH4p6n4o8fp4L+GWmWuqWWj3QTxPrdwzfY7ID71pCVP726PGQDtj43ZPA6DxBB8UbvVjF4V1TwtpWlpEpE+oWFxqE8spJ3DykmgWNQMYO9yeeF7papPv8A1f07dxvRtPodTRXAeBfiDrmoeMNa+GnjnTbO08RaNbQ6hFcWLN9l1KxlYqs8Svl4yrqUeNi2DjDMDxXt/GfjXx34h13Svh3Noml6Z4avTpl1quq2Ut99qvVVWlihgimh2rHuAMjSHLZAXjcTfbXS/wAtvz09dNw2vf0+dr/lr6a7Ho9FeUeDPHfxO1j4nap8O/FNt4b0xvDtrBfTzW0M8x1m2nMipLbhpFFqFZNrB/OOcgYGGq/a+OPGfj/Xda034bf2Np2k+H7x9Nuda1a1lvBdXqY82GC3ilhJSPIVpWlHzZUIcFqFra2t9fkna/36d76bhs2n00+bV7fdr6a7HpFRXjMlpO6EhljYgjscVxPhHx7rEvjC9+GvjnT7S08QWtmNStLmyLfZNUs92xpo1fLROjkK8TM2NykMwOR2l/8A8eNx/wBcn/kazrfwm12f9f11Kh8aT7o4H9nbVtU134JeENX1vUbm/vrrTlee5uZWkllbcwyzMSSeOpr0WvnT9mbUfir4i+CnhpfDS6B4e0vT7U2lvPq9jNfzagyOweRY4p4RDHuyqks7NtJ2qMZ9X+H/AI9vvEeoaz4R8UaTFpfifw40Qv7eCUy288Uqkw3Nu7AExuFYYYBlZWU5wCemqv3kref3f1038jKGkVf+n/XXY7SiuJ1C2+Ndzd3s+laz4I061jlcWVrcabd3sk0Y+6ZJ1nhETN3CxOFz1fHLfhz8TY/Gfh/V77WdM/sfVfDN9c6ZrdkJTMtvPCAzMj4BeNkKurYGQ3TIrG6SbfRX+Xf+tjSzuku9vmdxRXlvhXxJ8YPiL4btfHXh648KaBpmqxfatM07UtMub25ltm5ieaeO5iWJnXDbVjfaGHLGvSNLfVH021fW4LWHUDEpuY7WVpYVlx8wR2VWZc9CVB9qpprR7k3T2LVFeZfGD4peJfh9rngvRPDHhaHXbnxXqE+ni3eYwlWWEsjb+QiBsF2KthFbAJxR4k8TfFj4d6PN4z8Tr4c8Q6JYp5+qWmkafcWl3Z245kmjeSeVbnyxlipWIlQSDn5TKa1fRafl/mtdl1Kad0ur1/Nfptu+h6bRXIeN/iVpfhLwrZeI7G1fWZ9bmt7PRLO2cK2oXNx/qUVzwqkZZnPCqrHBxg4mta38Z/B+jTeL9XtvDGvWdlGbm+0bSrO4gu4oAMyGC4kmdLh0GSFMMO/HVTgU37t+bS2j8n/W/brYS963Lrfbz/r8eh6VRVDQNd0vxPodh4j0S6Fzp+p20d3bSgY3xOoZTjtwRxXN/ET4gz+EZ9F8PaDpC6v4m8TXL22lWTzeTEAi75p5pMEpFGnLYBYkqoGTkOScXyta7BFqSuttyv8AHjU9R0X4L+N9W0e/uLK+tNCvJre5t5DHLFIsTEMrDlSDyCORXSeDrm4vPCOiXl1M8s8+nW0kkjnLO7RKSSe5JNeK/tE6h8WvDnwU8XTeIh4e8Rabe6TcWl0dIsJ7Cew81Ciy7ZZ5hPGGYBsGMhcsAcEV3d74+t/h/wDC/wALXi6bLqmp6pb6fpek6dFIEa8vJYl2JvIIRQAzM5B2qrHBwAVD7f8A24vm+bT56eopXvD0k/u5fy19D0aivNNd134y+C9Fn8Yazb+GNfsbGM3N/o+k2dxb3cMAGZDBcSTOtyyLkhTFDvxwVOBVnxP8U2+y+ELX4fW1rq2oeOyX0ma5ZktYrZYfOkuZdo3EKmMIMFmYDK8kHp6fft/w+2j10Y/+D+G//DbnoVFclotv8WLPWIF8Rav4S1bSpFfz3stOudOuIGx8pVXnuFlBPByY8DnnocrUPG/izxF431PwJ8O4NKgOgRQtq+s6pFJcQwTyrvjto7eN42lfZh2JkQKGX7xOAdkv6/r/AC6sPX+v6/rQ9CormPDP/Cy7fVLiy8ZSeHNQ0/yQ9vqOmRT2chlzgxvayPKAMchxMemNo615z8L/AIm/F74xaTd6poumeHfDNnp9/d2DX+oWk98L2SKd1AhgSeEqioEDSNIcvuAQAZo3dl2v8lp+v+QbK772/C/6f5noU+o/EZfiba6Xb+H9NbwQ2kvNcam0/wDpSagJMLEE3fcKc52nv8wxtPV15/J471+y+MeifDK7i0+e2vfDNxq1zdRwvHIbmKeKP5AXYLGQ7HadxHHzcHPPWnxQ+JHir4q+Mfhh4T0PRrSHwxLaF9cv0lmiijmt0dUMCOjTSs5fgPGqouSScAkfeSUdd/wk0/uei8rDejbem34pW+/8z2GuE8LeP9U134seOPAVzZ2sdj4XttKltpUDebK11HKz7yTjA2LjAHfOe1bTfHXirw54307wD8SLfTJn15JW0XWtLhkgt7qWJd8ltLBI8jQyhcsp8x1dQ33SMHhdAs/G91+0h8Vf+EN8Q6Hpe2y0D7R/aejTX/mfuJtuzy7qDZj5s53ZyOmORbrtZhb3ZX3Vvxkj1PxRqPxGtfF3hWz8J+H9NvfD13PcL4hu7ifZNZxCPMRiXcNxL5B4btwoO4dXXnnivx14l8I+LPhx4TuBpl6/im8ubLU7lLaSEAxWjy74EMjeXl1HDM/y8ZzzU3iDxz4gv/Gsnw3+H1pYPqdlaR32ranqKvJa6bFISIU8pGVppZNjkIHQBV3FugIn0Wur/K/3WB93pon+LX330+472ivO4PHPivwl4u0jwh8SI9LuYfEbvb6VrelW8ltC92qFzbTW8kkpiZlVijCRg20jCnGcrxN8UfHcfxoHwg8H+GtNuTPoUOrnUryR1isVM0kcjyqpzKPljCRrtLMxy6gZAtWktb3/AAV36aL9dmLZNvpb8Xb56/qt1Y9ZorzW88a+OPh9rWk2vxIOianomu3kemw6xpFnNZfYryQkRRz28s02Y5DhRKsnDFQUwdw9Ko3V1/X9XDZ2YUVwvgXx7quu+NvG3gbxDZWtre+Gr2B7MwBgLjTriINBKdxOW3LKrEYGV6UviHx9qdn8V/C3w20Oytrj+0rO81XWJZNxa0solCRMmCBued1XnIwrcZ5AtbW66/hf8Fe/oD0v5f1+Olu90dzRXm9r448Z+P8AXda034bf2Np2k+H7x9Nuda1a1lvBdXqY82GC3ilhJSPIVpWlHzZUIcFqu+EfHusS+ML34a+OdPtLTxBa2Y1K0ubIt9k1Sz3bGmjV8tE6OQrxMzY3KQzA5Avet56rzVr/AJa+muwPS/lv5a2/PT103F+EHj3U/iHoes6pqtna28mneIdT0iJbcMA0NtO0aM24n5ioGSMDPQDpXdV89/s92HxHn0XxNN4d8V+G7HTP+E11zNve+H57qcn7Y2798l7EvPb93x719CUR1hB94x/9JX5iv70l5y/9Kf5BRRRQM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DmPiJ4cuvEnhySDTsC+tnW5tjnGXQhtuffGKr+E/HGi+LrJtP1IQWuqJ+6vdNucBg464U/eX0NdfXO6/4D8NeIpGu7ywEV4wA+2W5Ec+PTeB0rirUakantqNrtWaezttr0ZhOnNS56fzXc3LWztLFPJtLWG3Q/wAMUYQfkKy/F/hTTfGeiTaLqe4Rvh45EbDRyDlWH0Ncdf8Awd+z2xufD3i7Xo9St2E1q13emWLeOisuOVra8C+Om19ptB1+2+weIdP+W6tm4Eg7SJ6qeuB0rNV1N/VsVT5VLbW6fl018vuJU+b91Vja/wA0/Iy/CHi/VtC1ZfAHj+QC/UY0/UDxHfx9snoH/wBmvRaw/F/hDSfGektpmpoysp3288ZxJbydnQ9jXLeEPGGraFqyeAfH8irfgY07UOkV9EOnPZh3z1NKnUlgpKjWd4v4ZP8A9Jl59n19d1GToNU5vR7P9H+j6+p6LXjeoWHj/wCFnjPxD4s0DwyPEuh+IJUurmKCUi7t3UHOByWGWbgA8Y+7ivZK8z1Pxl8W/DWsalZz/Dr/AISKyluXfTLqwuRHthJ+VJVIJ3AYyeOc4yKWZqnywnJyi07qUVzWdmtVZ6Pbb7hYtRtGTbTT0aV7fmcf8Y/HOkeNvhj4c8T6Ak0sY8S26vbsuJUlSKYmJgMjdyPXqDXrXgrxVqXiuyuLrU/COqaA8MojWK+XBkGM7l6HHbpXiurfDLx1ZfDOCRtCa61i78WLr9zp1rIG8iMxuu0c4JzjOM9R6V6HpnxN8e32pWtlc/BnWLSGeZI5J3u0KxKSAXOVHAHPUdK8nA4mrDFOriuaLlGGig2m7Psna3a/XU48PVnGs51rptLSz138tDP8Yf8AJxHgL/rwvv8A0TNXrNedeJfDGuX3xp8H+J7WwaTTNOs7yO5uAy4jZo5FUEZzyXXt6+hr0WvYwEJQqYhyVrzuvNcsTtw0XGVS63l+iPj/AOHWteI/hj4dj8daPBJeWevi50mSEDIivUGbd8d+SePQP6iuh8EeG77wp4l8eaTqs7zX58HTXN47HJ8+WNJHGe+GYjPfGa9W+Bng7VPDfw9h0XxXpCQ3KX0twIZtsm0hhtbjIzlcg/Q1m6h4K8TXHxI8eazFpjGz1bw0bKzl3qBLOYkUIOeOUPXHb1r5ehlNWjh8PU1e3u2fu3i+b72l6P1PJp4OcKVOWvp2unf73Yqfs+eL9Um8MaJ4VfwXq0dnFBOV1cp/ornzHbr9SV4zyPy9K8df8iR4h/7BV3/6JavKPh/4t+I3gjwfpvhaT4NazdtYI6mZbhUD7nZvu7Tj72OvavWVjuvFnhCS31TTptJn1axkhmt5GDvbmRCpBI4JGf8A9Ve3lVT2mBWHu3JR6xcbaJWvZJ2+878HLmw6pXbduqatptscP4O/5N0T/sXrv/0CSvK5dVtdC8FfBvWb4SG3sr+6nlEa7m2rcKTgdzXXafJ8XvD/AIFl+FQ+GrXs/wBmmsINUivUFuYpNwDkEcEBj1I6DIrSv/hj4g0yP4V6Xp9qLxPDd6ZNRmjYBI8sjs3JBIyHxx6euK8mrTq4mlBUoyThCEXeL0lzwfW17WbdtLdTjnGdWEVBO8YpPR780fv26EFz4ij+LvxF8HXfhPR9TSx8PTzXd7f3VsYo1UhcRgnOSSmMe/sSNr9m6IQ/DgoqFUGpXQX6BgP6V6nXFfCHT7zS/By2V74Ym0FkvLhltJrnz22s5bduwOMkgewB717NLAyo46NapLmlJSbdrLaCXdLRdXd/l3Qw7p4hTk7t3vp/hX6dztaKKK9s7wooooAKKKKACiiigAr85v8Ago3/AMlu0T/sVbb/ANK7uv0Zr85v+Cjf/JbtE/7FW2/9K7ugD5WooooA+g/2cfCzeNfg/wDGrw1oVjHfeJrjStNmsLZQGnlhiuWkmWIfeY/JHwOpKDuK8z8PfBj4r67r1jotl8O/EQuLu4SFTNpk8aISwG52K4VR1JPAANb/AOzx8O/iH408U3eteBfGEfhCHw3b/bdT8QzXjW0VhAc/eZeTuCt8p+UhTkgV9VzaF8SdY0rQhJ+3mBZ+MpZrLSJotF8j7bLG/lukUqyKVbf8oOQSSMZzW8ZShVjWitVy6dNL2++3zabQlJyg6S7t39Ur/clf0Pmn9s19If8AaP8AF39jNC0aPapOYiCvnrbRCQccZDAg+4PfNcT8EP8AktPgD/saNK/9K46q/FXwpD4H+IOt+FYvEcuunT7jy5b+WzltZJZSAZN0cvzqwcsDnOcZ71a+CH/JafAH/Y0aV/6Vx1yUbezVn0Nat+dpq1tPu018+/mfsbRRRWhmFFFFABRRRQAUUUUAFFFFABRRRQAUUUUAVNH/AOQRY/8AXtF/6CKt1U0f/kEWP/XtF/6CKt0AFFFFABRRRQAUUUUAFFZet+JtD8PRGXVtRhgIXcIy48xh/sr1NY2kfFLwdq9wbaPUmtn/AITdp5Kt9CetAHW0UiurKGVgQwyCDwR7UtABRRRQAUUUUAFFFFABVSX/AJC9t/17T/8AoUVW6qS/8he2/wCvaf8A9CioAt0UUUAeO/ta/wDJD9V/7CGlf+l8FexVyHxY+HqfFHwRdeDZNWbTRc3FrP8AaBD5pXyZ45cbdy5zs25zxnPOMV19OOkGvNv8Ir9GJ/Ffy/Vnk/wB/wCPj4l/9j7qf/oENVfiYzL+0P8ABsKxG6PxCDg9R9liruPAXgRPA0niR11Q3n/CQ69c62QYfL8gzBB5X3juxs+9xnPQVF4l+HsXiP4g+DvHraq0D+EhqAW1EO4XP2qJYzlsjbt256HPTiiDt7O/SKT9eS35lPWU33crfNto47wTz+018Tc/9ATQf5T0lv8ADb4qfC+K4h+D3ijSNS0Dz3uYPDHiC2ZRbB5GkkjtryI7kUljtWSNwvriuy0n4eRaX8R/E/xCGrSSN4ksLGxa1EWzyPswkG4ODklvMHYY29TnjMsvBfxY0ayXRdI+Ldnc2ES+XDca14fN5qSJ2zcJcxRyMB0Z4STjLbjnMRTUfPX8W3/kOTTk30dvwil/mbHwy8fW3xK8H2vimDTLjTZnkmtbyxnYNJaXUMjRzRFhw210YAjqMHA6VyPx0KDxD8KDIVA/4Ti2HPr9lucfriu48B+CdK+H3hqDw1pM1zcJHJLcT3Ny4aa5uJZGklmkIAG5nZicAAZwAAAK80/aY8PWniqT4a+H765u7eK88aW6+faTGKeFha3DLJG4+6ysAwPPI6Grb/eQa/mht/iW1+na/wAyLfu5p/yz+7le9utt7Hr2uukeiahJI4VFtZWZmOAAEOSTXhXwp8dah4E/Z5+FWl6fof8Aamv+JYLfTdLs5rgwRFmR5TLLJtYpGkSFjhWJ4AHOR3Wq/DXx14q01vCvjL4mx3nh2YCO6jsNH+xX99D3inuRMybXHD+TDEWBIBUEitfxv8M9M8W6No9hpt7JoN54auor7Q7uziQiymjQoo8sja8ZRmRk4ypwCDgiUrXfdx+5N3+9PQb1t3Sl97St+K1PNP2h7D4tj4H+NLnW/Fvg82Q0iY3Fpa+HrkSlccqlw17gH0Yxf8B7VZ8U+YfjB8BZm3bDZaypY9C5sIiB9cBj+BrZ8efBfxX8V/C9/wCFfiL8SY5LK4gdIbfRNJawgM2P3cs6vcTSTbGwwQSIhIG4NgY6zxV8N9M8V6BpWky6jeWF9oMsN1peqWhVbi0uIl2h13AqQyllZGBVlYgjuHD3JOXp91pJ/wDpW3472HrZeUvvdrflr+Wx11fOnjrwv4y8aftLah4a8OeKD4f0u88G2Q1u9tgftxtvtdx+6tm6Rs5yC5BKjJHNennwr8Wb+S3g1f4q6bBZRSpJKdH8OfZbudVOdjSzXM6ANjDbYgcZwRWlbeBEt/ifffEn+0yzXuiW+jfY/JwE8qaSXzN+7nPmY27eMZyc4AknKLltr/6S19zbtb79AbfJJLd2/wDSk39yV/y1OB+BcrfDPVL79njW0jjl0VH1Dw7diNYxqmlSSE7jtADTxOxSTjLZVuck1vWnjrxt478SeIdF+HsGi6bpvhm+Ol3Wr6tFLdme8VFeSOK1ieL5EDqDI0oycgLxmtj4i/De38dvoeqWmqyaPrvhvUI7/TdTiiEjxcgTQspI3Ryx7kZc45B5xis7/hWniXw94l1vxB8OPGVjpEXiS5F9qVhqmkNf2/2oIqNPD5c8Dxsyou4MzqSMgCi7k059mvV6Wb+V0/72uzBpK/L5P03ul87NeWm614nRIPF1r+1jaxeLtd0jU7hvANw0b6bpctiip9viwGSS4nLHOedwHbHeo/hl8RPBfwx8YfEX4f8Aj3xRpWh3h8UXWuW1xfXkcNvPb3oWRFEjEKsi8gxkhuhAIPHZeF/gtD4e+Jj/ABY1Dxfqesa3daRLpd692qhJA0scimNUwsKJ5e1UVf4iWZmyTwXwss/ijrt94o8cfCnXtF0nwZ4k1e41DT4PENi9/NdXG/y57hPJkhaGF2j+RGeRsLnCggUQbSiv7sk/nPmX9dddN2idpXfnG3yhb/Pt69H2fgFJPF3xd8S/FLT7eZNAfR7LQdNuZYyg1Bo5ZZZZ4gwBMIMior9HIYrkYJ479n3TvihL4Q1lfDvjDwvp9rF4q1uNrbUPDtxeTxyC9k3bpEvogc5yBsGARyetdz4b+InjnTPHmn/Db4peH9IgvdZs7i80nVtFuZHtbswFfNiaKVQ8Lqrq33nUg9citC5+Gmp6P4h1PxR8NvFMegXOtyrcanY3lh9u065nC7ftHkrJFJHKVChmSVVbaCyk80JcrTW3K0vnJN/in/wwn71773T+6Nl+DRDpPw58WTfETT/iH428Y6VqVxpGmXWm2drpeiSWEYE7xs7yGS5nLn90oAG0DJ613l//AMeNx/1yf+RrnfC/hzxtY6vc614w8fLrBlhEENhY6YtjYwcgmQIzyytIcYy0pGCcL3rpp4hNDJCTgSKVz6ZGKipFuk4rs/xu/wA2VBpT5n3X5JfoeZfswf8AJAfBP/YMH/obVm6TOsH7VHiuSWTbEngjTXfnjAurjn8Bmu7+GXglfhx4B0TwMupHUBo1qLb7UYfK83BJ3bMtt69Mmq9r8PIbf4o6r8S21MyHVNEttGaxMI2oIpZJPM3553eZjbjjHU5wNarcq3PH+9+MZJfi0ZpfuuV/3fwlFv8ABM5zwf4w+KHxU0GDxn4Tbw34Z0LUN0mm/wBqWM+pXVzbhiEmkSOe3WHcBuCBpOCMnPFYXwIttUb4gfGOx8TXtjqN02uWSXMlpaNbW8mbCIHbE8kpX5cAgu2SD06DofDnws8beB9K/wCER8EfEi1sfDMTv9jgvND+1X1hE7FjFDceesZVSTs82GQgYB3Yqz8PfgtpXw7/AOEuXT/EWr3Y8W3C3M8885+1Ry+QI5JPOByZGbdJuAUKWAUAAVLteTS0cWrPfeL16dHfoU7vlu9pX022kvXqrdfM5618B/GL4RaWbL4XeIdL8U+HNPy1n4c16Ew3UEAy32e3vozg/wB1BNGwAwC2BmvRPh543034j+C9K8a6TBPBb6pD5nkTgCSFwxV42xxlXVlP0rAh8HfFy0sBolt8XbCWyVPJW8vPDnm6oE6BjOtysDSAfxG3IzyVNdN4K8H6N4B8Lad4Q0BZRY6bF5UbTPvkkJJZpHbjLMxZicDkngdKro7u+1u/W/6b3Dqrf8D+v67HBfFT/ksnwb/7Curf+m2Wuw+Kn/JMfF3/AGAr/wD9J3pninwGvibxh4P8Wtqhtz4Suru5EAh3fafPtng27tw2Y37s4OcY461seJ9EXxL4a1bw49wbddVsZ7IyhdxjEkZTdjjON2cZrCtFzpTit2n+RvSko1oTeyt/6U3+p4DbOf8AhBv2ZrmdiUF7pqtI3Tc2kTBQT6liAPevoTXXSPRNQkkcKi2srMzHAACHJJrk4/hLoNx8LNG+Fut3M93b6NY2VtBfwH7PcRz2yqIrmIgny5FZAw5IHQ5GQaOqfDfxz4q05vC/jT4lxXvh2YCO6h0/R/sN9fQ94p7kTOm1xw/kxRFgSAVBxW2JSre1jF/FKTT8mkvXoYUP3bhJ9Ek16Nv9St+zBFPD+z94ES4Rlf8AseJgG67Tkr+G0jHtVHxqrp+0v8M5nG2OTRNeiRjwGfFudo98An6CvWbO0tdPtIbCxt44La2jWKGKNQqRoowqqB0AAAArn/HXgPTfHVlZpcXt1p2o6VdLfaXqdmVFxZXCgjcu4FWVlLKyMCrKxBHpVSfNW9qu7/FNfgncinTtSVN9l+Fn+aOf/aMIHwG8f5OP+Kevf/RTV5/8SodZkg+AjaHfWdjdf2rBHFc3lq1xBHI2mS7d8ayRls4IADryevY9V49+DPjP4q+F73wh4++KEX9m3ELIkWiaMbESy4/dvcl7iZpVRsPsQxKWA3ZHFdhr/wANvD3ifwVaeCNYa5aCwjt/sl3BJ5VzbTwAeVcROPuSKVBB6dQQQSDmlZtvvB/KLbfz1/4Pa5Lmsl2mv/AkkvyMy88PfGy9tJ7OT4jeCkWeNomZPBt1uUMMZGdTIzz3BrKn+BFtF4A8H+FdC8XX+la14FiQaNrsMEbyRyCIxvvhbKPG6k7oyeRjnjNadx4S+Mc1m2lR/F7S4rZh5YvV8Lj+0gnr5v2n7Pvx/F9n25521qa94P8AEd3Fo9x4c8f6lpuo6PC0JkuYUurbUFYIGN3ANgdsoCGRo2UlsEBiKdt/l+F7fdf8RrdX7P8AG118zktO8d/EzwR4x0Twb8VrPRdT0/xJcPY6V4h0ZJLcC6WMusN1bSM2xnVHIaN2XIxgZyIvgoGT4ifGJJMhv+EqhbB67TYW+D9MVvxfDnxFrniPRvEXxG8XWOr/APCOztd6bY6XpLafarcsjJ58oknneR1V2CgOqjcSVJwRPrfw5vx4suPHngTxKmga1f28dtqSXFj9ssdQSPPltNCJI38xASqukinacHcAMC0fM97NfK8Wr+d01p0a63E1fRbKz+eqf4Pr1T6WO4ryb9lsAfByxwAM6rrJP/gyuK6/w34d8cWmsy614v8AH0eqA25t4tO07SlsbGMlgTKVeSaZpOMAmXaAT8uTmk+GHgNfht4Pg8JJqh1AQXV5c+eYfKz59zJPt27m+75m3OecZ4zii3Xy/Ubd4280/wAH/mcVrH/J2Hhz/sR9Q/8ASyGrHwoKf8Le+MSgrvGr6WSO+P7Pix/X9a6q7+H0V38VdO+J51RlfT9EuNGFl5OQ4lmjk8zfnjGwjbjnOcjGD5X4R8HaxqXx1+LHinwr4rl0TV7bUNOtGE1v9rsbqE2ELBZ7fcjMVOSrJIjDcRkgkUqXupRf8s/xqXX5r/h9B1NZOS7x/CFn+T/rU6X45LJL41+EEMGWl/4TISbVPzbFsrgucegHWo/h4jL+0h8XCykBrHw6VyOo8icZH5Gur0H4dXieKo/HnjjxEuv69bW72lh5Nn9kstPifHmG3gLyMHfADSPI7EAAbVyCmufD3VR4wn8feBvElvous39lFYagl7p5vbO8iiZmiZ4llicSJvcBlkAw2CDgYcfc07tv0ukv/bV9/lqnrzeiX3S5v1f3HLfGH/kr/wAGP+w3qX/pBJU3w0wnx2+MUbja7zaFIoPBKfYcBh7ZVhn1BrpNd+Hd54n1/wAC+JtZ16H7d4PuZ7uYWtkY4r2SW2aFtqtIxiUFtwBZzxjPepfE/wAPZNR8RweOfCuuHQvEsFr9he5Nv9ptry23bhDcwblMiqxLKVdHUk4bBIJH3G/O/wB1o6/fH7vuHL3rPyX5t/k/vOQ/aJSWW5+F0NuC0rfELS2CqfmKrHOWP0Cgk+1WdM/5Oj13/sSNP/8AS24roNH+HeozeKLXxt4+8SR6/q+mxyRabFa2JsrGwEgxJJFA0krmVl+Uu8jYXIUKCc3bbwIlv8T774k/2mWa90S30b7H5OAnlTSS+Zv3c58zG3bxjOTnAcHyuN+8n98OVfkvv8rk1PeTt2ivunzP839xxX7VTMnwnDoxVl1/RCCDgg/2hBXr9cj8Uvh9H8TfCn/CLy6o2nr9vsr7zlh80/6PcJNt25H3tm3OeM5wcYPXUo6Raf8AM3/5LFfowavO/kl+Mn+qPIviLGPBPxm8D/EuMbLPW9/g3V2HTEx82yc9uJ0KZ/6a1J8HIv8AhLPGfjr4uTEvFqeo/wBgaOxOQNPsCY2ZD/dkuDO34Crf7Sdpaal8HNc0eVJHvtSNvZ6SsT7JP7SedBaFGHIIm2NkdApNdj4D8JWPgPwZovg7TuYNIsorUPjmRlX5nPuzZYn1Jop6J36XS+er+a1+Uxz1a87X+Wi+/S3nA8W/Z9074oS+ENZXw74w8L6faxeKtbja21Dw7cXk8cgvZN26RL6IHOcgbBgEcnrXoek/DnxZN8RNP+IfjbxjpWpXGkaZdabZ2ul6JJYRgTvGzvIZLmcuf3SgAbQMnrU1z8NNT0fxDqfij4beKY9AudblW41OxvLD7dp1zOF2/aPJWSKSOUqFDMkqq20FlJ5rU8L+HPG1jq9zrXjDx8usGWEQQ2Fjpi2NjByCZAjPLK0hxjLSkYJwvelBcqguyS+6PK/v6evQU9XLs3f/AMmv+H6HE/syKyeEfFCupUjxtr2QRg/8fbV6/Xn9n8OfE3hXWNVvPh74v0/TtO1zUH1S907VNIe+SO5kx5rW7x3ELRhyNxDeYAxJGAcVo6X4K8QWHxM1nxzc+P8AU7zSdTsYLS38PSL/AKLZSJjdMh3febBzhQfmOSw2gOPwwj2ST+UUvxa0/GwNWcmu7f3y/RO7/A6+iiigY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yPjvwKviRYdW0i5Nhr2n5ezvE4Of7jeqnpXXUVlWowxEHTqK6/r8SJwjUjyyOO8C+Om195tA162Fh4hsBi6tTwJAP+WkeeqmovitHoFz4fS31SFZr1pVbTEX/WfaB9wrjnAPWr/i3wHY+J57bVILg6fq9i262vo0yy+zAEbl9iah8P+BZ7LUm13xRrY13VB8sU7WohSJfRY9zAH3rz5U8VODws48yenM7bea35vRWe+hzuNVxdKSv5+Xmu5ueGxqS+HdLXWcf2gLKAXeP+e3ljf/49mtGgcDFFenCPJFR7HVFcqSCiiiqGFFFFABRRRQAUUUUAFFFFABRRRQAUUUUAFFFFABRRRQAUUUUAFfnN/wAFG/8Akt2if9irbf8ApXd1+jNfnN/wUb/5Ldon/Yq23/pXd0AfK1FFFAHrHwi+KXhnwh8N/id8P/E0GoBfGelwJY3FmoYx3duztGsgLL+7YvyRngEYOa9B8B+Jvgx8SPgn4Q+HXxG+JMngfVvAWsXN7BcnTpbn7XZzSGR1jeP/AFb7mGM5OUBCt2zP2VbDw3pHh34k/FrUPDFn4j1zwNpVvd6Pp12gkiWSRnD3LR5+YR7FJPYEkYOCNHw5+2z8aPEHiDT9B8UaVoHijRtRuY7S50R9Hh23UcjBDEuBncQ2FzkZxkEZFbe86qgn77UH5aN8j9Vt6aPqS21TcpfCnL8YpS+Vn955t+0r8QvD3xS+NPiPxr4UjkGlXkkMVtJJHsadYoUj80qeRuKEjPOCMgHIGN8EP+S0+AP+xo0r/wBK463v2n/BXhf4e/HLxP4V8HKI9KtpopIoA24W7SQpI8QPorOQB2GB2rB+CH/JafAH/Y0aV/6Vx1y0bezVjetfn18vutp+HfXvqfsbRRRWhkFFFFABRRRQAUUUUAFFFFABRRRQAUUUUAVNH/5BFj/17Rf+girdVNH/AOQRY/8AXtF/6CKt0AFFFFABRRRQAVyvjbxvD4ZijsbCA32s3vyWdnGfmJPG5vRRkdaZ4t8dJpFwNB0OAahrk+BHbLysWejSY6DrVfwr4P8A7Fml1rV7n7frt5zcXT4Plj+4noKAKfhfwL5E0uv+MWTVdbvBmUyjMduOoRB2xW9qHhrw/qlq9ne6NavG67c+WNy+6nsa0x+lFAHELonjHwU5m8J3r6tpm8M+m3TbpgoHISQn5R7Vv+F/iFoniMm0YvYagmRJZ3Pyup9ieG/CtisTxD4Q0LxOgOo2qrcR4MV1GNskRHcY70AdXmivOBqHjnwKVF6JPEmj+YSZut5EmO4GARxXXeG/Fuh+K7X7To16kpX/AFkWcPEfRh2NAGzRRnNFABRRRQAVUl/5C9t/17T/APoUVW6qS/8AIXtv+vaf/wBCioAt0UUUAFFcL8FPE2t+LvAaa14hvftV4dV1W2MnlpH+7hv54o1wgA4RFGcZOMnJyawPCfj7x/f23xHmsdGHii+8P+L5NK0vTvtENj/oojtiV80rj5RLI+WyTjGemBe9Ll8r/il/7cvxG1ZN+dvnr/kz1migZwMjBrK8WeJbDwb4X1bxbqsc8lno1lNfTpAoaRo40LsFBIBbA4yQM9xSbUVdhFOTSXU1aKq6VqMGsaXZ6taq6w3tvHcxhwAwV1DAEAkZwfWjV7e/u9KvLXSr/wCw3s1vJHbXXlrJ5EpUhZNrAhtpwcEYOKc7wvdaoUGp2aejLVcr448CL4z1HwrftqZtP+EY1uPWQgh3/aNsMsfl53Dbnzc7ufu4xzkZ3wn8e3PirwF/afitobPW9Ckm03xEhIVILy24mb0CMAJV7bXWmfBvxL4o8b+H77xxrz+Xp2uahJc+H7QwqjQaWAEhZyBktJtaX5s4EgHQYDt72nSzv03TX37rukxXvHXrdW+TT+7Z9m0d9RRRSGFFFFABRRRQAUUUUAFecaR8L/E/gVLjT/hh43s9M0ae4kuY9K1nSG1GCzeRi7rbtHPBIiFiW2OzgEnbgcV6PRR1uHSxxOg/Dm6i8Wx+P/GfiRte1+3tHsbPyrUWllYwuQZPIg3OwZyq7neR2woAIGQe2ooo6WC3UKKKwPHXjbSfh94dfxNrcN1Lax3NtalbZFaQvPMkKcMyjAaQE89Aep4o62A36KK5/Q/G+keIPFXiTwhZQ3S3vhZ7WO9eRFEbm4h81PLIYk4XrkDnpmhagdBRRRQAUUUUAFFFFABRRWRrWp+IbHU9HtdH8M/2lZ3ty0Wo3X21If7PiCErLsYZlywC7VwRuz0FAGvRRXH/AAv8Y6l420XVNS1S3toZLLXtT0uMW6sFMVtdPEjHcT8xVQSemc4A6ULV28r/AIpfqgeiv52/Bv8ARnYUUUUAFFFFABRVPWr2XTdGv9RhVWktbWWdA33SyoSAcduKx/hr4lvvGXw78M+LtThgiu9a0i01CeOBSI1kliV2CBiSFyxxkk47mha3t0t+N7fkwelvO/4W/wA0dJRXG6h4z1W1+LGneAoLS1ksrzw7e6uzkMJvPhuII0QNnaFImbOVJyByOQd3wrqOvat4estR8T+HP7A1SeMtc6b9sS6+zNkjb5qAK/AByB3oWsVJbf8ABa/NP+mD0fL/AFsn+pq1yvhXwIvhjxb4v8UrqZuT4svLa7MBh2fZvJt0h27tx352bs4GM45xmuqooWjv8vyf6INwooooAKKKKACiuK+H3jfVPFuv+ONK1C2tYovDOvf2XaNCrBpIvs0Mu6TLEFt0rdABgDjue1oWqT7pP71dB1a7Nr7nYKKKKAORfwPf6t4xt/FHirX49QttHlkl0TTbez8iG1kdSpmlLO5nmCMyq3yKoZsJk5rrq5/wp420jxhd+ILPS4bpH8N6tJo12Z0VQ86RxyEphjlcSqMnByDx0J6ChfCrbWT+/VP7ge7vvt9wUVx3xD8Zal4SvfB9tp1vbSr4h8RwaPcmZWJSF4JnLJgjDZiXk5GCePTsaFqr+dvwT/VA9Hbyv+LX6MKKKKACiikYkKSq7iBwM4zQ3bUBaKyPCepeINX8P2mo+KfDX/CP6pMG+0ad9tS78ghiAPNQBWyoDcDjOO1a9NqzsAUVz/g7xvpXjix1K/0W3ukTTNUvNIlW4VULT28hjcrhj8pI4JwcdQKs+E9S8Qav4ftNR8U+Gv8AhH9UmDfaNO+2pd+QQxAHmoArZUBuBxnHaktVf0f37B5eq+7c16KKKACiiuf8HeN9I8cR6xLpEN1GuiaxdaJcfaEVd09uwVymGOUyeCcH2FC1dl6/kv1QPRXfp+b/AEZ0FFFFABRXEX/xIu/C+iNrPjvwndaR5viCPQ7KG2uortriOa4WG3uSQVCK24MUOWUA9TxXb0LVXX9aJ/k0Gzt/W7X6MKKKKACiioL+8h06xuNQuAxitYnmfaMnaoJOPfApSkopyeyGk5OyJ6K4LWfieknwRvvi94WtCV/4R2XXLCC/THSAyIsqo30yFb1we9dZ4b1KbWPD2l6vcoiS31lBcyKgIUM6BiBnJxk+tU4tOSfS1/nf/Jk3Vk+97fK3+aNGiisDx1420n4feHX8Ta3DdS2sdzbWpW2RWkLzzJCnDMowGkBPPQHqeKXWwzfooooAKK5/xn420jwNaabeaxDdSJqurWejQC3RWInuZBGhbcwwoJyTycdAelZXjrxvqnhjxf4E8P2NtayW/ijVZ7G7eVWLxxpaSzAx4YANujUcgjGeM8gWu3e3z0/zQPTftf5a/wCTO1ooooAKKKKACiivPfCvirXtS+NHj3wne3/maVoun6NPY2/lIPKedZzKdwG5txRfvE4xxigLaN9v1aX6noVFFFABRRRQAUUUUAFFFFABRXFWnjfVLj4y6l8OntrUadZ+HbXV0mCt5xmkuJY2Undt27Y1wNuc557V2tC1Sl3v+Da/NA9G49rfik/yYUUVgeGfGuk+K9T8RaVpsN0k3hnUv7LuzMiqry+THLmPDEldsqjJAOQeMYJFq7fP8l+qDbX+v60N+ivPvjv4q17wb8Optd8N332O+TUtMt1l8pJMRy3sMcgw4I5R2GcZGcjB5r0Ghaq/nb8E/wBQ62/r+tAorH8N6n4h1NNRPiHwx/YrW2oTW9mPtqXP2u1Ujy7n5APL3jP7s8rjmtigAoorj/h54x1LxbdeLYNRt7aJdA8RXGkWxhVgXhjjiYM+SctmQ5IwOnFC1fKu1/ldL9UD0V/O34N/ozsKKK4X44eNdV+Hvwr1/wAV6DHE2p20UcNl5oyizzSpDG7DuFaQMR3xSbtsrjSu7HdUVw/ws+HOrfD+wuzr3xG8TeLtS1MxzXc2r3YkhhlAO4WsQAEEZLH5MnovpXD+MNP8WfF34war8O7T4g6/4R8OeEtMsry7bw/ci1vr67ujIUBnwxWJEiPygclue2KatJR7/wCV3/XUSd4uT6f52X5nuFFeZ/E3xl448NfDz4java6J/Y7+G9Kln0PVWuoro3rC3LmUwlf3ZR/l2uDuxnpxXf6FczXmiafeXL75p7WKSRsAZZkBJwOOppLW9ulvxvb8tRXta/W/4Wv+ZdooooGFFc/4u8b6R4Lk0KLVYbqRvEOsQaJa+QittnlV2UvlhhMI2SMnpwa6Chaq/wAvyf6oHo7fP81+jCiiigAooooAKKKKACiiigAorn18b6Q/j+T4cCG6/tSPR11tpNi+R5DTGEDdu3b9ynjbjHftWtq2pW+jaVe6xdhzBY28lzKEGWKIpY4Hc4FKUlGPO9tfwun+TGk3LkW+n42a/BotUVleE/Elj4x8L6R4t0uKeOz1qxgv7dJ1CyLHKgdQ4BIDYYZwSM9zWrVSi4txe6JTUldBRWB8QPEz+C/AviHxfHbrO+i6Xc36RMcCRoomcKSOgJAFebfDnwx8SfCngy4+Jt/4m8RfEDxfr2mQ3baDcarHaaZHI5V/LtUZdkG1W27iSG29BmktW+yt+N7fkymrJd3+lr/ddHtFFNiZ3jRpI9jlQWXOdp7jPenUEp3Vworkfi54v1HwD8M/EnjPSILaa90ewkuoI7lWaJnUcBgpUkfQiuoedlsmutoLCIyY7ZxmlKSinJ9CrXaXf/gf5k1Fcd8HfGep/EP4Y+HfGusW9tBe6vZi4mjtlZYlbcRhQxYgcdya7GqlFxbi+hKd1dBRRRSGFFFFABRRRQAUUUUAFFFFABRRRQAUUUUAFFFFABRRRQAUUUUAFFFFABRRRQAUUUUAFFFFABRRRQAUUUUAFFFFABRRRQAUUUUAFFFFABRRRQAUUUUAFFFFABRRRQAUUUUAFFFFABRRRQAUUUUAFfnN/wAFG/8Akt2if9irbf8ApXd1+jNfnN/wUb/5Ldon/Yq23/pXd0AfK1eqfs56b481Xxvd2/w9+Fvhbx5qI02RpNN8RWsM9tFD5keZlWWSNQ4JVQd2cO3HNeV0VUJcrv6/kJq5966DY/th+Fb1tS8Mfsh/CHR7t4mha4sLGyt5DG33kLJeg7TgZHQ03SdL/a+0DVY9d0L9j74PadqULF47y00+xhnRjnJEi3oYE5PfvXj37INhLrGgfFDRPBt5a2vxGvdDjTw1K7rHOUBf7UkDkjZIy7BuBGMg5wDXP/DD4F/tOW3xS0u80XwT4q0PVra/WWTV760mgt4sOPMd53wsikZyoY7xkAHNVGF60YN2ulr63/Lr2FJpU5T3s9vkn+N9PQ4r47P4xk+KuuyfEDwjpHhnxA8kb3+m6VGiW0cjRq25QjuCXBDsd5yzEnmq/wAEP+S0+AP+xo0r/wBK466T9qu68HXnx98XXHgU2raY10gZrUAQvciJBcMmOMGXfkjqcnvXN/BD/ktPgD/saNK/9K4656LvTT8jesmptP8Ar/g9z9jaKKK0MgooooAKKKKACiiigAooooAKKKKACiiigCpo/wDyCLH/AK9ov/QRVuqmj/8AIIsf+vaL/wBBFW6ACiiigAJxXB+MvHN9/aA8HeC4xda1MMSyjmOzU/xMf73XipPGviXWrjUE8FeD0B1O5j33F0TlLOLoWI/vdMVc8KeEtN8JWLW1nma4mO+6u5OZJ37kn09KAIvCPg+z8L27SGVrvUbk77q8kOWkc9ceg56V0IHtRRQAUUUUAFFFFABzyOxGD7/WuY13wFpOq3aarYSvpWpxMGjurYlVBH95Bw34109B46daAOKg8a+JvCNxFY+O7E3Fo7sqatbJkYz8vmIBhfrXocciSoHjYMrDIIPBFch491bSNJ8J6hJrDr5EsewRHlpG7YHWrPwz+1/8IJon212eb7LlmY8n5jj9MUAdRRRRQAVUl/5C9t/17T/+hRVbqpL/AMhe2/69p/8A0KKgC3RRRQB8u/Cb4efHXXfClxqng39on/hGNIm1zWfs+l/8IjZ3vkY1G4DfvpGDNuYM3I43Y6CseyufGfgr4L/GCS58a3V74hsvH8EU+tWsIsJJ2Z9OV2CRHEe5WKlVOMEjvX0V8J/BupeA/Bq+HdWuLaa4XUdSvN9uzMmy4vJp0GWAOQsig8dQcEjmuD174HeJtW8FfEfw1DqmmJceMfFUWu2Ts8myKFXtGKSYTIf/AEd/ugjleeuHR9yor7WX/pcHvvsn62Cp7yb/ALzfytL/ADRU8a6X438e/HvUPh7p/wASdd8M+HF8J2l/eDSJhFdNKbqZV8mRgRCWwNzhSxCKvQ1zWsT+LvCfg/4y/B7xN4uvvFNpo/hB9X0jU9RIe+FtcQ3CNDPIMeYyvCSHxkhjnHAHs9p4I1O3+MmpfEVrq2On3nh210hIQW84TR3EsjMRjbt2yLg5znPHc43iH4RXfifxj441O/1GCHSvF3hKDw4vl7jPDIrXO+QqQFxidcfNyQcgd8ppukoLqp3/APJmv/bbeT82aRklV5nsnC3/AJLf/wBu/pIyvhf8MvE3gP4ey6n4M+IPiHxFrer6RaPY2/jLVpLvTrOUJuARY0V40+bBCknCr6V6/a/afs0X2zyvtGxfN8rOzfj5tuecZzjNeWeBtH/aL8PeD9S0HX9Q+Ht9fadYwWnhu5hjvEWZkBUtfL2yoTiLvu9q9TtftP2aL7Z5X2jYvm+VnZvx823POM5xmuirJSnJx26emv8AT+Rz04uMVGW/X7l/S+Z8+fGbwlq4+J2m+F9Av47PR/jCV03xEoZldfsSGWSSLHAaa1V4GPoEPauy+Nup+I9I0nwj4A8A6qnh648V6xFoa6hFCGawtVgklcwqeN+yHavpnPBwRv8AjPwPqniPx74C8VWdzax2vhW9vrm7SVmEkizWjwqIwAQSGYE5I4z1PFN+LXw7v/iBo2nt4f186J4h0DUI9W0a/MXmxxXKKy7ZE/ijdHdGHo2ecYOPwxUXtzJv0urr0tey+SNndyvF68r+UtVf8I3+88/0rQvF/wAEfiX4Q0KP4neJvF/hvxnPdafc23iW6F5dWl1HbvMk0M+1SEIjKlCMc55PTtPgHquqa18OUv8AWNRub65OsazF51xK0j7E1G4RF3MScKqqoHYAAcCsLwl8Ovi9r/jbSfHXxw8Q+GJG8NLMdH0nw1DOtqJ5UMbXMzz/ADs4QsoUfKM5HOc5M3wv+P8A4LvdX0P4QeN/CcHhXW764v0/tu0nkvtGkuHLzC18v93Ku9mdRJ0Jx6k229E9dH+asn+OvRWXkRZPbTVX+6V2vvXq035vq/2ctZ1bXvhTZalrmp3WoXbalqsbT3MrSyFU1CdEBZiThVVVHoABXBab4Q8c/Fzxx8R9Ov8A4w+LvD2h6D4jEGnW+g3gtpxIbSBiHlKsfJG4ERLgFmcknivZPhv4F0/4a+CdK8FabdTXUWmxEPczf6y4mdi8sre7uzNjtms/4f8AgjUvCWv+ONVv7q2li8Ta9/alqsJYtHF9mhi2vkABt0bdMjGOc5AXKlUeuii/vvH9Lsbk2rrS8r/K0tPxS/4B4/4K8I/FT4z6Xqw8WfG/xHolz4O1a78O2cnhtkslvbi1ba15djaTLvyn7oFVAU45Y4j1f4m3Gt/A7wvH4+8eeK9I8RalqF7pskfgq2DarrMtlNLC4gwjeVkxrIzLtA+7kBsV7F8K/A2q+BrfxRFqtzazNrfijUtbg+zsxCQXDhkVtyjDgDkDI9Ca84f4I/FTw7pfhnW/APiHwzF4r8Nahrkgh1RJpNOurPUbt5ijsiiVHUeWflHUMM45KlrGKfVRb9bK/wCN79PKySGtG2ujaX+H3rfkvPzV2zk/hPr/AI48XQeP/hDp+s/E/TmTQotR0G98awi11u0uHaRP9apzLEXRCGOCPnXoM12Ov/E/WfH3wu8A6b4bvrrSfEnj7UbfTbp7ZzHPp/2di+pEEYKmMQyp2OWFdN8PPhn480X4iaj8SPHniyw1a/1fRINPnhs7doYLWWOeR/LgU5PlBWABdi7NuJwCAOR+EXg2yvP2gfiH4w0y/kudA0K8ksdMhODFb6ndJFLqRjI9HSMH0Z3Hrm4u8oqXa7/7dk7L0kmk36EPRSa72X/b0Vd+qabS9T0f41w+KF+G+qap4LvbuDWdF8rV7ZIJWQ3X2aRZXt2wfmWREZCvQ7ua4nx58bNUt/EHw/vvBc0c3h29gt9c8RSFVbZpl1JHbW5yQSP3k5kOMHFu3OAQfcGUMCrAEEYIPevFvAn7PC+G/D/j3w1reqx3tn4n87TdK2ElrDSAJDb2/IGGjeeU8ZH3eewhPlbbV0vet3to18/d+Sfcuykktr6el+vyV/m12H654yuLj4g+OdbuvGVz4f8ACvgLw9/Z090mZIV1O4UTPOYsFZXhiEAVSp+aVgM5Irxvwh8Q9W8KfELwpdeHNY+O+raX4i1mDTL248b2IOjXcNxkLJauQrQuG2uoC8qCDgV7NpXwJ1eT4C6n8MvEXiWKTxLr5mv9U1mKPzEk1GSUSiTawXcgKxrjC5VegrNk+F3x88bzeGr34peM/CcX/CM67Y6nDYaBbTpBdrC+XlnklBYybdwVECoCxJzxiqa5KsU3ouW/azd5edtXbyt8pm3KnJ21d7fJJR/K/rf55mneEPHPxd8cfEfTdQ+MXi7w9oWg+Ihb6db6DeC2nEhtIGIeUqx8kZBES7QWZySeK5zxnrPivxL+zt4u8HeNdekvdX8L+MLLw3LrFsogmukW9tGjuOMhJdkq5I/iXPPU+7/D/wAEal4S1/xxqt/dW0sXibXv7UtVhLFo4vs0MW18gANujbpkYxznIHG6p8C9b1jwh8SPDsmvWlndeLPE3/CQ6VdRK0otmQWzRCVWAyfMt/mAyNp6k8VEPdUVLZRi3/iThf525v6sU1zNtPXmdvR834fCd18N/h7/AMK50m50r/hOPFvij7TcfaPtPiTU/ts8XyhdiPtXany5xjqSe9eP6V8Mv+E3/aM+Jes/8LB8aaB/Y97ob/ZND1b7LbXn+hI2LhNh8wfLjGRwzDvXsPw4X4qro86/Fx/Cr6oLgi3bw6LgQG32rguJ/m8zduzjjGK47VfAHxc8P/FfUvHPwz1fwnJpHip7D+3rLXIrgTRfZ18svbPDwWaLjD8AgetaJ2qJvtZPts9fut6k/Yf9XOXsPC3jX48eIvF+v3fxe8W+E9P8O6/d6Do2neHLtbaNTbYVp7klSZ97nOw4AAxnnj0L4E+LPEnivwNIPF93Dea1oeq32h3l7DEIkvHtZmjEwQcKWUKSBxnOMDiuV1X4afHDwb4k128+CPirwnHo3iq+k1O9svEdvcO+n3cgAlltWh+/vI3bJPlBHHBNeg/C7wBH8NvCEHhxtWm1W8eee+1DUJkCPeXk8hkmlKjhQWY4UdAAMnrU09ILtZf+BaXf5+t1vbR1NZafzP8A8B1svy+599fKLLwl4r+O3i7xjqmrfF3xp4X0jw3r02haXpvhfUFsOIUjLyzSbGMpdmyAfu4464Gh410vxj4k8d+HfgRpnxM8R6Npdp4ek1jVtZtZo01fUAkywxxidUCxnJLM6rlumOTU2pfDv47+CfFuv6v8FfEPgufR/FF+dVu9O8UQXWbO7ZVWR4ZLflg+0Eq2AO3c1oeMPhx8Vr680D4keEfE/hy0+IGl6e+m38VxaTjR9St5HDtEyhmmjCOAyuGLHkHAPEwsowvsrXXnytX81za+n3FS1lK2+tvJcy09eXT1+846fVPHXwuT4k/C+68fav4ig07wNceJ9B1bUZA2pWZxNG0UkygeaQ6K6vgEdOwrM1Hwj8WtF+E1r8e4fjh4luPE+naHDrc+lTSqdDngWESPbm2AzuKZBlLFi2W+UkY7fT/g14/1nRvHGu/EbxNo99408YeH5vD8A0+GSLTdMtikmyKMsDKwMkhdmYZ6ADjnrta8A6tqXwOuvhjBdWi6lN4YOirM7N5Hn/ZvK3Ehd2zdznbnHbtTk5RpykvjSVvvn8nZcqffz3ZHllUjF/A27+lofm+Zrt5HmXxi1zUNe1zw5L4o8b+NvAngC80JNROreGQ8ZOoSOP3V1cxpIYI1jKkbgqMWbLfLWzc6k2i3vwZ0zwp8StX8TaRqOtXkMupz6kly+pQiyuWVZpIgqTBWAxkdUGcsM10HiTSv2g9G03RNM+Fd78PJLey06C1u08QQXwfzkUKWjkgfDKcDAKAjHU5wMPwv8CfEehnwTe3ut6XcX2keJtR8S635ELQQNJd28yGO1jAOFVpEADEZAZjycVp7qk1Hbm+/3v8AK+vZJWMU5OCct+X7vd/ztp3bfQyNG8M+N/jd4s8WeKrr4veK/C1j4a8QXWhaLpnh+5SCEG1IDTXSujC43uc7GGAOM4OBx6ePfGXw6+BDLaS39xrmtfETUtFurrQ7BZ7vL3lw00lpbudrSMImCKx4L55xXpF18M/jb4N8Xa5dfB7xd4Vi8O+KtQfVL611+znlm026kAE0tr5TASbyN2yQhQRjuTTLf9nvXT8LP+EMuPHUkfiPT/Etx4m0rX0hEjR3ZuZJY5JYyFViVkYOo+X5jjIArKK0XblSfdvmhzffZ+uny2m7yfq2vJcs1H7rrvbXvr558Ite8fWHxM0HTvDdn8frnRtSmlj1wfEfTFa1ihETsssNxnMThwo2Ywwb1AB6b4EeE/HvxE0/T/iP40+L3ivyNN1q/XTtJ0+8EFvPFFezKRe5DNcAldoXKhUVQOpruPA+mftKy+I7Wf4m+JvAkGiWQctB4es7lp9QJQqola44iAJD/u+SRjoa3vg54H1P4deA7fwrq91bXFzDe6hcmS2LFCk93LMg+YA5CyKDx1Bxkc1ps0+1/wA1/lp6vytm1dNd2vylf9L/AC8yh8d/EmjeHfAUv9seNNa8NDUbmKyguNDg87UbiRjn7PbLtYiRwpAYD5euR1rxz4F/ELX9F+Jkvgl2+Lk+hX+h3epovxHtFS8W5t3jy1tNnLxMkmGUj5SFI+8a9l+MngPxX4ysND1XwFrOnaf4k8L6quracdSiaSznbypInim2/MFZJW+ZeR255GB4Z+F3xPvfiHpHxK+KHirRL67ttJv9Mn0zSYJIrK2SYwlRB5mZHJ8uQu7sD9wKoAzWSUvetvr/AOk6f+Tfda/rpK1kvT/0rX/yX7729OD8LeDPiZ4/+Gr/ABxvfjT4kt9d1vTJ9SttEikT+wobdkYpavalct8nymQMHBOQSRkv0ybxb4p8GfBP4Q+HPF9/4Ws9c8Ix6pqupaawS+NvbW9sohgkIPlFmmBL4yAvpkHa0v4PfH7w3o0/wq8OfEbw1F4C8qa3s7+eymbXLS1fOLZMHyCADsErZYA5C8ADV1L4K+OdP8JfDy88CeKNLsPGvw/0lNLSS8ikl07UIWhjSeGULiRUZokYMBuGOmTkae7dtL3bx062Snv6Nxvq76731l81kr+9rr015dvVJ22tptbTI8NeEPEPgL4+6fot/wCOdX8T2EXgjU5NOutYdZb+L/S7TfHLMqr5oyFZWI3DcQSQBXO6f4j+JOvfDP4FWmi+PdQ0/VPE93PbahqUrG4kki+y3BZmDkiRwFym/IDhCQcV6J4O+GnxXf4iRfEr4m+LNCvLx/D93ozafpFvLFaWZkmhdPJ8zLuD5bl3cg5KgDAqHwv8FfEmiaB8I9KutS015vAF1NNqJjeQrMr208Q8klASd0q/eC8Z74BErwUZd193PNv8Gr9xS3k49n9/JFL8U7GdoejeL/gt8WPC3hc/EvxJ4v8ADfjcXts8PiO6F3d2V5BAZ1kimCr+7ZVZSmMDrznjjLW38aa/4D8T/Hy/+PPibRde0afVDHosdzCmkWBtpZEjtLi0dSHcqigsxDHzFIycE+4+OvBt/rfjfwN4yhu7WGy8IXV/eXqylvMdJbOSIeWApBIZgTkjjOMnivnvwV8JLDxjYp8XNY+BOkeNRfXt1q1jqd94ikttSv7WSZ5ImmsiGtWYKwUK8oG1VBVOgzk3LRu1k9e12reXe17aK21zRcsbO17tO3e3Ndf+k331d92fR/wjjnT4aeHLm71XV9QmvbCK/kn1a4E91unHmlXcKoIUvtHyjCqBjivlb4g/Eua1vtd+Ivw68e/HbxHc6fNcXFveWGmLJ4Rj8pjmGSMqimJVBRpBnoXyT1+uPBXirSPiF4L0zxZo0NxFp+s2gmijnQJJGrDBVgCQCDkcEjjgkV4hbfA349jwDqXwXl+IPhaDwXHYXNlpt5bWUw1a4iZX8qG4J/cxplgHZFZyqkAgtuF13L2kpRVmr2X6fL01/BxRS5Iqbvtf+v6t+K+gND1I6zoWn6x5Xlm+tIrnZnO3egbH6182fDh01fxpY6h8Ufjp8QvDfj6TUHkk8KXV2NP0qXEzBILeCWIx3MRUKN0bszA5yCa+kNA02fR/Dum6O8qNNY2UNsXAJUskYXOODjI9q8a8S/D39oz4j3EfhXx/rPw2h8I/b7e7mudIsr0ak6QyrIoRZnaOJmKgFgxKgnBNXLlVe8dr/cr/AOX39DOPN7C0t7fjY57w78NPEXxG8f8AxVt4/ih4m8KaRa+KQyR+HLhbS5nujZW+XlmKsTGF2gRrjJLEk8YnT4n/ABO0j4QeINCn1+2uvF+ieL4vA8GvSWw2v50sCx3bxdC6xzjI6bl5zzn1v4feCNT8Ja/441W/ubWWLxNr39qWqwsxaOL7NDFtkyAA26JumRjHPYclcfAi+1nw94/0PU9eSwn8S+Kj4l0e+ssvJYSoluYHdWABZZIMlQSCpxuBPGUPdjGL25I39U4XXry8y/4ZGz1bkt+aVvR81n6X5Xt+pzmo+FfG3wF1rwr4ks/i/wCLfFmn65r1loetad4julukb7U3lrNbHaDAUcg7ASCOCeOYfDPhPx78WfHPj5NY+LvivRPDvhzxZLbWFnod4Lad3WGBikkxDHyFBGIgACXck9K3tN+Gvxy8Z+ItDuPjZ4r8JPofhi+j1O1svDtrOr6jdxZ8mW5abhAh+fZH8pP0Fdx8N/A+p+DdR8a3eoXVtMniTxJNrNqISxMcLwQoFfIGG3RN0yMEc9hpDSXNLtK3307flJrsRKzjZeV/unf84p9zyj4VfDL/AISH4qfEDxv/AMLB8aaZ/ZPjqdf7I07VvJ0y72QW7Zng2HzC27a3IyqqO1ehfHzxL4o0Hwjp2meDdTj0zVvE+uWOgQai8Qk+xC4ch5lQ8MwVWwD3IrM0nwD8XfBfxP1bVPB2r+E7nwV4p1hdX1a21KK4XUbaQxJHKLZo/wB224RqRv4HTHc9V8Wfh7L8SfCg0ew1uTRtVsb231TStRSMSfZbyB90blDw69QQezGs0rUqcXsuVNddFHm++zsW3epOS3fNZ+t+X7tLnkHib4YeIvhz4m+Gin4qeKfFWl3fjK2NzB4julu5orn7NcbZIJQqsiY3gxncOVIIwc8R4x+IviXxz448UrqCftAxWvh/W7rSNNj+HWnp/Z6pAQhaaX700rMCxVsBQwAr1eD4b/H7xdrvhTXfij4v8IRxeFtbi1BNO0C2uFhukWKRDLLJNljL84CooVACxJJxiTUfht8c/A3ifXtV+CHibwhNpHia/fVbvSvFEFzts7uQDzZIJLc7mDkAlWwAenemv73d2+6Fvydu22nSX5dl+c7/AJr139eM1DxJ8XNa+E/g1vHV/wCOfDOm3Wo30PiLWdM0hoNbisot/wBkklhiWRrcyYUyMiMBgdm53b3xHF4I+BF/qHwl+Meq+NLjUNVs9Ms9a1rUItTl0+a6nhgOSEUkoJN4jkBIJ544rutU039ofTvBulQeGPFHgjVvEyNI2qTa3p1xDay7m3KsP2ZwUEYOwblYsACSDnPJ23wB8XeJfCnjJ/iB4n0my8XeMLuxvvtHh+1dbLT57Iq1s6LKd8p3rly+CwOOMA03vK+11fzSauvmr7W1Er2jbfW3lvZv0dt76HT+Avgnf+BdZTxDcfGn4j+IpvKZbiz1jVo7ixlZl5IhMWY8HkbWBGAMkZB4H9nTwp4+8deFPDHxY8d/F3xXcSw+cbPSLS8ENlLCskiD7WuC1y5ILZJG35QOld74Dtf2mI9ajh+Jep/DeXQ4o2V5NItr77dcHaQpPmMsUZJwTgMOoAGcja+DPgbU/hx8L9D8D6vdWtxeaXDLHLLbFjExaV3BXcAejDqOuaJ35ZNb2Vv/ACb/AIALbl77nh2n+KviTq3wQ+DL6L45vrLXPEXiP7Dd6ncO1w7xMLwEyBj+92hQQrHBKLngV1lv4e8YfBL4k+D4IPip4p8WaD401CbSr+y8SXS3csFx9nlmjnt5Aq+Wo8oqYwMYbvxjnPFvw28S+DPhx8GPhyPEkVjrdh4uSOLUrJPNjilMV5IjhZAN68qGUgZG4Z5zXd+HPhz8YvEnjvSfF3xq8S+F5bPws8s2jaZ4ct50imuXRo/tNw05LBlR2ARSVy2c8fNd05ylHbnf/gNo6f5ebT6XRU2t/d/G8rP+uia62fK/AP4ZfbfEPiT4ij4heNbf7L4z11P7Cg1bZpEuLiRcvbbPmPzbs7vvAHtWT4a8WfELxf8ACr4R+B7DxxqOm6j45l1Aapr+8zXyWtsZXdYnfOJHAVQ55UDivRfBfgD4u+AfHep2uj6x4Tvfh9rWsXus3Ed1FcJq1tJcAu0URX90yiXBy/O0n2rIsfgH4u0n4XeCNJ0PxVYad438BS3Fxp18I3msZjK0nmQSqQrGN0cKSBuUjIzjnONlSinslDT0TUvlffuiv+Xk31fNZ+rdv66DvDGn+LPg58WNA+H83xF8Q+L/AA74wsNQmg/4SG4F1fWF3arG5YXAClo3V8bCOCAR1NcV8NPAPxZ+J/wi0n4k3fx+8Xad4hW3nk0qG0uFWwAjlcJ9riKk3LMV+YscAEAAgc+m+Bvh18UNR8bQfEj41+IPD1zqmlWc9ho+meHoZlsbQTbfOnLzfvHkcIq4PAAOM546L4QeA9T+Hvwp0fwHq13a3F7p1vNDJNbFjExeV2BG4A9HHb1onf2ba+K2n3y/G3L+QQaUrNaX/Rfhe/q9S18IPGV78Qfhj4a8Z6lBHDeatp8U9ykQwglxh9oycKWBIGehFeQfA34Z/wBp+NPGfxC/4WD40tPsHj3Wk/sO11by9Jn2ydZbfYdxO7k7h91fSvXfg94M1L4efDLw74K1e5tp73SLMW80lszGJm3E/KWAJHPcCuT8KeAPi34D+Ieq/wDCP6t4TvPAPiHWrnXL6G9iuF1W2lnXMiQlP3TL5gBy/OCR6Vc2vbScNLppPonzRa/BMhJ+wUX3TfmuWS++7Rwng/wd8TPjL4O/4XUfjj4r8PaxqTXN1o2l6bMi6RZQxyOsUU9sVIuD8nzMxGc98c+0/CDxle/EH4Y+GvGepW8UN5q2nxz3KRDCCXGH2g8hSwJA9CK8vh+Ef7QHg2zufh58MfH/AIVtPA9zLMbW61Kznk1fSIZnZmhgCnypQpZtrSYPOOMCvZfBPhLS/AfhHSPBujGQ2Wj2kdpC0hy7hRgsxH8ROSfcmlG3K7aLSy6re/6Xd9Xr5lT1n9/6W/W3bY+bPGFxq3jL4M6rYax4h1XzJfix/ZsN5HdMLm1hGrKiCFznYUB+THC4GBxX0L8O/Af/AArzQ5ND/wCEz8U+JvMuGuPtniLUfttyuVUeWH2rhBtyBjqT6157d/AvxJdfDTxD4Tg8QWFnrF14tuPFWk3YRpYYpPtouYFlUgE/dCsBkDJxuxztaXq37QOnDwtZeLtL8G3l3qOty2+ry6LFetb22nC3Z0kUyY2Sb02kt8p3IAMnIVL3afL1fLf/AMBgvwad/vFU1m5dFzf+lTf4pq33Gj8c7zxlZfDm9k8DHUY76S4torifTbb7ReW1m0yi4lgi6vIsRcqACc8gZFcD8O9X8G+DPB3jPxh4M+Nni/4gTaNpNxe3Ol+JdWE81pJDG7jdC8STwFipXDYB54yK9h8aJ44fQJv+Fd3WhQ62rKYf7agmltXHdW8l1dT6MM49D28y8MfCb4i+KfEuqeLfjteeEpLi78P3PhqKy8LwzpE9pcMrStLLP+8ZvlAVfurkkck1FpWmo9U9flp+P3NtmicU4uWqTWnz1/D5OyRxF54O+K+g/C0/tAJ8dvE914og0lfEVzpU8iNoMsXliZrVbMKNg2fIHDbs/NwTx7/qGpDWfh7c6wsRjF9oz3IQnO3fAWx+Ga8ab4N/tB33h5Pg/q3xI8Mt8PkhWwk1OGymGvXGngY+zMD+4UlP3ZkGWwM4JJFe8tpFkdGOgxx+XZ/Zfsaop+7Hs2AD6CqxEVUpVI09n8K7aP8A4HXo31u5otwqQlPdfE++1v1+9L0+WvBvwy/4Rr9lLVfGn/CwfGmq/wBr/Dyf/iU6nq3n6bab7bf/AKPBsHl7cbV5OFJFaGseCvih4F+Fdt8cLD4z+IZ9c0TR7fVLjQ5ZF/sKW0SJWe1S1C5U+X8olLFiRngnI6jw78KPjhY/DPxB8G9f13wXfeHR4cudE8P30EdzDfF2QpCboEGNVCHB2Angdec9/wCM/AWreIvgpqfw1srq0TUr3w82kRzSswgExg8sMSFLBc99pOO1XWm/3lSnvo4/fPT8Ve/cmnFfu4T87/8Akn+T+48t+PXjDQ9W1fSNGi8Z/FxNQOmR6ifD/wAOIM3gSQnE9xIFPy8bQhYdM45zXG33jDxB8RP2X/E2leJbrxFFdaN4usdDju9Vt1s9WEAvLR42nRchJ1WUAsOpUMeSa9U1f4Z/Gfw742bxb8J/EfhFE1rSrDTdat9etp5BE1qrKk9uYSCx2u3yOQM9+flrxfs8+IW+G/jnwZf+ORd6r4n15fEFpq8sALLcots6tLGAFAM1u3yLkBGAGSKEoxlL+W9/umtv+3b9f8kLmlGPfT8Yu9/+3vLz836N8N/h7/wrnSbnSv8AhOPFvij7TcfaPtPiTU/ts8XyhdiPtXany5xjqSe9eYXPhzxh8cviD4zt7j4qeKvCOheD9Qj0jT7Pw1dizlmn+zxyyT3Eu1jICZQAnAAX1zn1D4cL8VV0edfi4/hV9UFwRbt4dFwIDb7VwXE/zeZu3ZxxjFcN4l+HPxk8M+Mtb8WfA/xJ4WS38VSR3Gq6X4lgnaGG6SNY/tFu8HzbmRUBRvlyuc84Ey+O8tdPx0t+F15P704/DZaa/hrf8bP0uvJ+Z+MdQ8VeM/hdF4D8Z+JbubVfD3xR03wxJrun4tbqaMTRNHcpgERzBJl5AIDLnnvvfEb4b674TvvhZ4P8N/EnxLfahd+KL1o9b8Q3Q1G8tlfT5g+wlVB2oGKAggMcnI4rp7r9n/XF+Fs2gWfjKK48aTeIIvF0utXVriCfVklSQbolPyxYRYwBnAAOO1aUHgj4t+J7/wACeIPiNdeEY9U8L65dX12uiG5FvJavaSQxiMTAsZN8mWyQuOhzwSK05XveLfnpTTt81J9NAk73cdrSS8tZ2/BpGFoejeL/AILfFnwt4YPxL8SeL/DfjgXtu8PiO6F1dWV5BAZ1kimCr+7ZVZSmMDrznjyDVviL4q8fa5rGvagP2jIXs9VvbLTU8B6XH/Y0UMEzxoGOc3L/ACZctjklRgAV9QeM/A+qeI/HvgLxVZ3NrHa+Fb2+ubtJWYSSLNaPCojABBIZgTkjjPU8VwA+Gv7QHw71TVLP4M+K/Bd14a1e/n1JLHxPbXPm6ZLO5eVYHt/9YhdmYB8Yzj1JnVyV+if5pr9Un0WhTsl7vWzf/kyf/trt8zlbvXfjj4u/4Uz4dvPE2peEda8TWetJrsrWYguDDCse2U25O2Ocx8gHIjaQkDgCtL4meGNd8Cab4X8G3vxS+J9v4JLX1zrfim1uJL3Vo5/kNvFLcRxs8MHMnzCPb8qqSM5r0P8A4Vx4vuvGHw58Va74ms9VufCdnqcOq3Jg+zvdy3UUaq0USAqoBQ5BI4x1Oa1PiQnxrK2knwhufBIYbhdw+JILsg+jRyW78d8qUP17Vc2k011bv97t202a8/LQmGsUn0X9fPp6eeovwgg0C38E26+GPiXqfjrTmldotW1HUYr6c9MxmaNVztPZgWGSCegHjHjD4v23wm+NPxSvLfRL3WtYudD0WezsbaCR1EcMdwZbiZ0VvLhjDoWbBPzAAEmvW/g74A8R+CrHXNU8Z6jpd14h8Uao2q6iukwNDYwyGNIwkKt8xG2MEu3zMSSfWrWg+Ab3TPil4y8cXk1pNY+JbDTLSGEAmRDbrMJA4IxtbzFxgnODkDjKqJyat/Wm1/XS46bSjJP+veT/AC1PM/H7/EHwr8HbDXdJ+J8uq+JfEviXR5xqiMRYILi4iVYbeIH5bXbtG3OXBYsSWNGs+GfHXwO8S+F/F1t8XvFXivT/ABBr1pomuabr9wk8JN2+xZrVVVRb7HIOxeCDjPGDrXPwN8UW3h2bwLo+tacfDlh4p0zXdBhuGk82ytIrlZ7i0JCkFVKt5PXhtrEAA12/xV8D6n4707w/Z6XdWsD6T4l0zWZjcMwDQ204kdV2g/MQOM4GepFOLSkpLrNfKNoJr5K6fpfsyGrpxf8AK/8AwK8rP8mu23c85ufDnjD45fEHxnb3HxU8VeEdC8H6hHpGn2fhq7FnLNP9njlknuJdrGQEygBOAAvrnOLpHjz4g6NBpmteK/E82oR+APG0/g/xBdJ+4h1GxuEiWG8miB2iSN5YMnt8/PJJ7HxL8OfjJ4Z8Za34s+B/iTwslv4qkjuNV0vxLBO0MN0kax/aLd4Pm3MioCjfLlc55wNbw78Erez+F3iHwH4p1t9a1Hxe93d63qZiEXnXlwoBkRBwgTagQdtgqYNwjzW2Suu8k43+TXMr9mu1lckpSs+revaLTX3r3fmm/N59t8UfEcv7Qk/hJjEPB4tzosb7V3HXEhF4w3Yzj7M2MZxlTxmtX4Laxq/jE+KfiDeancz6VrWsywaHbtMWhisLX9wska9F82RJZCR1BWuWm+BHjJ/gRH4Li8WWq+Plvjrba8S3lnUnlYySZ2bsGJ3iHy/dxwK9e8J+G9P8HeF9J8KaSmyz0izhsoR32xoFBPucZPuaqK5bpvbT1vq38nor/ZIbcrO2+vpbRL5qzfmmed6Z4yuvAfxA+Ieh+L9XuJ9NisF8YaVJczFzHZCPy7qFM9FjliDBRwBMPWuQ0b4x+P1+A+v3nipUj+IEF2uk2kCKqE3WoCOSwAAAHypdRg8f8sXySQTXb/Gz4OXPxTuPDVzp2qR6e+m3vk6oWJH2zSJSpurXgHJfy48ZwODyM0niL4N3Ot/GvQviMupwx6JYW6zX2m85uNRgWVLOfG3HyJczZ+YcrHwcZERipJRnt8PolrdesbRX96/qXKTi+aO619XtZ+V7yflbsedXnw68Ua58cv8AhBrf4k67pFvafD/TIdW1axnxqt4Y7mZRsuHDGMs+Xd8FjjHG4mtvwt4h174YXnxD+HPjv4nX15pXhvRYNb0vxLqKC4vrO2uPOQrMcETvHJFlflJbOMchR6PaeCNTt/jJqXxFe5tTp954dtdISEM3nCaO4lkZiMbdu2RcHOc54HU8p8QfghqnjzxB43vW1u2sbTxP4a0/SbSRVMksF1bXE0wkdCApTLx8BsnDDjglylJxXnz3++bX42ta29urBJKT8uS3yUE/wve99vJHivhD4h6t4U+IXhS68Oax8d9W0vxFrMGmXtx43sQdGu4bjIWS1chWhcNtdQF5UEHArv8A4e/DL/hJ/jL8Q/GP/CwfGmk/2R4xj/4lWl6t5GnXmy0tn/0iHYfM3Z2tyMqAK1ZPhd8fPG83hq9+KXjPwnF/wjOu2Opw2GgW06QXawvl5Z5JQWMm3cFRAqAsSc8Y2rTwF8XfCPxU1bXvBGr+E7jwh4q1ODUtYtNViuBfWzrEkUv2Zo/kYssakeZwDxjudIWUk+uqX3wav5aS/rQzldp/Jv8A8nT/ADQn7Vd3baf8GL+/vJRFb22qaTNK56Ii6hAWJ+gBrO8F+PdW+N3xDuPsOq6n4Z8N+FWt72DTGiktb/XRICYrqXcAVsjg7YxkyEEvtGErufjF4Fv/AIj+Bp/Cum3NrBPLfWFzuud3llILqKVwdoJyVRgOOpGcDmovHfw/1LV/E/h3x74PvbWw8Q6HcLbzPPuEV9pcjD7RaybQSeB5kZwdsijoCTUU9Hr/ADfdpFX+TXyV3q7Fy1Tt2+/V6fNfpsrnjOs+M/iCvw28VXOheLLyHV4/i02kWNzcSvIsMBv4kWEjOfJAODGCAVJHet3WfDPjr4HeJfC/i62+L3irxXp/iDXrTRNc03X7hJ4Sbt9izWqqqi32OQdi8EHGeMHYm+B/iWTwzquirqmmedffEVfGEbF5NotBeRTmM/JnzdqMMY25x82OR2vxV8D6n4707w/Z6XdWsD6T4l0zWZjcMwDQ204kdV2g/MQOM4GepFFL3VB+cL+nLTUv/br+gVFzSn2tO3rzTcf/AG2x5zJ4d8Y/G34keMRcfFXxT4T0PwZqMWk6dY+G7pbV5pxBHNJPcOVbzQTKAEIxhfrnd/ZwttbsrTx7Z+I9Si1HUoPGd7HcXkcIiFwywwASbBwpYAEgcAkgcVDr/wAOPjL4Z8daz4r+C3ibwslj4rmiuNX03xJbzulvcpGsZuLdoCGLMiLlGIXK9eeOm+Dnw71/4dabr9r4k8Srr17rOuT6s195fltJ5scQO5AMIdyNhVyAu0ZNFH3Vr/JZ/wCK8L/fZv0t2sipq/8At6/ytK33XS9b97vi/E+k+LPjH8W/EXgZPiR4j8IeHPB1nYOyeHLkWt5fXdyjvvecqxWNVUDYByTk15/8RdS8Wf8ACm/ir8KPF/ie51y48Iapoltaa0yiO6mtLqe2li8wjgypkgvj5sAnnNeseOPh18U9M8c3fxI+CfiDw9BqOtWsFnrGl+I4ZnsrjydwinR4P3iSKrFcfdYEZ5HOLf8AwC8Xal8MfFelav4osNT8beNNRsdS1PUHjaC0Q280JSCJVVmEaRxFVJBJJycZ4KSV1zbaX9eZO/3X9Fp5BNtSTXlb7v8APp1ep6D8NPhl/wAK2t7+3/4WD408U/bnR9/iXVvtzwbQRiI7F2g55HOcCvJNS+F3/Cyf2i/H5/4WL438Lf2dpehH/imtX+w/ad6T/wCu+Rt+3Z8vTG5vWvo+uJ8OeB9U0f4reMvHVxc2r2PiKy0q2tokZjMjWyzCQuCoAB81cYJ75x3G25KT6f5WGrKEkutv/Sk2eSePtW1a98JftI6Xf6rd3VrpdkkVnFNMzrAjaWjMEB4UFiWOMZJJ6mqXxq+IPiC21Xwl8NrBPiQml3PhpNVvX+H9ks+rSNuWONd7cwxDDEsvJLKOBXf+Ifg54h1bTfjFZ2+o6cr/ABDhSPTS7OBARYrB++wvA3qT8u75eevFS+OfhX48k1Pw947+F3ijTNL8V6Fpf9kTQ6nA8un6lakqxil2fvE2uu4Moz2qEtVzbWhf5Rkvwk1cW2i/vW+co/mk7foebfDTxP8AGiHw14/0/wAL6T8Tby10/Q/tPh2T4gaWkWp/2id4aJHzi5XAVhu5DfLjB56f4E2vhD/hJmuLH4//ABB8Q+IFtm/tDw54nv8AymjYgb3FjNCssQVjwUO0cDJHXtPCemftBrpGt33jbxR4L/ty4hSPSbLTtOuH0y0dSxMkjO6zyF8gEbgF2gjOSK5/w78P/jf4l+IGgeMPjLqXgSK38KPcT6dD4Yt7rzZ5ZoWiPnSXHKoFYnanDHGegrVP3/l/n/nb7tSZL3fn/l+q383pYj/ak0T/AISXTPh9oH9r6npX2/x1p8H23TLjyLq33Q3A3xSYOxx2ODWf4v8AD/izwzJ4F+A3hX4oeKkXxTc6lc6h4k1K9F3qyWtvGsjQxTFQFZjIFV8ZQDjNd/8AGTwBrvj3w9po8Kavaadr/h/V7bXNLlvYmktmuIdwCShfm2MrsCRyM5Fc1r/w6+L/AIu0Dw34r1PX/C+j/EzwrdXM9lPpsVxLpM8Uo2PbyrL+92OgTcw5UjK1EbKLUl9q781aKX3NXa6pdb2dyu5Ra/lt87yf5NWff0Kfg2w8W/CT4t6T8N7v4h694v8ADnijS728tW8QTi5v7G6tjEX/ANIAUvG6y/dI+UqMd82P2m/H/iHwbofh3R/DqeIhJ4m1U2FzL4cslu9VS3WGSRxaxsdvmHaBuP3V3MBkCr/w/wDh38TLnxsnxM+NHiDQbvWLGxl07StN0CGVLCyjlZTLLum/ePI+xBzwADjOeNv4u/DjVPH+maVd+GPEh0DxJ4cv11TSL9oRNGsoRkaOWM/ejdHZT3GQecYJNNxinvpf05r/AD93/IIaSk18vXl/DX/M8P8Ag9qHjy48eweFdIX49Dwxq9jeR6xcfEGyCPZv5R8ma0uwdySbvl2YxznqONfRfGnxI8T69bfs0Xut3Nr4j8PXIm8Q+JLa4CS3OixGN4JIiG3LcTiSJH7piQ/xCu/8J6d+05JeXV/498ReAIktrKdLDT9Etbryru6Zf3b3Ms4LxqrDpGOcn0ArGg/Z+1bRfDei654f120/4WXpmotrF5rlwrCLUricgXkE20bvs7oNiqBlRHGQARVxfvpvbS/rd2fotbrtZWfSGvddt9bfdr9+y211vo75c3hvxv8AFT4w/EnwnP8AFjxR4c8NaHLpTQQaFdC3uvOks1YhZmVvLjzuLKo+dmyTxzhat8UviR8Nfh1468K3Wv33iHWvCniHTtC07WEslnv5bW9ELI3knCzXKJIyrnh22k55zfg0z4uSfHL4s6t8Jdf8PwX0U+iw3GneIIJXsbhWsFIkDwkSRyJggYyrBuRwDXTW37Pmq6p8PNf0rxf41eTxn4n1OHXbrXLK3Cx2d9AYzbCCI4zFEIkUBiCw3EkE8Ra0V2tG/d6xb++N+vWxo3drv08tHv8AO19+55X8PvEHxB034g+HR4RtP2iruLUNSjg1qL4gaUj6YLNs+ZIkgINu6feXHBxtPBwe38MeCPFvx2vde8ceIPjL468O2tpr9/pWl6V4Y1FbCCC3tZ2hBl+RvOdihYlvXHTAHW+ENH/ahfX7CLx/4v8AAUeg2Em+eTRbC4N9qSgEBJRN+7hDEhiYxkEYHBrHX4dftB/D3W9Yt/g/4i8C3nhnWdTn1YWnie3u/PsJp3LzJE1ucSIXLMNxBGce5rS6v2dvW8bemilbtd90Zu+tvK/3Sv662v8ALszC8Y/DCTxx+0Zb+H5fiT430R9N8AWzNqOh6otld3ZF9Kp890j2sD94gKo3cgDpXtvjS3+yfDnXbXz5ZvJ0S6j8yZt0j4gYbmPcnqT61wHjX4ffGdPF2k/E34ca74ObxKuhLoWsW2s2tymn3CCXzfMh8pmkQhy2FJPBGScV6nfaa2s6DcaPqpUG+tHtrkw52guhV9ueccnGayrRc8NKnHf3vvbk18rNGtOSjiFUe3u/clFP8Uz5p8E6LqnwV/ZuT4t6H498X61qN34SsTaaZreq/adMsJp1iCNBBsGxULgAZPyjbWn4q8H/ABE+Beg23xai+Nvi3xPdWt5ZLr2l6zOkunXsM88cUgtoQo+ysDJuUqTjbjpmug8KfB/4o3Xw/wBS+C3xP1vwveeD4tHTStI1DR47iHVB5ZUQyTK+YgVVVOFzyoznmoP+FV/H7xq9h4R+Lfjnwnc+DtNure5nfSLKaPUNaEEivGlyJP3USlkVm8rOcY6HI6ZSUq3Otrp/9u3d192663XbTBRcaXK99b+tlb/gPod98ev+SJePP+xd1D/0Q9eO614D1X4Tfs6eI/Geh/Fn4hajf3Xhu1eBdU11po7BiY2zbBVUxHBK5B+7xXvPxL8M3vjP4eeJfCOmzQQ3es6VdWMEk5IjWSSJlUsVBIXJGcAnHY1z/wAQfhxrHi74HX3wxsLyzh1K50eHT0mmZhAJECZJIUttyp5259qxjpztbu1v/Jr/AJo3i0501LZNt/fC35M4rxtY+OPHPx4X4eaZ8R9b8NeH5PBcOo3/APZUojumk+2SIDDIwIhc/LucKTtXaMZyM208X+OPgiPiT4O1bxTeeMYPC/hgeKdAvtXbzLxUbzkNvcyDHm4kiBDYBwSOOAPUrbwHqcHxkf4jNd2psH8LRaF5ILed5y3TSl8Y27NrY65z2rN8RfCI+LPHfijV9auYToXiXwhH4akiidhcK3mzM7/d2gbZVwck5ByMdVNP2aUN2p3/APJ3H8eW3/BZEHreXTkt90FL/wBuv/wx4z8TPhT8QtE+BHiLx1qXxu8U65quoaKZ9Y07UJUfSZY5ADIlvbhQbcruyrK3VcEYYgfU03/IJf8A69j/AOg18+638Hf2lfFHgPUPhV4g+JfhFtASyNpaajbWM6alqCqMRx3W4mOJDhd5jDMQuM/MTX0O8DNZNa7hkxGPPbOMVWItKElDZ3svL+ugqd04c+6vd/8AgP8AkfKPwm+E/wARvEHwJ8PeNtK+NnibQtVsdMeXRNN0+RI9KjjjZiiXMBUm4ZyCWZjxvwFwuDc+Ivxv8VeJfCXwxtbS08bW0fjbRJtX1f8A4QWxW41YGNIh5cG8/uY98pJkGWAVR3Ne4fC3wJqngf4R6N4A1W6tZr/TtOazllt2Ywlzu5UsoYj5u4FcDH8CPHmj+Bfh4/hDxdpml+OfAGmNp6TSxPPp19FIiCaCUYVwhMaEOBuGOmcEOo71Jfy3X/t1/wAeVvv57Mje0Wt7P/2234cyXbutzj/hN4m+I1nL4u0y2h+Lg8LW3hm7vobz4iaesV9bain3FguAcyqylmKkfKYxjqc7Hw40rx1o/wAKrL9oTxp8T/E+uarZeEn1OHQxe+VpLxrZloxNEAWllIAZpS2d7HjAFd54b8OfHjWtL8QQ/FfxJ4QU6jpk2n2OneHrWcW0cjqR58k0/wC9J5xtHy455NdB4U8ALY/CDSvhf4meK5WHw9Dod+1s7bJALcQyFGIBwecEgH2qZ83JPl+KyS/8nv8APVL0su5cOXmjzbXd/wDyT/J/O77M+SYPHPxPvNOg8caCP2lrrxjc28d1Ekvh+JvDM8zKDsFspwLds4DglgDu5NfcVjJczWVvLeQiK4eJGljHRHIG4fgc14ZongL9qnwtY2fgPRPiN4Gm8NWKJaW2t3mm3DazDbLwo8kH7O7qoCgsecZPNev6aPGQ8SaqNXbRm8PiK3/so2/m/bTJg+f5+f3e3O3Zs7Zz2rRuNrR2vp/X9f55JSveW9tfPb+vQ2qKKKgsKKKKACiiigAooooAKKKKACiiigAooooAKKKKACiiigAooooAKKKKACiiigAooooAKKKKACiiigAooooAKKKKACiiigAooooAKKKKACiiigAooooAKKKKACiiigAooooAKKKKACvzm/4KN/8AJbtE/wCxVtv/AEru6/Rmvzm/4KN/8lu0T/sVbb/0ru6APlaiiigD139nr4U6d45vNd8beKfFl54a8LeBrVNR1PULD/j8DMW8qOA87XYo2GwcEAYJPHpvxamsYfCvw08V+H/jb8XrjwT49u7q01S28Qa5508NtBOkUjKkZ8voZPlO4cD3FeYfAX4r+FfBFt4p8CfEXSru88IeObKOy1KSx2/arSSMsYbiIN8rFGcnB9iM42t7XqXi79jxfAvgLwzf/EnxJrtn8PLi9vbext9Fkhm1Jp5xMIpGkUIoBG04IyCeVrZ+zXK5fDeP689191vLzuFO3vX397/0n3bP/Fv/AJHzr8dPhj/wp34pa38P49Ra+g06SN7a4ZQrSQyxrIm4DjcFcA44yD0qD4If8lp8Af8AY0aV/wClcdN+MfxLvvi98Sdb+IN9aLaHVJgYbZW3eTAihIkz3IRVye5ycDpTvgh/yWnwB/2NGlf+lcdc1Pm5FzbmlXl5vd2/q9vK+3kfsbRRRVmYUUUUAFFFFABRRRQAUUUUAFFFFABRRRQBU0f/AJBFj/17Rf8AoIq3VTR/+QRY/wDXtF/6CKt0AFI3Tj1FLQaAPHLXX7nw38QPE9/No9ze2LXqxyy2y7pYcxrjI/udc16NpWr6ZrdoL3Sb6K6h6Fo2ztPofeuf0FPI8f8AiOD+G5CyFT0YYA5Hem6t4C/0hdV8H6l/YWoId2VXdBJ6gx9Mn1oA6/NFcbYeObrTrlNK8c6a2mXLt5cVwvzxT/7RPRM118ciSxrNE6PG/wB10OVb6GgB9FGc0UAFFFBOKADNZPiHxFY+HbMXF1mSaY7be3Tl5m7AD0qHxR4psfDFqkkyG4vLg7LSzT78znpx2HvVDw14avmvD4o8WOtxq04zHEeY7RD0UD196AMHVPCt7f2V/wCM/F0zS3ccB+xWJ/1VnkHn3b6133gqPyvCumJ6Qf1NZ3jdtvg/VWJP3BknrW14aj8vQbBPSBaANKiiigAqpL/yF7b/AK9p/wD0KKrdVJf+Qvbf9e0//oUVAFuiiigAooooAKKKKACiiigAooooAKKKKACiiigAooooAyfFvh0eLfDl/wCHG1vVtIF/F5RvdKufs93DyDmOTB2njGcdCar+BfA3hz4c+GLPwj4VsjbafZA7d7l5JHY5eSRjyzsxJJPc+nFb1FC0vbqD1tfoFFFFABRRRQAUUUUAFFFFABRRRQAUUUUAFFFFABRRRQAUUUUAFFFFABRRRQAUUUUAFFFFAAQCCCMg14refsoeB5bqeLSvG3xA0TQbmR3n8N6X4ikg0pw5JkTycEqrknKqwHPGBXtVFKyvcd3axS0TRNK8N6PZeH9CsY7PT9OgS2tbeP7sUaDCqM88Ad+au0UVTbbuyUklZBRRRSGFFFFABRRRQAUUUUAFFFFABRRRQAUUUUAZet+F9C8R3GlXWtWAuZdEvV1GwYyOvk3CoyB/lI3fK7DDZHPTIFalFFHkHmFFFFABRRRQAUUUUAFFFFABRRRQAUUUUAFFFFABRRRQAUUUUAFFFFABRRRQAUUUUAFFFFABRRRQAUUUUAFFFFABRRRQAUUUUAFFFFABRRRQAUUUUAFFFFABRRRQAUUUUAFFFFABRRRQAUUUUAFFFFABRRRQAUUUUAZWm+FtB0jW9X8R6dp4h1HXmgfUZxI5M5hj8uMkEkLhOPlAz3zWrRRQAUUUUAFFFFABRRRQAUUUUAFFFFABRRRQAUUUUAFFFFABRRRQAUUUUAFFFFABRRRQAUUUUAFFFFABRRRQAUUUUAFFFFABRRRQAUUUUAFFFFABRRRQAUUUUAFFFFABRRRQAUUUUAFFFFABRRRQAUUUUAFFFFABRRRQAUUUUAFFFFABRRRQAUUUUAFFFFABX5zf8FG/+S3aJ/2Ktt/6V3dfozX5zf8ABRv/AJLdon/Yq23/AKV3dAHytRRXffCH4Un4rT+KYBrw0v8A4Rnw3e+Icm1877R9n2fufvrs3b/vc4x0NNJu9uib+SV3+CHGLnJRW7aS9Xoj079lC3s9B8KfFH4tWOgWuseKPBWkQT6LDcxiVLdpWkEtzsPUxqgOeuNwHWur+KfjXxx4/wDhz+zx8Q9QMWs+MbzWdS8uU2kam4livo1iQpGoXHyKMAepr5u+HfxJ8Z/CrxJF4q8D6zJp9+iGJyFDxzRHG6ORGBV1OBwR1AIwQDXsl1+3V8Yn0+Ky0zQfBOky2yyi0u7LRAs1qZDmRot7siljyfl5PWtfaqLjNLZxdu3Le9v8V1f07WFD3eZW35tfWNl/4C9f+Cc5+2JpGg6J+0T4tsfDttb21sZLeaSG3ACJO9vG8oAHAy7MSPUmuN+CH/JafAH/AGNGlf8ApXHXJ6pqeo61qV1rGr3s15fXsz3FxcTOWklkY5ZmJ5JJJNdZ8EP+S0+AP+xo0r/0rjrmpx5IKL6GlWSnK6/rz9Xu/M/Y2iiirMwooooAKKKKACiiigAooooAKKKKACiiigCpo/8AyCLH/r2i/wDQRVuqmj/8gix/69ov/QRVugAoNFFAHFRoIPinNEP+XjSmm+uGxXSKMgfSuX1WVrT4raTPj5Z9HmtyPfzMiuoUYGPTigCC9sLLUrc2eo2kVzA3WOQZBrj28LeIfCcrXngvUGurZ2y+m3Z3Kq9xD6V3FGPSgDm/D/jnSNbun0qYPp+qxf62yuOGHvuPBrowayPEPhbRfE1sINUs1LIdyTR/JIh9dw5Nc+r+P/CUjRvFHr+kL/q5mOLmP/ZCjqPegDuCR61zvi3xfaeGII4kha71K7Oyzso+Xkb1PoB3zWUfHmu6mrWnh7wbfC9Iwp1CMxQhv96rfhLwXNpV1L4g8R3Iv9euv9bMeVhX+5H7D1oAb4U8JXcF23ijxTKt3rdwOB1jtUP8CDtXXAUAe9FAHPfEJtngfV39FT+ddPpUflaZaR+kKfyFch8SLlD4Vn0WMhrzVZEgtYh1d8k/yBrtbdDFBHER9xFX8hQBJRRRQAVUl/5C9t/17T/+hRVbqpL/AMhe2/69p/8A0KKgC3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nN/wAFG/8Akt2if9irbf8ApXd1+jNfnN/wUb/5Ldon/Yq23/pXd0AfK1fQ37F1ouqeKfH+grfWdrcax4D1PT7VrqdYo2mleFVBY+5/IGvnmirhLlvfqmvvTX6jjJwlGcd00/udz7N/Z4/ZT8XfDr4v6F4w8c6x4IutFsBc/aIk1aOdiXt5ETCMoBw7KfbrXn17+xD8VpryeaHxF4FWOSVmQf26owpJwMba+c6KmT5rX6K343BSai497fhf/M6L4geBdY+G3iy98Ha9cWE97YiMySWNyJ4WDoHG1x14YZ9DmtP4If8AJafAH/Y0aV/6Vx1xVdr8EP8AktPgD/saNK/9K46lXtqDs3ofsbRRRTEFFFFABRRRQAUUUUAFFFFABRRRQAUUUUAVNH/5BFj/ANe0X/oIq3VTR/8AkEWP/XtF/wCgirdABRRRQBxPj+JtM1HSfFrRu8FjJ5N1sUsUiYEl8Drg4/Ougtby01GFbywuEnhlG9GQ5+U9M+larokiNG6hlYYII4Iri734fHTJ31PwTdjSp9pLWoGbaZs5yw6g59PWgDpQaK5iw8bJDdppPi6yOjX758t5DiGcjr5Zrps9CCCDyMHII+tAC0D5TlSQfUUZooAc0krjDyuw9Cc03AHFFBoAM1keJPElh4ZsPtd5ueSRgkECDLzOTgAD+tHiXxJY+GrD7Xd7pJXOy3t05knkPRVFUfCnhS+ub8eMPFwWTU5Afs1v/BZxnoAP7xHWgBfCfhbUbi//AOEv8XHdqco/0e2zlLJOwA/v9ctXaUUUAFFFFABVSX/kL23/AF7T/wDoUVW6qS/8he2/69p//QoqALd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+c3/BRv/kt2if9irbf+ld3X6M1+c3/AAUb/wCS3aJ/2Ktt/wCld3QB8rUUUUAFFFFABXa/BD/ktPgD/saNK/8ASuOuKrtfgh/yWnwB/wBjRpX/AKVx0AfsbRRRQAUUUUAFFFFABRRRQAUUUUAFFFFABRRRQBU0f/kEWP8A17Rf+girdVNH/wCQRY/9e0X/AKCKt0AFFFFABRRRQBU1LSdO1e3a11G0jnjYEYZckZ9D1H4Vxz+H/FHg5lfwzMdV0sZ36fcyYaJQOqOclvpXeUYoA5bQfFek+IMQ27vBeAfvLS4UpKCOuAeo962c4JB6jrVLxD4N0bxE0c9wklvdxMGjurZvLmUjtuHUe1YCXXjXwsPs+q6f/btigPl3Nv8ALJGvbeCfmPuKAOsz6VkeJPEmn+GbD7ZeEvJIdlvAgzJO/ZVHesmP4gJeubfS/DmoXVyeBHs2YP1JA/WrPhfwjqNxqP8AwlvjEpLqjD/R7YHMdmvoP9v1YUAN8KeFL+6vx4v8YBZNSkH+jW2d0dlGf4R6twDmu2oooAKKKKACiiigAqpL/wAhe2/69p//AEKKrdVJf+Qvbf8AXtP/AOhRUAW6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5P/ax/ZO+Ivx2+IuneLvCOteHLOztNFh0101K5njlMqTzyEgRwuNuJV5znIPHr9YUUAfnN/w7k+N3/Q0+B/8AwOu//kaj/h3J8bv+hp8D/wDgdd//ACNX6M0UAfnN/wAO5Pjd/wBDT4H/APA67/8Akaj/AIdyfG7/AKGnwP8A+B13/wDI1fozRQB+c3/DuT43f9DT4H/8Drv/AORq6D4efsD/ABh8HeP/AAz4u1PxJ4Ols9D1iy1K4SC8umlaKGdJGCBrcAsQpwCQM9xX3zTJv9TJ/un+VAD6KKKACiiigAooooAKKKKACiiigAooooAKKKKAKmj/APIIsf8Ar2i/9BFW6qaP/wAgix/69ov/AEEVboAKKKKACiiigAooooAKMUUUAJtApaKKACiiigAooooAKKKKACqkv/IXtv8Ar2n/APQoqt1Ul/5C9t/17T/+hRUAW6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k3+pk/3T/Kn0yb/AFMn+6f5UAPooooAKKKKACiiigAooooAKKKKACiiigAooooAqaP/AMgix/69ov8A0EVbrMsJry1sba1k0i6LwxJGxV4sEgAHHz1Y+3XX/QHvP++of/i6ALdFVPt11/0B7z/vqH/4uj7ddf8AQHvP++of/i6ALdFVPt11/wBAe8/76h/+Lo+3XX/QHvP++of/AIugC3RVT7ddf9Ae8/76h/8Ai6Pt11/0B7z/AL6h/wDi6ALdFVPt11/0B7z/AL6h/wDi6Pt11/0B7z/vqH/4ugC3RVT7ddf9Ae8/76h/+Lo+3XX/AEB7z/vqH/4ugC3RVT7ddf8AQHvP++of/i6Pt11/0B7z/vqH/wCLoAt0VU+3XX/QHvP++of/AIuj7ddf9Ae8/wC+of8A4ugC3RVT7ddf9Ae8/wC+of8A4uj7ddf9Ae8/76h/+LoAt1Ul/wCQvbf9e0//AKFFR9uuv+gPef8AfUP/AMXTIzc3GoxTvYzQRxwSoTIyHJZkIA2sf7poAv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TJv9TJ/un+VPpk3+pk/3T/KgB9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TJv9TJ/un+VPpk3+pk/3T/KgB9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TJv8AUyf7p/lT6ZN/qZP90/yoAf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yb/Uyf7p/lT6ZN/qZP8AdP8AKgC5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o+zp6tUtFAEX2dPVqPs6erVLRQBF9nT1aj7Onq1S0UARfZ09WqO4gQW8pBPCMf0qz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V4L/w2Z8L/wDoA+Kf/AW3/wDj9cmKx2HwVvrE1G+1/Ixq4ilQt7R2ue9UV4L/AMNmfC//AKAPin/wFt//AI/R/wANmfC//oA+Kf8AwFt//j9cv9uZd/z9Rj9fw386PeqK8F/4bM+F/wD0AfFP/gLb/wDx+j/hsz4X/wDQB8U/+Atv/wDH6P7cy7/n6g+v4b+dHvVFeC/8NmfC/wD6APin/wABbf8A+P0f8NmfC/8A6APin/wFt/8A4/R/bmXf8/UH1/Dfzo96orwX/hsz4X/9AHxT/wCAtv8A/H6P+GzPhf8A9AHxT/4C2/8A8fo/tzLv+fqD6/hv50e9UV4L/wANmfC//oA+Kf8AwFt//j9H/DZnwv8A+gD4p/8AAW3/APj9H9uZd/z9QfX8N/Oj3qivBf8Ahsz4X/8AQB8U/wDgLb//AB+j/hsz4X/9AHxT/wCAtv8A/H6P7cy7/n6g+v4b+dHvVFeC/wDDZnwv/wCgD4p/8Bbf/wCP0f8ADZnwv/6APin/AMBbf/4/R/bmXf8AP1B9fw386PeqK8F/4bM+F/8A0AfFP/gLb/8Ax+j/AIbM+F//AEAfFP8A4C2//wAfo/tzLv8An6g+v4b+dHvVFeC/8NmfC/8A6APin/wFt/8A4/R/w2Z8L/8AoA+Kf/AW3/8Aj9H9uZd/z9QfX8N/Oj3qivBf+GzPhf8A9AHxT/4C2/8A8fr1vwJ4z0v4g+FbHxfosF1DZ3/m+Wl0qrKNkjRncFZh1Q4wTxiujDZjhcZPkoTUnvp2NaWKo1ny05XZv0UUV2m4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V+XNfqNX5c18Pxn/AMuP+3v/AG08DPP+Xfz/AECiiivhzwQoor0b4A+ENJ8Z/EizsdegWfTrKCa/uIG6SrGuQp9QWK5HcAiujC4d4qtGina/V9O7+SHCLnJQju2kvV6HnNFezT/tU/EZdXaTTodJt9DUlItGNjGYBDnhS2N+cccMB7dq5D4wXngDU/GB1X4cKsWm3trFPNbpC0SW9yc+ZGqsBwMA8fLknHFaV6FCNP2lCpza2aa5X1s0ru6011una61N50qST5J3a8rX9NdfwOIooorjOcKKKKACiiigAooooAmFpdNaterbSm3RxG0wQ7A5GQpbpnAPFQ17RooH/DKniE4/5mWH/wBBirxeujFUPq81C97xi/8AwKKl+F7GtSl7OMJX+JX/ABa/QKKKK5zIK+9P2Y/+SHeGv+3z/wBLJq+C6+9P2Y/+SHeGv+3z/wBLJq+q4Q/36f8Agf5xPXyX/eH6fqj1Kiiiv0Y+mCiiigAooooAKK8K8OfDLwR4++IfxAufFuifb5LTVYo4W+0zRbVaPJH7t1z0HWr954atvg9458Kt4Lu7y30XxDfHTL3SZLl5YQzLlZUDkkEHqc+3QkV5tLG1pKFSpTShJpJqTbvJ2V1yrq1ezdvQ43iKi5p8q5YtrfX3W03a1ul99vM9mooor0jsCiiigAorD8dEjwT4gIOCNLuv/RTVnfCUk/DPwySc/wDEth/9BrGNW9aVK2yT+9tfoZynapGHdN/dy/5nW0UUVsaBRRRQAUUUUAFFFFABRRRQAUUUUAFFFFABRRXkvxf8O6N4s+IXw/0DX7P7VYXT6l5sPmOm7bCjD5kIYcgdDXNiq06EE6cU22kk3Zau29n+RlWqeypuaV7f52PWqK8d8X/BHwh4U8Oah4n+H4vfDusaTbyXkNzb38zB/LUsUcSMwKkAjt+IyD6R4L1qfxH4R0bXblAk1/ZQzygDA3sgLYHpnOKWHrzqSlTqxUZKz0d1Z3tZ2T6O90um5MKs+f2dSNm1dWd9rX6LujapnmxeaYfMXzAu7Zn5sdM49KfXl9kT/wANHaiMnH/CLRf+jxWlSt7OpThb4m16WjKX/ttvmXVqeyin5pfe0v1PUKKKK2NAooooAKKKKACiiuW+KZI+G3icg4/4lVz/AOizWGJrfV6M61r8qbt6K4HU0V5J+zr4tvtT8LHwjrzOuq6GkRUSNlpbOVQ8LjPUAHH021p+C2Y/GP4iAk4CaXgf9sDURxUZ+zcVpO/ysm7PzVrNdGcdLFqrShUS+J2t2Z6RRRWV4r1afQfC+r63axxvNp9jPdRrICVZkjLAHBBxkdjW1WrGjTlUnsk2/kdhq0Vj+D9YuPEPhTR9du44459QsYbmRIwQis6BiBkk4ye5NbFaEU5qrBTjs1f7wooooLCiiigAooooAKKKKACiiigAooooAKKK8Y8UeCfDHjv47yaX4r0z7daw+Go50j86SLDi4IzmNlPQnviuXE1qlLkjSinKTtq7LSLluk+3YyrVHShzRV3dLtu0vPuez0V4f4++HujfCHR08f8Aw2ku9Hn025g+1WgvJZIL2F5AjI6yMST8wxg+vGcEe3I4kRXAwGAPNPD1pVeaFSNpR3s7rXZp2XnulsTTqyc3TqKzsno7qzuuy7dh1FFFdJuFFZPirR77X/D19o+m63caPdXUeyO+twTJAcg7hgg9scEHnqKt6RZT6dpVnp91fy3s1tBHDJcy/fmZVALt7kjP41Kk3Jxa0Vte+918rL79NmTd81rady3RRRVFBRRRQAUUUUAVtQ1LTtJtHv8AVb+2sraL781xKsca/VmIAp1lfWWpWsV9p13BdW0674poZA6OvqrDgj6V5brOk2Xj742SeHvE8IvNJ8PaRHe29i/MMlxI+C8i9GwOADxx9c2PibFczal4R+Fnhy6bQ7DWpZzdtYAQslrAgZoo9owobJHHp6Eg8H1ufI6ijo5csVfVtScG32V0++iv5HNKu4ucmvdjp5tu3+dvU9Rqhfa/oWmXlvp2pa1YWl3d/wDHvBPcpHJNzj5FJBbn0ryjxj8GPDXgrw1feLfh2b7Q9b0aBr1LiO9lcTiMbmSRXYghgDwABn1HFdnJ4b8K/FfwdpmpeJ9CtLiTUNOilWbyx5tuZEDHy5PvLgnse3OaccRiJKUORc8bO19Gne1nZO+j3jp5gqtRv2cklJq61ut1e+ifXsdnRXn3wL1jUdY+Hlr/AGpcvcz2FxPYCZzl5EicqpY+uMD8K9Brqo1Y4ilCtD4ZJSXo0mvwZrSqe1gpWt/WoUUUVoaBRRRQAUUUUAFFFFABRRXA/GzxFqvh3wSX0a+Njc6he2+n/a14a3SVsM6nsQAcHtnNY4issPTdRq/l3b0S+8mc1ThKctkm/uVzvqK8xH7Ovw0aLzJ7XVJtSPzNqj6lN9qZ/wC/nds3Z5+7Wv4s16++HmkeFtP052vxd6tZ6PLNqDtLK0ThgzlgRmT5RyeOvFZxrVIK+IilqkrNvd2W6jbVox9tOEXOrGySvo77fJfhc7eiiiuo6AorkPGXjHUfDnibwjotnbW8kOv30trcNIGLIqpuBTBABye4NX/G/hvVfFOjLpmj+Kb3QJ1uI5jdWgJcqp5ThlOD9e3ORxWCrqan7NXcXytedoy6+Uk/wM3P4lFXaV7d97L52OgopAMAAknHc96ZcSGGCSVQCURmAPsK2lJQTk+holfQkorlfhh4rv8Axt4H03xNqcFvDdXgk8xIAwjG2RlGAxJ6KO5qz4T8Nar4em1eXU/Fd9rK6jfPdQJcji0jPSJOTwPbA9AOcxGo5uLitGr3+6333/AyhVVWMZwV0/yt/SOhooorQ1CiiigAooooAKKKKACiiigAooooAKKKKACivn/4RfB74deNfC9zrvibw99tvpNUvI2l+2Tx5VZDgYRwP0r0XSfgt4B8MG7vPB+lyaNqVxaS2sd7HdzyvCHXG5Q7kZBwR9K8zC4rF4ijCu6UVGUVJWm2/ejzJWcEr6pPWxzU6tao7qK5b93fe23L+vzO4klihXfNIqLkDLHAyTgD86fXi3xi0a/8OfBex0bUteutYurXULRZL64z5kx80nJySeMgckngc17TXbSre0nKFrctvxSZcKrlPkkrPlT+9yVvlyhRRRWxsFFFFABRRRQAUUUUAFFFFABRRRQAUUVwfx1JX4S+JCpIP2Ven/XRa5sbifqeGqYhq/JFyt3sr2E3ZXO8orzf4GeK7/WvCzeHvEDMNa8PFLS5DnJkiK5hlz3DJ374z3rz7x54u1HxN8bfDFvp7uND0LXINO8xWIWW8Y5lx67Vwvtz61nWx0KXsrK/tJRS8lJpXfa19V3stGzjeOisMsRb5efVfKzv5I+iaKKK7TtCiiigAooooAKKKKACivKPFtncfEX4o/8ACvL/AFK7tvD+laWuoXttbSmI3srvtVHYc7AMHH174Ig1r4Of8IW9l4i+DFvdWGpW91ELmw+3u1veW5bDhxM5HA569jgZxjhWKqyfPCneF2r397SXK3y2tZNP7V7J6bHLUrzTlyRuo7667X0Vtd/LXQ9eoooruOoKKKKACiuR+Hfi/UPF8Guy6jb28R0vWrrTYvJDANFGRtLZJ+bnkjA9hXXVFKpGtTjUjtJJr0auiITVRXj5r7nYKKKKssYJYjKYRIpkVQxTPzAHocenBp9eW6OT/wANGa+M8f8ACN2//o1a9SrHD1fb0/aWtrJf+AylH8bXM4VOdyXZ2/BP9QooorY0CiiigAooooAKKKKACiiigAooooAKKKKACiiigAooooAKKKKACiiigAooooAKKKKACiiigAooooAKKKKACiiigAooooAKKKKACiiigAooooAKKKKACiiigAqK6/49pv8Arm38qlqK6/49pv8Arm38qAJaKKKACiiigAooooAKKKKACiiigAooooAKKKKACvy5r9Rq/Lmvh+M/+XH/AG9/7aeBnn/Lv5/oFFFFfDnghXsf7K//ACUi8/7Ad5/7JXjlej/ADxfpPg34k2d7r062+nXsE1hcTscCJZF4Y+g3BcnsCTXoZW0sXBN2vda+aaX4m2GmqdenOWylFv0ujG8Ff8Kl+yXP/Cxf+Eu+0+YPs39ifZvL8vHO/wA7nOfTjFejzfA3wlJ8ZvDXgnSL7VX0XVdJi1mY3jobgoRIxjBRVAyEUe2TyeKpyfsq/EBtbMdpdaVJ4eZvMTWvt0fk+Rnhiud2dvPAxnvjmuiufit4M0/9ozSNXttQD6Bo+npoAvkOUwEdfNB7qGfGfQEjIr2MHhqdJU45hTUW5xSurNpKV736X5Vd6fK50ewnSjatFKKa173kr2fVct9vIt2l5c3PiFNAuf2TY4vDEsotPNGgTrfJGW2+abnb1x83Y/7Xeq/hL4ZeBvDnxN+JHhnxDpyapo2i6O91F5ih5ooyEk+RuqyBW2hhg9+M0/Ufhh+0jPq7SeHPidqOo6FcM0tvqyeJ5FgWEnKlh5m7pj7qsPesf4VwXVlrPxWtNR8Qw63cxeG7xZNRjuGmW5YYy4kblvrW0HJVYe3pNSUarvNRV7U5O1krNJ6p7djtnC9WMJRfK5xs7JK19lbdNW+4l8EeNvhv8T/ES/DvXPhJ4f0ay1cm30690uAR3ltIFyheXGZCSOvAz1BGazvhb8MtPtbrxrr2seG7jxZJ4NuDY2uj28bN9sufMZNzKoJKjbkjB4JyDiuM+BhA+L3hTP8A0Eo/616r4I163n8R/FT4e23iv/hG9a13V55dK1D7Q0AM0dxJ+78xSCpbIHHJBOM9DnguTFU4Yiqk6n7xLRatRg46PRyXM7X8l2OOhVVepFVkrKS6JbqWnpdL8ehd8NeHJPimNQ8KeNvgDB4Pd7aaew1nT9FlsFt5FHyrIWAD59zg4+73GB4Fi+Hfhj4E/wDCdeKvBdhrmo2uuSwWiyIP38hQBUkbB3Rgbm2nIyBxml1H4b/tHWGn6nd+MPiReaTpNpC5e4vvE0rQ3IwcIqq7E7umGAzn8Kwrll/4ZYtBkZ/4StuP+2JpyqOmqs3T5ZxpbySu/wB5BJ2tZNapNq7OnVTj7SLuud6pa2g3a3VJ6/Mx9O+JOm6t42t9cvfg94Zvilq1ra6Rplm1vA8xbKyvGu/zWAJGCMEY6Yr0vTfDlx8UfD+vaN4s+Bdt4Nv7Owl1DS9WsNFl0+IyRjiKTcuGzn15GcAEA1zP7Mc4F14ssdFvrKz8WXmleXoM11t4kyxcKWBGfuHGDwDxgGvSvhzo/wATvD+p61d/F34gSm7u9HvPsuhz6r55ICgtOY1YxooAwMc/MemOYw9OcsJz1LyjKM38MVFP3rJvdyulJdVdW0uPAxlWlGU9VKSTsla2i1fS62X3anl+i/8AJqfiH/sZYf8A0GKvF69m0WSMfsreIELru/4SWHjPP3Yv8D+VeM14+Zfxo/4Kf/puJwYj+HR/wv8A9LkFFFFeecoV96fsx/8AJDvDX/b5/wClk1fBdfen7Mf/ACQ7w1/2+f8ApZNX1XCH+/T/AMD/ADievkv+8P0/VHqVFFFfox9MFFFFABRRRQB4T4ePxQX4g/EJvh+vhhohqkZuBq/2jeX8v5QnlcYxnOfatD4Y2+ufFDV7f4heONWtzceHrie0g0S1tjFHZXI+VncsxZmx09OOeCK2/hbG6+OviQ7IwVtYhwSOD+6/+uPzqpdQz/Dz4yQajbwv/YnjoC2uVRSVh1FB8j8dN4z+bHtXgYWh7L2FSbbi9LN6KT+F29fdV76uLVrXPLdOylUbfLzzuulud6/J2b6Wu2Yt94ktPHPirXbXxH8XG8G6Xol8+nWtjZapFY3U7x8PM8j8lSeAAMcdiDnW+GHiq8j8a6l8P18cQ+LtNisF1Cw1NZkmmiG/Y0MsiEh2GQcnnp64HOOngn4eeMPEkPxY8F2k9jrGpyalp2tz6St5EUk5MLNtZlKkfdx3J4BBPV+Hdc8H+ItF8SxfCDwobCUadKsGp2ulrZQXE5RtiI2FZmBweVGKwwdScZKpKSc0pOUU5Ob916NN6WeqdraJR0Yoc0q9pSSlzPq72vorbWa+XXcxvEHhuDSDczX/AO0hqVn4jTdLHHc6vBb2m8cqrWpOAvbGce3ar118Wdck+CmmeMrGGAa3qskenRsQDEly0hjMmOmPlLAdMkdq47wRqnwftvDNr4fh+Hn9teNfL8u60670gzXDXXRmeWVSqJu5J3cDtnirui+Fte1n9nPSINK095NR0u/OpR2ZUq03lXMhKKPUgnHrjHelCpNRqKi1yuKfuuUrWklKzf2uVu9tdFdXsZU6spNyo7uMtLtvmsmr30un+tzb8S/DPxloHgzVdYt/ilr+p6kunzte2+oTCSxuIzG3mIkRGYjjO0g8EDpnihqur+JtI+DPw6PhPUDaahd3unWqEsQj7kf5Hx1QkDI74rS8RfHHw54m8Iaro3hnStXvteurGeCXS/sUiyWhKEO0rFdgC89CSeB34z9ThlT4XfCiN4nVl1rSMqVII+V61aoynNYWXuv2Sum2tajvZ3++z/FsdZ0km6EvsT6t6+7369+u1y94w8M+Nvhxo0nxD034k67rF5ppW41Gx1GYGzuoywDrHEBiHrkYzjtirD+B/HviDw+vjcfFDW7PXrm3W/trO2kC6bECu9ITDj5xjCliTnqQe/T/ABr/AOSU+Jv+vBv5itrw8rDwRpilSCNKhBBHOfJFdMsJDnrU03aMYyjq9HL2l2tf7qt2d7bu/asPB1403fla1V3umtd99f6aPPdT+LWrSfB/QfFdtLaadqmv3EWmm6nx5FpKzOrzsDxtHlswB4GRnIFc7rk9h4V0efxP4X/aPl1XWrKM3D2d9rNvc2t4QMtGkAPyFucYyRwB61Fp3hrVNe/Z58Lzaboy6rLo+o/2nJp7pu+1xRzyh4wp+9kN074I5PFaUfj79nV4litvh9Zy6uSFGkR+F1+2eZn7mPL2bs/7VcOIqVKlRudRQk1HlbbT1itYpaP3r3Wrez0seepynCDqySXItW2tdb6rrt59up7D4b1f+3/D2ma55PlHULSG5Mf9wugbH4ZrSqGzZXtIHS2a3Vo1IhdQrRjH3SBwCOmBU1fUy3Z7NO6guZ3dtwoooqSwooooAKKKKACiiigAryT4v/8ACR/8LC+H3/CJf2b/AGrv1LyP7R8z7P8A6lN2/wAv5vu5xjvivW6848do7fFn4cMqMQr6mSQOn7ha4cwh7SnGN2ryjtv8SObGK9CS9PzRyOqXXxU8Z+K3+EXjnWdC0KC8sxdvNpFvKzX8GfnijeVuDwc8DgHqOD0nxL8QN4UXwx8PtD8QWvhi21NXhfVbh0AtLWBF+VC5Ch2yFBP8zkWvjVoGoS6NZeOPD0ZOteE5/t8AUcywf8tojjqCozj/AGSO9YXxKji8QL4L+KKeFG8QaHaRySX2nNbCaQQXEa4k8thhthGSPYHpyPNqRnQpVKd25KUbybesG3a7WqS96LtayTk7czZy1Izpc6i25WTi+trrmXqt9NdV1Rhaz4hsvhv9k8ReEPjdN4qQXMUV9pGo6xDfPcROwBaLb8yFc54H48YPYWXP7R2oH/qVov8A0eKydI8cfAG+1SwtfCHgiz1LVZZ0CRWHhxUltjn/AFjM6KFC9SQxxitizjkH7RmoSGNth8LxfNjj/X+tVhF71FxmpR55W5W2l+6nom2/u2XzM42abjJNXhom3Z82+vfTTyv1OWh8SWHxF1PVdQ8T/GaXwjZ2V9NZWGl2GrQ2M2yM482VmO59xzxjA7Guh+FvivVL/W/EXgJvGcHiOLTbeOfTtbhMcrbJBjbIVJV3Q45PJwc+g5HSB8PvhrqWs6D8XvBdl++1Ke7sNaudHF3DcwyHcqbwjMGX+72z279XDqmg+JfAHi1Pg94Ul0xvsjJb3dtpi2SXzlW/1OAGYgZHIBBYYrlwlWcI+1lJOag3OKcuZvlejTfutS2aXS0dGVSbdfWSUuZ6a3td6W2tbbpszF8S6ND4ZtLu/i/aN1EeJ7JGnFte6xAttLKoz5ZtSflDYwBk4z0NafjL4k6zd/CXw74o06+OjDXp7a31DUY4jJ9gjfIlkUc4+ZcA9Rn1wa5HRNU+Ds3gpfD/AIW+Haax4q+wmOa1m0cvPBcbMPJLNIpCqGyeG9AAO3Z+B/FGl+Cvgr4Xm8TaPqM9jcW5huWisjOkCFmO6ZeoQjjOD1HrWtJ3VWMakVC0XdNuN+Z395tb7Saa010ZFGfPL3HyqUZXs27P3bXv1V32ffobvgTwZp9ncw+IdH+K3ijxHb4KlLnWI7y1kJGOgTjHUYYEVx194ktPHPirXbXxH8XG8G6Xol8+nWtjZapFY3U7x8PM8j8lSeAAMcdiDnNsr/wDrfxI8OX/AMDrWeO5F1/xO5LG0ltrP7Fj5hKjKq59MDr74qV08E/Dzxh4kh+LHgu0nsdY1OTUtO1ufSVvIiknJhZtrMpUj7uO5PAIJipWU6UOVxjTTkm3J8jdotNSVtNZb6cya1aTB1P3fLTty3V2m2rWe76a2v8AK71Z0nwv8VXcXjbUfAA8bw+L9MisF1Cx1JZkmmiG/a0MsiEh25ByTnp64HYfFP8A5Jt4n/7BVz/6LNZPw08QfDvXLy/Pw78JCys40XfqUGkrZ29y2fuK2FZiOpBXjNa3xTBPw28TgDP/ABKrn/0Wa76vN/ZU+aXN7k9e6962r1dlpd72v1O7CL3HaSavpbVeif8AXboeZahFL4J0zwB8XLGNvs9vplnpeuKg+/aSRqFkI77GP/oPpXU+CriI/Fv4iXaOHi8jS5AynIZfs5OR68Vv+GNFstf+FWkaDqsO+2vtDt4JkI52tCo/AjqPevOPgFomu6N4o8c+HvEUkj3NkllZLMy48yFEkSJh6jywuPaivCdDHKnBaNzkvJ8rUl83aS83I4acHBUJfZly38mo7/Nf+k+Ze8KaH4t+L2mP451f4ha/odteyyjS9P0a5ECQRI5UGU4/eMSDnP584E1l4i8R3fgb4ieDPFt2l9qfhmyuIDfIgT7VDJbu0bso4DYHP4dTkmn4H+Iei/CDQv8AhX3xEivNMvdKlmFpMtrJLFqETOzK8TIp5+bBBxj1zkC54Z0DxH4j0H4ieK7nR57CbxjBJHptjcDZMIkgaONnH8JbI4P8iDXC+SdCUcO3KTpy51dt35V8Se0r9NHa+llppRd5Q1/eX95X6Wd7ror2t8raFz4SeAxpHh7w/wCLW8beLLoHTI5jp1xqXmWSh4vurFtGAuflGeMCuV0fXdO+I1rJ4p8V/HWXww9xLILLSNN1qGy+yRKxVRMG+aRjjPOOvHHA6z4VfEbwnqOh6P8ADp7u5tPEVrp4tJ9PubOWOSN4o8PkldvRSfvZ/HiuI8J3Xwv+HOnnwf8AF/wRp9nqdjNKsepXWiC5j1CIuSrpIsbE8HGD0wOc5AvFSopwVGcVSs9XJ8t7rqnv2Tfe2q0wp8scPSUWkvtXbspWVk+3XR6Xt5G/4f8AiV4oi8EeOYLfVrbxLqHhIBbHVbZVdbuN1JVyEyrMgBJxnOOc8k2/h54Ws/E1pY+JLX44eKtVviqXF1Db6rGIFc8lGtyjbBnjaf0roPC3jHwjb+ENS8SeEfAupWmk2s2VistJSFr0cAyxRKQXUZ5JAOFPpivMPHXiL4R+K4Y5/hjY3I8c+fG1i2l6dNazpJvG8ynaqsMZyTk/rVVJxoSpzqzU5csbRu1JtX96K+03fW+/KtVdmk3GNKMpTTS5rK7Seuln1aWi3v8AM+j6KitRcC2hF2VM/lr5pXoXxzj2zUtfQtWdj1ou6uFFFFIYUUUUAFFFFABRRRQAV4x4o/4Tj/hfEn/CB/2H9u/4RqPzf7X87yvK+0HO3yud2cdeMZr2evNoEf8A4aFuX2NtHhVBnHH/AB81wY2n7WpRhdr3nqtH8Ezmxa5qdvOP/pSOV0qHxp8WPFd74Q+JOqaZYQeF7uG4udJ023dRqA+9G5eRixi6Hp3GQDgjW+IPixtT8e/8IBc+Po/BulWlil7eXi3UdvcXTu2Fiikc/Jgckjn8KsfFW3ufBvijQ/i3pkLvHaONM1qONcmSzkbCuQOpRj+ZX0rK+IGn6R4a+Jp8deMvB6a74Z1PTY7SSc2C3Y0+ZGyHdCDhSP4gO+PY+ZUUqNJU29VNqbk3ZrlfK21qk/dT2jzJra5yVIypKpG7b93XX4W/095O3m+pFoniZPB/jvQtB0H4qHxpo2vyyW00FzfxXt1ZyhcrIJU52k8YIA6/UdT8JdY1eG98SeA/EmpXF7qOgagzRT3MhaSazl+eJiScnHP0yBVLwR4s+DeseJ7a0+HPhC3mudjmTUrDQhbx2g2niSRkRl3dBgHOax/jmuveD9csvHXhS3aS51izl8O3Sr/fkGYH47hs/kBV06ssJRjilLninJWi21aSXKle9/fSs+ik1sgg1CDrRknGLTdrtWtaX3J81u68xk3iXxFrnhz4m+PLPW76DToYpbDRUinZVTyFIedAPuszH7w56+lani/x3q2jeB/BVhb6/Bpd74mitoZ9ZvCpW1TyVaWU7zguc8ZOMk/Wr3ibwxD4P+AOqeGrdQTZaHKkhX+OUqS7fixY1g+NvDl7feBfh74ij8Of27b+HorWe/0vyRK88DQIr4QghiuAduP5U68a+Hp1KcZXaVG71trOftHpqk1d6apbbIb9qo82vM4zduzbTsvTZGN4h1ey+H+n/wDCVeDfj5N4hu7R0a50rUtZhvkvIywDLGinch5J4ycDqK7jw/r+qad8Wr7Q9T1C6m07xNp0Wq6THcSFhA6LiWFAfu8ZYgelc5a+PP2erma2h8PeArTUdWkkUJYWfhlRcxtnqSyKo29yG4xXS/G60vNP0XTfiBpNuZL/AMJXi3uwHBktm+WaPI7EEE+ympoz+r0niVNShBptRbaSs1PW7va6lZbOP95kU1dSlSkny2dk29Ve+/Vq6t6N7FXTviTrF18abrwu7Z8PMkmnWzeWoBv4kWWT5sbs7WK4zjgcVYl13XNb+LeoW+j3dy2l+ENKY3FrFIRHd30ykpGwHDYUDGc4IPrXOT+G9R0P4Mab4tMBk1zTL5PFk4/ikkd98qnv/qnIP+7XUfB/T7zSPAdx4t1W0mm1TxBLNrd1HEm6V9+WjjUdzsAwM9WxW1L27l7Cs2nBObf+JaLztJzsu1OPc1pznUnGL1U2pekU9vwjf/EzjfhzYH4nWK65rHxo8TQa9NI7XGlabqSWi2m1iAn2cqSQBj5sYP1zXudtC1vbxQNPJO0aKhlkxvcgY3NgAZPU4AFeC+O/G3wK8YadeLcaPdx+K3Rvs8MelTQakl0BhAXVcEhscFiK9f8Ah+mvp4K0VfFLSNqos4/tRk+/vx/F/tYxn3zWuWTp+9TptSta8oyck3r3vZ6aq73TbDCSip8iak7O7T10t8S6N3/PRWOS0X/k4LxH/wBi/af+jKf40/5LP8Pv+uOp/wDolaztT1rTvA3xzudY8UXKWGm69osVtaXs3yw+dG+WRn6Kcc88cj1q18TJriLUfCPxU8OWp1yw0SWcXS2BEzPazoFaWPacNtwTx6+mSM41Ixw8bv4KknLyTqyd32VmpemoVXeNWC3vF262XK/yRueMf+El/wCEL8b/ANuf2Z9k/s+7/s77J5nmeT5DZ87dxvz/AHeMVe+GP/JOfDP/AGCbX/0UtcB4x+M/hnxr4ZvvCPw7F9rmt6zA1klvFZSoIBINrPIzqAAATyCR64HNdsPEHhX4W+EdL0rxR4hsbR9P06KMRvMPMm8tArGOP7z8jsK1oYigqlSuppwUYLmvo2nNvXZ2ur+pcalOpXU4SukpXd9Fdqyv8n6GD+zz/wAiDN/2F77/ANGmvTq86+AmnXth8Obaa+tpLdtQurm+jjkGGEckhKZHuMH6EV6LXRl0JUsDQpzVmqcE12agk18mbYV3pKS2d397YUUUV2HQFFFFABRRRQAUUUUAFZXifw1pHi/Q7rw9rtt51ndrtcA4ZSDkMp7EEAg+1atc1478Sa74V0231fR/DU+twx3Ki/htjmeO3IOXjT+Mg449M/UY4h0lSl7ZXjs9L6PTXy79lqTJpRbe33nA3ejfFv4S2L6h4f8AEC+MPDtgheTTdRXbeQwL18uUffIUd+AOiGk+LGqWHjzwT4I1PS7y7trXWfENgY5oH8ueHcJASrc7XU555wRVvWP2gPBGpaTcad4TXUtZ1y6heGDTIdPmEokZSAH3KAAD1wT7ZrI17wnrXhD4QeCre4sJ7uXwxqtpqWoxWq+Y6RhpGk2gfe2lwDj0J6c14lSVOpTnCnPnpJwbd+ZL3/etLdqyu9Xy+VzyqnI4ThhnzRcJXS1s9LW7Xu9PLY7/AEr4f3/h/RdV07TPiF4luLrUEAivdWulvWtCM/NGrKoGc8/QeleYeKp7b4e2MniTwz8e73V9X011kuNJ1TW4bmO7XcA8aw5BQ4JIxk8YGDzW78RfG+k/Ev4Y6z/wru/utTWymt/7Sit7eWKX7OXy6gOqlsqpzjPANcb4u1X4Q6z8PtS074W+AIdQvYrMtLdJpBRtOQYLNJPIu4vgEAKzEnvWGY14QhJ4Vq8I3j7zbejd4paNd3qntLRFVpUWlCm1azad3vdpqNt5K1+6ujsfi7BH4u1j4aRw6hf6dHql7JIlxZTeVcRBoVYFHwdp98VN8R9L1T4cfC+7/sjxp4lvbl9StHF3qGoGW4QNKilFcBSEIHT3PrUHjtbnRtL+Gni25sLqTT/D8kT6iYYmd7dGgVd7KOcAg59OKb8WPGfhvx78JbvUvCWom/t4tUs4HcQSRkOJkOMOoPQjt3rtqQpUsRiuV2qe0VtdeTlpK9u101fvoTUlF06k5u03SbXT7Mr29PwLfxT1y6m8faN4M1Pxvd+EdBurF7t761lFvJczhyohE54jwMH3zg9RXYeF/CieGdKvHg8Z6/r8F1DuR9VvluggweUYKDg59SOKzviF48+H+hXS6B8RdInNhNGJkurrSzc2TtkjYCA3zjGcbeMjnmuQ+EyaTeeNfEE3w1t76HwVcaeB++SRLZ78tyYVk+YDb1449MbaUZQjiZ04yU5S5tm+aOjdpR2tpZPTW2jbudLnGnilJtNtrS+q2Wi6rq9t3uR/Af4f/afCGgeK/wDhN/FkW2SSX+zYtS22B2zONpi2/dOMkZ5JNauieN9V0TRvibr97dT3/wDYer3f2SKeRmVAqjZGMn5Uzjge9VPgz498OeGdE0v4XeI5rrTfEtvcS2v2Ke0l/eM0rMpVwpXaQwwSR+WDUWjeHb3xP4e+LWg2S4uL/WryODdwGfapUZPqcD8awjJQw6+ou79nPZ39+1PT1WmnTsc+FUYU6UY/FdKS8+WW6L2hfDPxf4j0O18S638XfFdvrGoQJdhLG6EVnAXUMq+QBhgM4PIzTPidrGtabqnhHwXrPjq50LTdQhk/tLXoFW2eeaNRhA/3Ydx5znAz6Dk8N/HrwTofh6x0TxQNS0vXdOto7WbTJNPmaZpEUL8mFKkNjjJHWt/xX8SfBNjptgnj3w5qdvpWrWy3BbUNJM0ETE8RTKN22TvtwfrXTVeBdKSw1VKN1duTa66Sd9G1vrd6cyexVN0pUHadp2V9Xdaq91fS+3RpN2savgfwhD4eV76z8eeIvENtdxjZ/aeopdxjnO5GCA+3XHtXWV4f8MZPD158UJ7/AOE1veQ+EpNPb+0z5MsVnJd7vk8pZAMMB1wBxnAxXuFd+BqRqYeMoKy1S1utG1dPqn0fY6sJKMoNRSsn0d09E7p/P77hRRRXWdQUUUUAFFFFABRRRQAUUUUAfP8A8IP+Fxf8IxP/AMIZ/wAIb/Zf9qXe3+0/tX2jd5h3Z8v5cele361LcweHr+fzNlxHZSvujJG1whOVPXr0rhP2e0dPAModGXOrXxGRj/lqa7vxGCfD2qADJNlP/wCgGvEwFJ0copvmbbpQer2/drRdjDAU7SUrvVv0+JnhfivUb/Vv2avDuo6pezXd1NdWhlnmcu7kTsMsx5JwBya7T4q+MLm38S6N4Dh8XW/hW21KCW8vtWlkSN1iU4EUTOQFdjn5uoxx6HhtZgmf9mHwyiwuW+0WZwFOcG4bH8x+ddZ8XdGisfGmg+P9Y8JjxFoFnaTWOo2wtFuWtwx3LN5bAggEnJ7Y96yxLqRU3F2XNG7d0rcq3a1te1/LfS55lKU/YqUd/ZUv/SpX89r+fbUw5fEVr8Pta0W78KfGWXxfY6hfw2N9pd9qsWoT7ZCR5sTJ8y7T2xjkZz0rR8R6lL4o+Keq+EfEfxI1PwhYabBAdOt7C7FlJfM65aTzmHzYPy7OfboateG/GfwK1LxBp1n4E8GWl/qUkyjztP8ADyxGy/6ayOyJsUdypNaHjz4g/CRNRufDfxN0eSH7McQSajpLyxzAgZeB0Vjjtn5TkGoSh9WUp1YuHM7e8+VrlS5ea/fVbpPppppFRdOTVRct1s3bru76X0+7zd+38LeH28NaZ/ZzeIdX1kbzItxqlws0wBA+XeFXI4zzk8nmtivKfgLHKlv4hbSYdRh8JPfKdAjvt24RbT5hTf8AN5e7G3Pv3zXq1e7hp+0owna10tPl/WvU7sNNTpJpW3W91o2rp9U915BRRRWx0BRRRQAUUUUAFFFFABXBfHb/AJJJ4l/69V/9GJXe1wfx1Ut8JfEgUEn7KvA/66LXmZ0r5biEv5J/+ksUtmcZ45svE/hBdC+I/gTT3urzUNKi0W+t41J3s8YFvMQAeVfA/wC+R3qvr/g+HwPH8KtBVhJcL4ijmvJs5M1y4BkcnvzwPYCvZvDqsvh/TFYEEWcIIPUHYK4D4xRyP4o+HDJGzBfEceSBnHGf5A/lVY3CRo1nUi73q07L+VOrFtL/ABS95+dux5cqCWHdX+5t52Sb+5Jff3ZpfELw9FqF9FqWu/FnVPC2kpEI0gsr6Ox3S5JLmZuWyMDbjjHvXOfD/Xby71/xD8Mrf4gnxHZnTDd6ZrMV0k1xbhzsZHkQnc6swYHr9MgDG8UXXgbQ/i9reo/GPTXns7i3thoM91aSXNqIwn7xAihhu3nOCvqeMjNz4brZ3HxnvdS0XwUfDukz+HQbSP7Ett56+eB5rIoAUsQcA8lQD3rz6VRV8XFRslJzjJJybtyztzdI6pNdV0bVx1Ktq/NHRqSW7va6V7bcr6dNnudZ8JPF11eeBZ08VXbnU/DMs9hqkkzbnzDk+YxPJymOT1INcfa+P/FWifC3UfiHd3zi78T6vt0pbyQtBp8Ej7I2weiqqs2Oh4Pc1S+LGj+IdK8c3GgeGoytp8TIoLS4cZxDNE4Er8esROfqx7V3Hxb8D3Op/DWDQvDWmpdHRZbW4hsSM/aIoODFz1JXPHfp3pyq4irQnNN81Ncj31d1zy01+FRlG2vvu2o/3i5qML3pqTXm2nyerS387HEaubDQ9IuPEWg/tLyX2v2kTXBgudZtprO5dRkxrbA/Lu6AAnGa1fF/jXxhrth8Nb7wrqP9k3niaR1mBBMSlogCzIfvhcsyg8ZA61Tj8ffs7eQIpfh5ZR6yPlOjf8IwpuxL/cA8vZnP+0K3/HzLP4r+Fc0Gny2UbahIy2zxhGgBgBCMo4UgcYHTFZwTlTahUTi6lFe5Ju16iUtb6Np6pdrmUXeMnCa+F7Nt30s3fZrXzfXYzvF2geMvhPpq+PdH+Ieu65FZSRnVNP1i4E0U8TuFYxDA8ogngDt34wfY4JkuIY7iMkpKodc+hGRXCfHkE/CbxAAM/uov/RyV2mkgjS7MEc/Z4/8A0EV62FgqNarRj8KUWlvbm5k7X6e6nbvfud1OCpVnGOzXrrffX8Tz3Rf+TgvEf/Yv2n/oyvTa8n8X3s/w5+KQ+IV/pt3ceH9V0tdPvrm2iMpspUfcruo52EYGR798Zj1r4wHxqbPQPgxc3V/qVxdRfab77A629lbhsuZDMgHIGBx645xnHDYulQh7CT9/mn7v2veqSadt7Wknfa1+zI9vDDyqc71vdLq/dW3ft6kHjLxQviH4gaj4L1P4kr4L0bRIIHleG9jtLu+mlXcAkrn5VUYzjPJ56jEfg/xO3h34i6b4N0r4ljxpomtwTsjTXsd3dWM0a7vmlT7ysAcA474HHNfxfaeHvBvxP1fxR8QvBsOreHdet7bytRfTlvFsJokCMrgqSgYc5A54xnBx0fw/8UfCbWvERt/hv4Qh3LAxm1Wy0RbWCIf882kKo2W7AA5xXFhHOWJXPNKfNK6u+Zq7suW9rWtZ2ts1qc03KVZqUkpcytq72utls01v876nP+F9I8afEXWfFlrqPxA1vS9F0vX7u3t10248q5dg3CmUglY0XbhAMEsfSt/4e6l4o8P+NtU+GHibWpNbjtrJNT03UJ/9eYGfYY5T/EQe/Xg+oAl+DSss/jncpGfFl91H+5TYVP8Aw0Nctg4/4RVOf+3mt8HT9nHDVE3eatK7bv8Au5S1v2aVu22zd7jG0PbXfNztbvbntbta3467nJ/Db4f/APCTXvijV/8AhN/FmleT4nvU+y6ZqXkW77XByybTknODzyAKv3Nv468ZfFnxX4Ss/Geo6PoFmllLO1o+J13QgiOFj/qtxLMzAZ+UUzwV468O/DTWvEvhXxxPc6Ve3/iC4vbIvaSvHcxTEbGRkUjtznH88dF4LVh8Y/iISpAKaXg4/wCmBrnwlKhOlh6UHp9tJv4lT1Utbqz6afcZqMLcidpObvrra8rel195d1nwPc2vhW00UfFHxBptlZyvLeajcXaNdzxnOFNwwHlgE8EDpxXF6J4it/Bnj7QtH0L4ryeMdH1+R7O4t7zU4r65tJguUkDqchSeMYA69TjFv43Lpdv4u8Kar45sbm68G2wuBdhEeSKO5IHlvKqckenXuMHkHnL+58Ia5448C3/w58Cx2ekRawqyatBpQtEuW2E7F+VXZVCsSxAGaqpV/wBrj7KyanCLV5OXK3GLutlFp6X06p8w8VJU5OMNHFK2ru+ui7dH876I7XR/+Tjdf/7Fu3/9GpXqVeX6RFIP2itelMbBD4ct8Njg/vV7/gfyNeoV6uA/3df4qn/p2Z3Ufjqev/tsQooorrOgKKKKACiiigAooooAKKKKACiiigAooooAKKKKACiiigAooooAKKKKACiiigAooooAKKKKACiiigAooooAKKKKACiiigAooooAKKKKACiiigAooooAKKKKACorr/j2m/65t/Kpaiuv+Pab/rm38qAJaKKKACiiigAooooAKKKKACiiigAooooAKKKKACvy5r9Rq+M/+GM/ih/0HvC3/gVcf/GK+R4pwOIxvsvq8HK3Ne3nynjZvh6tfk9mr2v+h4LRXvX/AAxn8UP+g94W/wDAq4/+MUf8MZ/FD/oPeFv/AAKuP/jFfJf2HmP/AD6Z431DE/yM8For3r/hjP4of9B7wt/4FXH/AMYo/wCGM/ih/wBB7wt/4FXH/wAYo/sPMf8An0w+oYn+RngtFe9f8MZ/FD/oPeFv/Aq4/wDjFH/DGfxQ/wCg94W/8Crj/wCMUf2HmP8Az6YfUMT/ACM8For3r/hjP4of9B7wt/4FXH/xij/hjP4of9B7wt/4FXH/AMYo/sPMf+fTD6hif5GeC0V71/wxn8UP+g94W/8AAq4/+MUf8MZ/FD/oPeFv/Aq4/wDjFH9h5j/z6YfUMT/IzwWivev+GM/ih/0HvC3/AIFXH/xij/hjP4of9B7wt/4FXH/xij+w8x/59MPqGJ/kZ4LRXvX/AAxn8UP+g94W/wDAq4/+MUf8MZ/FD/oPeFv/AAKuP/jFH9h5j/z6YfUMT/IzwWivev8AhjP4of8AQe8Lf+BVx/8AGKP+GM/ih/0HvC3/AIFXH/xij+w8x/59MPqGJ/kZ4LRXvX/DGfxQ/wCg94W/8Crj/wCMUf8ADGfxQ/6D3hb/AMCrj/4xR/YeY/8APph9QxP8jPBa+9P2Y/8Akh3hr/t8/wDSyavBf+GM/ih/0HvC3/gVcf8Axivpn4O+DNU+H3w50jwhrU9rNeWH2jzHtWZojvnkkG0sqno4zkDnNfRcM5disHi5TrwcVyta97o9PKsNWo1nKpGyt+qOzooor7k98KKKKACiiigAooooAKKKKACiiigAooooAKKKKACiiigAooooAKKKKACiiigAooooAKKKKACiiigAooooAKKKKACiiigAooooAKKKKACiiigAooooAKKKKACiiigAooooAKKKKACiiigAooooAKKKKACiiigAooooAKKKKACiiigAooooAKKKKACiiigAooooAq6lpWmazaNYavp1rfWzkFobmFZYyR6qwIp9lZWWm2sVjp1pDa20C7IoYYwiIvoqjgD6VPRS5Une2orK9+oVn6h4d8P6tdQX2q6Fp97c2v8AqJri1SR4uc/KzAlefStCihxUt0DSkrMKKKKYw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wCPab/rm38qlqK6/wCPab/rm38qAJ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AI9pv+ubfyqWorr/AI9pv+ubfyoAl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iuv8Aj2m/65t/Kpaiuv8A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wCPab/rm38qlqK6/wCPab/rm38qAJaKKKACiiigAooooAKKKKACiiigAooooAKKKKACsfxb4u8OeBdAufFHivU00/TLPb507Iz7dzBVG1AWJJYDgGtivDf2i9LPxJ1/wd8EYbh4o9bnuNW1J4zzHa20R2Z9mkdQPdamTaty7/1f7ldlRSestv6/N6Ht0E8NzBHc28qyRSoHR1OQykZBB9CKy9G8W+HvEOpavo+j6iLi70G4W11CMRuvkSsocLlgA3ykHKkj8a4T9mjxJda/8I9KsdUJGqeHHl0G/RvvJLbNsAPvs8s/jWF8Lte0Pw34++MWqeItasNLsk8RWytc3tykEQJtxgF3IGT9a0lyqo4p6Wun31il96ZmnLkTa1vZ/dK/4o9woqjo+uaL4isE1Xw/q9lqdlKSEubO4SaJiOuHQkH86qeIPGng7wm0K+KfFmjaMbjPkjUL+K3MmOu3ewz+FS9NylrsbNFV47+xmshqUV7A9m0fnC4WQGMx4zv3ZxtxznpRp+o6fq1jBqelX1ve2dyglguLeVZIpUPRlZSQwPqDQBYorjPiN4ktf+FceOLjw7rsJ1DRtIvhI9ncgy2dwtuzqGKnMbj5WGcEcGsf4LfEzwn4l8D+E9Kfx/pGqeJJtGtWurX+1Ipr1phAplLpuLlgQxbIzwc0R969ulvxv/kEvdt53/C3+Z1fjfx54U+HGhN4l8Z6r/Z2mpKkLT+RLNh2+6Nsas3OPSvO/wDhr/8AZ1/6KH/5Sb7/AOM17JXjviz/AJOg8B/9i9qv81pK7movrf8ACLf6BJpRcl0t+LS/U3dJ/aE+EGu+GNX8ZaX4vE2j6E8KahcmwuU8lpW2xja0YZsk4+UHHfFeiKyuodTkMMg+1eQ/ta/8m/eKvpZ/+lkNd/H448FW+qW/ha48X6JFrLqirpz6hEt0xK5AERbecjnpVK0k7d7fgn+on7qV+t/wt/maer63o2gWn9oa9q9lptrvWLz7u4SGPexwq7mIGSeAO9Xa5f4i+HPh/wCJ/DwsPiVDYSaPHdQyj7bcm3jE4bEfzhl5LNtAz827GDnFbGta/oHhiw/tHxFrWn6TZKwTz725SCIE9BucgZ46Uul33/y/H/gD62RoVm+IvEOj+E9DvfEniC8+yabp0LT3M3ls/loOp2oCx+gBNN0DxV4X8V273XhfxJpesQRNteSwvI7hFb0JQkA1xn7Rn/JDfGv/AGCZf6VFaTpwlJbpXLppTmo92Yiftefs7yOqL8RFBY4G7Sr4D8SYcCvVdH1nSPEOmwazoWp2uoWF0u+G5tpVkjkGcZDLweQR9RWb4Ot4LrwJodtdQxzQy6TapJHIoZXUwrkEHgivMf2frey8OeKfip4U0jZB4e0fxCktnGGxFbtLCGmjXsqqwHHQVtKKjOVPsm7+jS/UxjJzhGoutvxTf6HttFc/o/xD8AeIdROkaB448P6nfgEm1s9TgmmAHX5EYtx34rburu1sLaW9vrmK3t4ELyyyuERFHUsx4AHqah6K7L3diWsTw/4x8PeKL7WdN0W9M9xoF6dPv1MTp5c4UNtBYANweoyKZoPj3wN4quXs/C/jTQtYuIl3vFYajDcOq+pVGJArzn4Df8jr8Xf+xuf/ANFLTiryafZv8Yr9WEtIprul+En+h7JRVRNW0uTU5NFTUrVtQihW4ktBMpmSJiQHKZ3BSQQDjGRWRD8Rvh7c6wPD1v478Oy6qZPKFimqQNcF/wC75Ybdn2xmktdg2OioprukaNJI4VVBLMTgADuawdL+IXgHXJrm30Txx4f1CWzjaW5S11OGVoUX7zOFYlQO5PAoA6Cis7/hI/D39iDxL/b2nf2Q0QnGofak+zGM/wAfm527ffOKi8P+LfCniyGW48K+JtJ1mKFgsj6fex3CoT0DFGIB+tHWwX0ua1FFFABRRRQAUUUUAFFFFABRRRQAUUUUAFFFFABRRRQAUUUUAFFFFABRRRQAUUUUAFFFFAGV4h8U6B4Ut7W68Q6ilnFe3sOnwMyswe4mbbGnyg4ye54HUkCtWvPvj34Sl8afCbxDpNoD9ugtvt1iwOGS4gPmIVPY5XH41vfDnxZF468B6B4vhK/8TXT4bmRVOQkpUeYn/AX3D8K6fYxeGVaO6lZ/cnH7/e+453VaxHsns43XqnaXyScfvZc/4Szw9/wlX/CE/wBqR/239h/tL7Htbd9m3hPMzjb94gYzn2xWvXinwVA8Y/FH4k/FR9skH29PDWlyYPEFqAZSpPVWdlP1U16bqXj3wLo2qJoeseNNCsdRkICWdzqMMU7E9MIzBjn6VeIwrpVFShdy5U35Nq7XyvZ+dyaGJ9pGVSdlFSaXyfLf5tO3lY3qKr3+o6fpdq19qd9b2lshAaaeVY0XJAGWYgDJIA9zWefGXhAa+nhQ+KtHGtvnbpv26L7U2FLHEW7eflBPToCa5YwlP4Vf/gHRKcYaydv+CbFUr/W9G0u4s7PU9XsrSfUJfItIp7hI3uJMZ2RhiC7Y7DJrL1f4ifD/AEDUP7I17xz4f02+4/0W71OCGXnp8jMD+lVvFGgfDzxDqnhnVPFSadPe2N6LjQXnuthNyV3AxAMBKcKGAw33QccZrSFKzTqJqL7L8iJ1NJKm1zLu/wA+x1VFUNa1/QfDdkdS8Ra3YaXaKQpuL25SCMH03OQKXR9c0XxFYpqnh/WLLU7KQkJcWdwk0TEdcOhIP51nyS5ee2ncvmjzct9exeorG1Hxp4O0e0m1DVvFmjWVrbXBtJp7m/ijjjnAyYmZmADgEfKea0NO1LTtYsotT0jULa+s7hd0VxbSrLHIvqrKSCPpQ4SUeZrQOePNy31JLm4hs7aW7uZAkUCNJIxGdqgZJ49hWb4U8W+HfHGg2vifwpqkWo6ZehjDcRhlDYJUgqwDKQQQQQCMU/xR/wAizq//AF4XH/otq+Xv2P8AWdQ8BvpXgfW7hm0nx1pza5ocrdFu4yUuYPqVRXA9F9WrvwuBWJwtWsn70OWy7pqTl80o39EzixeMlha9Gnb3Z8132s4KPybnb1a8z6dj8XeHZfFkvgaPUlOuQWK6lJaeW+RbF9gk3Y2/e4xnPtWxXi+n/wDJ32q/9iFD/wClor1HX/GHhLwosT+KPFGkaOs5xEb+9itw5/2d7DP4VjXw3I6cad25RT+bvsaUMT7R1eeyUJW+Vk9fvNeiqn262vdLbUNOu4riCWEyQzQyB0cYyGVhwR7ivHv2cfiv4d1f4baBpfif4j6Zd+KLie6he2vdWje/kb7VKI1KM/mE7NuBjOMY4qaeFqVaU6kV8LSa9eb8uXX1Kq4qnRqQpzduZOz9OXT582h6/p2t6Nq73cek6vZXr2E5trpbe4SQ28wAJjkCk7GAI+U4PNcHo/x48K+JfGf/AAh/hXQfEutxx3LWdzrVjppk0u2mVSSslwWGOmMgEEkYPNN1XQ/AvhbwL8R774fJY297cw6hdas9nc+Y6X/2dmO/5j5bjIOzjG7OOecr9nrxl8MbT4YeC/CGj+MPDa6q+lW5k02HUoDcm6aMPMDEG3795csMZzmuqlhqTpVKyjKVuVJbWum23a+itp33fY5q2JqRqU6LlGLlzO++kZRSSvbV82vazST3Xqem61o2s/af7H1ayvvsc7Wtz9mnSXyZlxujfaTtcZGVPIzV2uX8D+HPh/4dOtr4Dg0+M3eqSzaqLS487F8QPMV/mPlsBj5OAM9Bmp7v4i/D6w1X+wb/AMdeHrbU94j+xTapAk+7+75Zbdn2xXFKlzT5aKb07a7a7X0/Q7VU5Y81Vpatb6b6b217+Z0NFZ+t+IdA8NWf9o+I9c0/SrQHb597cpBHn03OQM03QvEnh3xRZnUPDWvadq1qG2GexukuIw3puQkZ9qz5JcvPbTv0Lc4qXJfXsaVUv7a0b+1/+Ef/ALWsv7U8j7V9i89PtHk52+Z5ed2zPG7GM1434F+K2iaN8TvifpHj34i6dp8Nrq9sumW2rarHCI4vIG8QrIwwucZ28ZPqa9HTw/8ADyT4hJ4rjj05vF8uleUki3OZ2sN4+cRbsFN2B5m3vjPOK66uEeHklVvZxTTS7xUl919Tmp4qNbmVJq8ZOLTf8snFv520+R1VFY+v+MfCHhTyv+Eo8VaPo/n/AOq+330Vvv8A93ewz+FaUF7Z3Vol/bXcMttInmpMkgaNkxncGHBGO9cjhJRUmtH1OlSTlyp69iaiuf1D4g+AdIis59V8caBZR6igks3uNThjW5U9GjLMN49xmt5HSRFkjYMrAFWByCPUU5U5xV5KyBTjJ8qepl+KfFOg+CtBu/E/ie/FlpliqtcTmN5NgZgo+VAWPLAcCtVWV1DqchhkH2ryf9qv/kgPi7/r3g/9KI69Utf+PWH/AK5r/KtXSisMq3VykvklB/8AtzMVVft3S6WT/For3mtaNp99Z6Zf6tZW15qLMlnbzToktyyjLCNScuQOTgHAq7XL+JPDnw/1XxV4b1fxPBp7a9p00x0Iz3HlymQpmQRpuHmEKN2MNjG7jGa1b7xP4a0tL2TU/EOmWiaaEa9ae7jjFsH+4ZCxGzd2zjPaocE4x5L3e+nnZW79PnoaKUuaXNa3Tvtrft/lqadYuleMfD+t+Ita8K6detLqXh/yP7QiMTKIvOUtHhiMNkKehOMc1b0TX9B8S2I1Pw5rdhqtmzFRcWVyk8RYdRuQkZ/GvLPhf/yX34wf9wT/ANJ5a1o4fnVXnunCN/nzRjr8pMxrV+T2ThZqUrfLlk9PuR7FRVVtU0xdSTRm1G1GoSQm5S0My+c0QIUyBM7ioJAJxjJFY+pfEX4faNqR0XWPHfh6x1AEA2lzqkEU2T0GxmDfpWEac5u0U2byqQgrydjoqKajrIodGDKwyCDkEetOqCworG8VeL9A8GaaNU1+8MSSSCGCGONpZ7mVvuxRRKC8jnsqgmuUk174t63E+pWeleH/AAXpEatIZ9fZry78sDO94IZI44RjnmZiO4HStqdCVRc2y7v+rv5XM51VB8u77Lf/AIHq7I9EoryDQPE/jXxDc3Fr4Q+O/wANPE97EDIbKLSWyqg88w3zMo5xuKt+NdBafE2+0O/g0b4o+HP+EbmuZBDbanBcfatKupDwFE+1WhcnOFmRM9FZjW08FUi+WLTfbVP7mk38rmFPGQnHmaaXfRr74tpfOx39FFFcZ1hRRRQAUUUUAFFFeO+HJ5/Cf7Sninw7czSNaeNNItdcsy7ZCz248iWNc99u1segFC1ko97/AIK/5J/d5g9IuXa34u35tHsVFed/tBeL5PBPwg8SavasReTWpsLML94zzkRIR7jfu/4DW98M/DEvgv4feHfCk8ryTaXpsFvKzMWJkCDdjPbdnA7DAoj7132t+t/u0+9A9Led/wALfnd/cdNRRRQAUUUUAFFcp4F8Ha34Tn1+bWfHGpeIV1fVJb+1S8GBYQt0t48sflHttHoo5z1dHRB1CiiigAooooAKKKZLKkMTzSttSNSzH0A5NDdgSvojA8T+MYdCurbRdO06fV9cvlZ7XTrdgrbBwZpXPEUQJALnucKGYhTnR6X8WdQ/0i+8W+HtI3ci0sdKkuvL56GeWVfM+oij+lO+Gdj9o0dvG96gbU/FW3UJpCPmS3IzbQD0WOIqMdNzSN1Y1ofEHXr7wx4M1XX9NWI3NnCJIxKpZc7gOQCPX1rrt7OaowS5tm3rr2V9Lee/XrYwT517RvTdW7d/60+auY1xf/FTwqDd6lZ6X4u01ADL/Zdu9lqESjqywvJJHcH2DxH0DHAPV6Fr2keJtJt9c0K+S7srpS0cqZHQkFSDgqwIKspAKkEEAgir9cPa2yeEviY1pZhYtN8X28128I4VNSg2b3UdMyxNlveDPUkmU1XTTVpb6aXtq7rbbZq3ne902nSd07rtvv1XXfddtrWs+4orjvjGSPhP4wIOD/Yl5/6JavNf2Q/Hmqa14EHgPxU0g1vw3BbSReaxLT6dcRiW2kBPUBW2cdAqZ5NaUsFKrhZ4mL+Bq68n1+TsvmY1sZGjiaeHkvjUrPpdW0+ab+497oryL4fMT+0P8VwScCz0Hj/thNXrtYV6PsXFXveMZf8AgUVK3yvY2o1vbKTtaza+5hRRRWJsFFFFABRXj/wamn8OfET4k/Da9lkfydVXxFYNI5Yvb3q5YDPZZEI+rUftQ6rdj4cw+CdJlC6n421O10C29QJZBvb6BQQf96u5YJyxMMOn8XLr5SSd/lfX0ZxvGRjQqV5L4Oa6/wALe3ra69UewUVXsLOPTrG20+J5HS2hSFWkYszBVABJPJPHJqxXE7J6HXFtpN7hRRRSGFFMlRpI3RZGQspAZeqn1Fc18OPCWteCfC8eg6/401HxTdpPNKdRvwRKyu5ZU5ZjhQcDk+2BhRajFwcm9Vay773+79dCHKSkklo769tvz8u2p1FFFFQWFFFFABRRRQAUUUUAFFFFABRRRQAUUUUAFFFFABRRRQAUUUUAFFFFABRRRQAUUUUAFY/inxd4d8FaYus+J9SWxs2uIrUSmN3HmyMFRcICeWIGcYHfFbFeNftYf8kpj/7Dmmf+lK104KjHE4mnRltKST+bsc+LqvD4arWjvGMpL1UW1+R7LRRWbrniXw74YtRfeJdf03SbZjtE19dRwIT6bnIFc8YuTtFXZu2krs0qKoaLr+heJLEan4d1qw1WzZiouLK5SeIkdRuQkZ/GvH/h98V9A0jxz8StJ8e/EfTbH7L4i2adb6tq0cXlweSmREsrjCbs8LxnPeumjg6tdT5VrBXtbXdL9TnrYqlQUJSatJ2vfT4ZS3/7dse30VS1TWtG0SwbVda1aysLJAC1zdTpFEoPTLsQB+dRaF4l8OeKLQ3/AIZ1/TdXtVbYZrG6juIw3puQkZ9q5+SXLzW07m/PG6jfVmlRWDrvj3wN4XuksfEvjTQtJuZQGSG+1GGB2B6EK7AmuB/aG8XT6L8PdI8ReH/EpsoJfEGl7761u9iNbNMN+ZFODGV684I68Vvh8JUxFWFNK3O0k+mrsZV8RCjTqVG78kXJrror/ieuVk3Xirw/Y+I7DwldanHHq+pwTXNpalW3SxxY3sDjAxuHBOTzjODUfh7xt4N8XNOvhPxboutNahTONOv4rkxBs7d3lsducHGeuDXm/wC0Mp8NT+C/i1CAp8I67Et9IFyRp91+5n6egZTVYbDOpiFQqJpvRd7te798rfIiviVDDyr0mmo6+Vk7y+fLe3nY9irI0PxZ4e8S3Wq2Wh6nHdT6JeGwv0VWBgnChihyBnhhyMjqM5BqXxHrlp4b8Pal4ivXAt9NtJbuQk8bUQt/SvN/2YdCutO+FNr4h1VCNT8XXdx4hvWYklmuGzGcnt5QjpU6EZUJ1pdGkvNu7+5JP5tDqVnGtTpR+1dv0SX43lH5X+XrVFYNp498C3+sHw7Y+NNCuNVUlTYxajC9wCOo8sNuyPpWtc6jp9nPbWt3fW8E145jto5JVVpnCliqAnLEKCcDsCawlTnH4lY3U4yvZ7FiisfR/GXhDxDe3Om6B4r0fU7uyGbm3s76KaSAZx86oxK88c1Us/iR8PNR1QaHp/j3w7dakX8sWcOqQPPv/u+WG3Z9sVXsal2uV6a7dCXWprXmW9t+vb1Nb+2tG/tf/hH/AO1rL+1PI+1fYvPT7R5OdvmeXndszxuxjNXa5f8A4Rz4fj4jDxMYNPHjJtLMIb7R/pJsfMGW8rd93fgb9ueduecVoa/4x8IeFPK/4SjxVo+j+f8A6r7ffRW+/wD3d7DP4UOmpOMaabbXbr5d0Cm48zqWSXn0st+3+VjYoqGC9s7q0S/truGW2kTzUmSQNGyYzuDDgjHesXUPiD4B0iKzn1XxxoFlHqKCSze41OGNblT0aMsw3j3GamNOc3yxTbKlOMVzSdkdBWN4u8X+HfAnh+68U+K9R+w6XZbTPP5TybNzBR8qBmPJA4BrXR0kRZI2DKwBVgcgj1FeQ/tZ/wDJB/EX+9af+lEda4Siq+Jp0ZbSlFP5tIyxVV0MPUrR3jGTXyTYtr+1v+zzd3EdtF8RYleVgqmXTryNAfdmiCqPckCvWLG+stTs4NR028gu7S5jWWGeCQPHKjDIZWHBBHIIqjr58PDw9dHxX9h/skW5N39t2+T5eOd+7jGPWvNP2WUax+CthLMzQ6cbzUJ7Dzvl2WRuZDGeei4yw9iDXTVpYapQlWoRlHlaWrUr3vs1GNmrba6HLRqYqFWFOvKMuZN+7Fxatbo5Sutd9LO3c9gorA0fx/4D8Rag2k+H/G2g6nfICWtrPUoZpVA6kojEjH0rYvb6y020lv8AUbyC1toFLyzTyBI41HUsx4A9zXDKnOD5ZJpnfCcaivF3M/xN4s8P+DrGHUvEmoiztri6hso3MbvumlbbGuEBIyT16DuRWvXhf7QPirwx4r+Huk3XhfxJpesQw+LNISSSwvI7hUbzxwShIB9jXtGrazo+gWL6nruq2enWceN9xdzrDEuemWYgD866amFdOhCbT5pSkreijbTf7X5GEcQp1nBNcqjGV/VzT+Xur8S5RWHa+OvBN9p0WsWXjHQ7iwnuFs4rqLUIXhknY4WJXDbS5JGFByfSrGveKvDHhWBLrxR4j0vR4ZTtSS/vI7dWPoC5AJrn9lPm5eV322NlUg4811bf5dzUoqrpup6brNlFqekahbX1nON0VxbSrLHIPVWUkEfSrVQ04uzKTTV0ZfiHxP4c8JWI1TxRr1hpFm0giFxe3CQxlyCQu5iBk4PHtXOf8Lx+DP8A0VXwn/4OIP8A4qsr43WlrfDwLZ3ttFcQTeMbBZIpUDo67JeCDwRXXf8ACA+Bf+hL0H/wXQ//ABNdcIUI0lOrdtt7NdLd0+5z1HWdTkptJJJ6pvdvzXY5HVviRbar4y+H0XgnxTY6houtahqNrfPZSxTxTeVZPIqbxnBVgp4IPrxWs/xt+DkTtHJ8U/CiuhKsp1eAEEdQfmrA8a6VpmkfE74VWek6da2Vv/aeqt5VvCsaZOny5O1QBmu3PgLwMSSfBehEn/qHQ/8AxNa1VhoxpuSdnHpa/wAUt9NehlT9vKU0pK6a6NrZbK+hF4d+JHw+8XXz6Z4V8baHq92kRmaCxv4ppBGCAWKqxOAWUZ9xXR15QND0XRP2iNEj0XSLKwSXwhqTOtrbpEGIu7TBIUDNer1z4mnThySp3tJX19Wv0NqFSpKU6dS14tLTS94xl5/zWCiiiuY6AooooAKKKKACiiigAooooAKKKKACiiigAqK6/wCPab/rm38qlqK6/wCPab/rm38qAJaKKKACiiigAooooAKKKKACiiigAooooAKKKKACvnvwn8QvAdx8ffH3i7xX430DSv7Gig8MaXHqGpQ27lIyZLllV2BI87AyOOCO1e9apJfQ6ZdzaXbLcXiQSNbwswUSShTtUk8AE4Ga8n+EvwD8JaT4B0yL4j+AfDuqeKLnzbzVbm+062upjcSyNIymQq27buC8EjjilG/Pzdl+L00+V0/VDlbkt3f4LX87fc/Mwvg/4q8MWfx98feE/DHiLTNV0rxJDD4ls5LC8juIkuOI7lCyEjeWIbHXAzVH4d/DHwd41+NXxT1zxfo8GsjTtZihtbO9QTWsbPApeQxNlWcgKASDgDjrXU+Lfg1b6H498B+OfhP4M0fTZdJ1N7fWIbCCCzWTT54yskjAbQ5THA5b5uBWHYeGvjv4A+I3jzxt4W8K6Zr+j69qcciaPPqMdrcXCrEoWeGY7lTBLKySAEhcjsaIWTTfSLj+Mbf+S6L0fZsU7u9urT/CV/x1fr52LGieGdJ+FX7SVloXgm2XTdE8Z6Hc3V7pkPy28d1buNssadEypxgccmqXwI8AeEPiZpuv/E74iaBY+JNb1nWr2AvqdutxHbW8MhjjhhRwVRQB1AzzjPFdP8PPBfxC174hzfGD4q2Nlo97Fp7aXo+hWtwLj7FAz7neWVfleRiMfLxg9ugx9O0D4y/BPUdW0j4eeB7Lxx4V1S+m1GxgbV4tPutMklO6SN2lG2SPdkrj5uuTTj7vKpfyyXfVyul/4Dp2WwP3uZx/mT+SjZ/+Ta+e5j+F9Ni8A678Y/hTocsw8OWehjV9OtJJC4snuLeTzY0J52FgCBnjHqST6T+zr/yQ7wV/2CIf5VR+F/wz8RWs/ijxn8UJrK48ReNRHFe2lnk29laIhSO2Rj94hWO5uhPrjceU8N2P7Qnwb0k/D3wz4C03xxotozrouqvrEVlJawMxKx3MUnMhXP8ABjgYz6NNxXLLe0fw5tL+SaV9nZ69yS5nzR2Tf4qOvzcW++q03tlaP/yLf7SP/X7qn/pCa9B+A/gLwLp/w58F+J7DwXoNtrMmhWcj6jDp0KXLO9uu9jKF3ktk5OecnNReCvg5qemfDnxXoXinW4rjxH46N7caxeW6nyYp7iMptiU4OxAQBnBPPTgCD4O3Hxl8NW+i/Dfxl8MLKHSdFshY/wDCR2euRSRSrCm2Ii2I835gqgk45JOB0oguW8evLBf+App6/wBX6Cm+b3unNN/+BNNaf1bqevV474s/5Og8B/8AYvar/Na9irzfxB4O8Q33x28JeNbWxD6Ppmj6haXVx5qAxyyFdi7CdxzzyAQMc44qV/Ei/X/0mQS1pyXp/wClRMf9rYZ/Z98VAHHFn/6Vw0uofs1fCO88ATaBP4WtXvXtWkbWmjB1JrkruM7XB+csX+Ygnb2xjitn9obwh4g8efB/X/CvhaxF5qd8LbyITKke/ZcRu3zOQo+VWPJ7V3skMjac1uB85hKAZ77cVEk/ZTtu389lt8/60NE/eh21/T/gny74o8Sat4t/Yx0LW9dunub57qwglnc5aXyr8RhmPdiEBJ7nJrr/AI4eGr3/AIWn4e8deJfhvf8AjzwZp2ly2jabZQrdyWd68mftBtWI84FAq9wMZOCFznH4QfEB/wBljSPhp/YiL4itr2CWa0N1DhEGoGUnzN2w4jO7gk9hzxXpnjzxB8Z/D2tR3Hgj4faR4t0SS3VWthqosL6KfJ3MXlBiaPG3AA3ZzntW9Rrnk1/PJr5xivu3s+5lBWXL05UvulL/AIHyIfg/r3wV16LUZvhNpWi6ZcwskWqWlrpS6fdRMM7Vmj2K3BLAHkZ3AHrR+0Z/yQ3xr/2CZf6VifDTwj8QdU+KWr/GHx/4a0/wtLeaTHo1tpFreLdysqyBzNPKgCM3ygLj+Hg4289b8aPDmseLvhV4n8NeH7QXOo6jp8kFtCZFTzHOMDcxCj6kgVjiU5UWlu09N+//AA/lexrQaVVdrr9P+G+Vzzrwz8MPj1f+FNJ8v9paW1sbjT7crbw+ErNXiiaNcIsu/dkA4DdeM11X/CA/Cr4TfCTWND8V3UkvhycSXOuXuozO819LKRukkZMMzsdqgLyeAMnr3vhexuNL8NaTpl4oWe0sbeCUA5AdI1UjPfkGuR+OvgHWPiP8Orvw94fuLaLU47i3vrRbnPkyyQyBxG+OgbBH1xWuIa5pcuzfrpf733t1MaCfJHm3S9Nbfh2v0PnT4p+IvhNeeA7jVfh18A/GGgX2lCO/0fxTYeFlsreGSNgVle4VgxjIHJYHrnGcGvTvikqfEzxb8IfA/iEu2heI4rnV9Us43KLdPDbJJHG+DnYGY5Gf5A1D46tP2kPi74B1jwld/D/SPBqS2bLNu1iK9m1JwAVhh2YSBGYYZpGJwcDua6Tx98M/GtxpfgXxV4GmsP8AhLfAkIWO1u3It72J4FjnhLjoTt+VuB9OoSaT97a6ffpLX5Plb66bbXp3duXe0l+Vl+dumu+51lp8F/hRp2s6b4h0r4f6Lpuo6RIZbS4sLVbVlYqVJbytok4J4fI/GvnZfiv4q8D+JPjFonw88J3uteIpdeuNQaVId1vp9okQDTyf3myDtj/iIPphvafDXi/9oHxBr9ha6z8IdI8J6THJu1G6vNejv5JY8fdgSDG184OXyuM1b+FHgvX/AAt4n+Imp61ZpDB4g8Qtf2DLKrmWAxKAxAOV5yMHB4PGMEzZtvXTlf33j/l62T23K5kktLu6/KX+fpdrfYzPhF4X+HOi/Dy6+IB18a63iWxa+1zxJqDYluU2nzFc5/cxphl8sH5duDkjNeQ+JdU/Z41zwPqGkeBf2efFmo2ItZFsvEWi+FDiORQdkounZZiFYAkt1AOQRxXoV98FfFdhN45+HnhhreHwL40024urVmlA/sfU2wGiWP7xhk+9hRhcEcfxM0xP2ktY8HJ8M5/AOh+Fkt9O/s6bxCdWS5SaJY/Lzb2yDcjsMYMhwvJxnAqajc1JxVtFZffpf+7073uh01yNKTvq7v7tbefXtazOa8d+Ida8WfsreBdU1zULn7Fql5pVv4mulkYM1jvKSu7jkBmVCx9/erH7SPw9+D3hj4SR614T8MeHdP1hbizXQ3sbeJXv2aVFaM7R/pKNEXyG3Ajk03x7pOqeAv2YfCfw+1xn/tyWezs30S1d5JNXxKXlslaEEgMnBYZHGOc8mjaT8IPhVqEHjnW/2ZvFHhm4ixPLqOxdUtNPPUyYS4k8oL/eESke1bScXUm+nPe/3advx0u9Ndc6fNGnC6u+Xb7/AJ+vfSzutIvjDfaBYfGDwv4G1z4c634k8KaP4dOrW/hvw5pgnQXjTtGJZbdSqmJFUgA8Av0+Y1Rj+w6n8TvBWufCH4A+OPA+o2+qRw6tcXPh4aZp82lsD5yyhGKFhwRkA5HUkLXpvj3wr4s1bxL4f+OfwZvdM1HUItKNnLY3shSDVNOlPmoEk/gfccgnA5GTxhr3hjxX8f8AxF4jsYdc+FOjeENEhYtqE13raahPOmDhYBBgI2ccvkYz34M07xavum2+nVvXvpZPrbQJW5XbVNJLr0S/O77X1PUqKKKRQUUUUAFFFFABRRRQAUUUUAFFFFABRRRQAUUUUAFFFFABRRRQAUUUUAFFFFABRRRQAhAYFWAIIwQa+dvCXi4fB/wD8V/Cty7K/gS9ubrTEIA/0W9Bltcev71nFfRVfP3xs+CPivxz8VfD2r6DAreHNVFtbeLFMyIGgtpxNGSpIZyRlBtBI4zxXp5Z7GpOWHxErQla7f8Add/vceaK85Hn5i6tKmsRQjzTg9F3uuW3pdqT8onQ+ENJ1L4S/syj7NmLV9P8P3GqTNIAWW9kRpnz6lXcj/gIrx7wJqXwqbwHYQ+If2XPiH4m1HU7NLjUdafwoLx72eVA0k0Vy0m/YzElSpXggjFfWHiHQ7PxLoGo+HdQ3C11O1ltJdhwwR1Kkj3wa8Z8N3H7R3ws0S28CW3wz0rxzYaVGtppurW2uRae32ZRiMTRSgksqgA7eMDqTye7B4tVvbSdueclL4+TTW/vXS0b2bXlsefjMHKjGhCLfJCLXwc+vu2bjZvWz1Sdtb2ueea5aeK7H9jvxPpviLTNY023ttV8rRLfWEKXsWm/aYjCsqnJUqS6gHsBjjFe/wDgf4NfD/wNZ2c+keG9Pl1u3jZm1u6tklv5Z3UiSVp2BfLbmyAQMEgADiuX+J/hP4qfED4Caj4d1jS9Il8WX7xP9j02bZAiC4VwnmTMAWVB8xyASDjtn16RZ1tWW32CYRkJvyV3Y4zjnGawxuNnOhKMZWcqk21F7rlgr+aeuuzdzfB4GEa8XKN1GEbOS2fNN7dLaabpaHyt4Mtvh18MbO80r9of4Qt/a0moXE914r1DRF1SxvjJKWRvtAVzGdpA2YAGMnBJA7v4utoj638FG8NGy/sk+Jrf7D9iCi38jyDs8vZ8uzbjGOMYxU+qeKv2lZ9PufDF58DfD2ozXMT2z6rD4iiSwYMCu820g84pg8rnJqjB8E/FWgeHfg74bsni1I+DtaF9q1wsoRI0YSOxQOQzKGfYoAzjHA5x3SqxlUjXrzSlfZTUo2cZapXfJZ2Vm+tklY5I03FTo0INqzu3BxkndWXM0ue93qr/AA6ttjrHwrofxU/aE8af8J7YRazY+C7XTrbSdOu1ElpEbiN3lkaI/K7kqBlgRj6DA3hjSPhP+0P4UtvAlnFpOleObO/t9U0y2Xy7Uy20XmxzJGPlRv4eABgn1OdjxX4T+I/gj4iah8T/AIW6NZ+I4vENvBb63oVzeLaSSSQgiKaCZhtUgEhg3ByeDkbV8G+DviJ4v+I1p8WPippVjoLaNZzWeh6Da3Yuntml4lmmmXCMxX5QF4wexHPPGt7in7Rey9nyuN9ebkt8O/x+9e1ut7m1SjecocjdVzUlK32edP47WVoe7a93tazucr8H/hf4L8X+NPib4j8X6Jba49t4wv7K1tdQjWe2txtjZ5FifKb33KCxBOI1AxznV+Hmg2Pwz/aF174feFA1r4c1rw8niAacGJhtbtZ1iYxA/dDK3IHoB0AA6/4P+EfEHhW88eTa7Yi2XW/Ft5qliRKj+bbPHEFf5SduSrcHB46UxfB/iEftDN48NiP7EPhI6WLnzUz9p+1LJs2Z3fdBOcY981nPGOc505TvD2aVr6XUU15X5l63+ZawijD2sYe/7Vu9tbOo03fe3K/Sx2nij/kWdX/68Lj/ANFtXznofgnUvFH7J/grXvDHyeJvCUX9t6PIBkmWKZ2aP3DqCMdyBX0lrtrNfaJqFlbKGluLWWKME4yzIQOfqa5L4F+Fta8FfCXw14W8R2q22pafaGO5hWRZAjF2bG5SVPBHQkVy4XEvDYeU4P3lODS72U76dVqk/XzO3FUFiK9OM1eLhUT+bpW16N2dvS62PMfhd40034h/tFjxlpJxBqnw6t5THnJik+2gSRn3Rwyn3FTfBXwJ4T+J9z4v+I/xE0Gx8R6tc+Ib3TYf7SgW4htbWBgsccUb5Ve/IGf63fhl8DdW+HH7QPinxdp9tGPCusaU4s2Eq5gnkuI5HgCZ3AAq7A4xgjnOalt/D3xe+DOt65F8OPBdl418Ma9fy6rFZPqsdhdadcy4Mo3ygq8RIyAOR/P1K1ajKThg52bhHlu0ra3cXJtJPvdpO3mkeRQoVoRcsZDmSqNuyvf3bKairtpvok2r7aO0Xwz0y2+Hfxf8dfC3w60sXht9Jt9es7JnLJZTSFklWPPIVuDjtgUz9lnwF4FuvhN4b8VXXgvQptaW4vJRqUmnQtdB0vJgrCUrvyAAAc8ACuo+Fnw+8WWmteIfiN8Sp7MeJfFEcVubOxbdDp1pGDshVz99ucs3TIGM9TgfCbTfjF8K00/4XXPw5stZ8OWt9P5fiS21qKEx20srS7ntnG9nUuQQp+mepyq1nVhVp06i57U7vmS5uWM1LVtX3S7y3VzaFGMJ06k6b5LzsuVu3M48vupNpOzey5b622Mnwt/yLX7Qf/YY1b/0iWuv+BPw7+H9t8NvA/ie38DeHotZOh2VwdRTTIFuTK0C7n80Lv3HJyc5OTVPQfh54tsdC+MFpc6aqzeK9S1C40lPPjPnxyWqojEhsJlsjDYIxzgV3fwt0TUvDXw08K+HtZtxBf6Zo1naXUQdX2SpCqsu5SQcEEZBIrDFYlKjJU57+z2e9qdn9z0ZvSw3NXjKpC6TrPVbXqJr71qu6PD7HxBqfhb4Y/H3XtGuGgvbXxVqhglU4aNmigXcD2I3ZHuK77wT+z18HofAOmaZqHgLR9TmubGKS6vru1WS7nldAXkMx/eKSxJ+VhjPGKr+G/hHqmo+Gfip4U8VwfYbfxl4h1C6s5UkSQm3liiWOXCk4+ZCdpweOcZrN0TX/wBp7wnotr4Nl+EejeILjT4Vs4dfTxDFBbyogCpLJA480nABbBGTnAFbyqOrTcMNUUZe437yjdKCW7aTs76XvrsZezjTmp4mm5RvUt7rlZuo3eyTeqtra1lutL6PxUl+A3g5fC+ieNfCY1690+2a10DRIbKTUZ2hCqpCwklWwEUBpOeDg5zXnXgjxD4fsP2ivDK+BPhb4p8BWfiSxvrLVbLVNGGm214YYjLFJFGrFdylSCQBw3uc914r8M/GHQvHug/Fzw94Y0bxTqw8Pf2JrWkwX/2NBIXErSW0s3Rd4x82TgdMnIitfBnxk8VfFvwR8S/Gmn6VplhpA1BX0m0uxM1gktuUQyS8edK7tg7BtUIPU1php06VBqc7pxqXvP7VpWShvq7O70bd072Rhi6dStWXs4cvLKm1aGrinC7c9lbVcq1srWaZS+G3gfwV4u+Lfxdm8V+D9E1qS31u0WF9Q0+G5aNTb5IUyKcA4HSugljjh/as06GGNUjTwDOqqowFAvo8ADsKzrnRfi78L/iJ4t8TeBvh9Z+NdK8YT2940Q1mLT7izmjj2MGMqlXU9Rjn1rqf+ET8Rz/Huy8eyacsekJ4Qk0yWXz0JS6a6STy9udx+UE7sY461hVq8041HNODp2XvLRqmotWvda6apX6XOhUko1IRg+f2vM3yvVOtzJ3tZ+7q9W11scL8EPh/4R+Jdr4i+JnxE0Gx8Sa1q2t3toG1O3W4jtbaCUxxxQo+VQAA8gZ568U7wLpcPgDxr8UvhboMsy+HLfSIdZ0+zdyy2Uk8cglSPPIQkA4zxj3JN2x0D4x/BfUtY074e+CrLxv4X1a+l1Kzt31aPT7rTZpTukRmkBWSPdyMc8mtnwD8N/GNrF4w8b+PLiyl8W+MbYQtaWbZt7CCONlht1c/ePzZZumemcbjeIr3hVm6idOUUoxvdppxsuXePKk9Wl2Tdy8JSjHEU4+zaqRneUrWVtbvm2afa7equlbTj/2cfgr8N9f+C+ia34s8LWOv6jrNofOutRhE8kUauyRxQlsmFVQADZg5yetdN+zjHPoS+N/h2l9c3WmeEvEUllpZuH3vDatGjrDnuFJbH1rqPgV4X1vwV8JPDXhfxHaC11LT7Qx3MIkWTYxkZsblJU8EdCaqfCzwh4g8NeK/iJqes2Igtte1/wC3ae4lR/Oh8lF3YUkryCMNg8dKnGYz6xUxcZzvFu8ddNJq3L/263t0MsBglh8NhJRhaaspaa2dOV+br8Sje/W3Uzf2q/8AkgPi7/r3g/8ASiOvVLX/AI9Yf+ua/wAq4L9oDwpr3jf4QeI/C3hix+2anfwxLbweake8rMjEbnIUcKepFc3F8TP2iookj/4ZezsULn/hNrHnA/3K46NCWJwahCUU1OTs5Rjo4wt8TV9nt2OuviI4XFc84yacUvdjKXV/yp2+ZP8AF7/kr3we/wCwtqP/AKRtXN6X8PPC/jr9pb4h3Pi3T01S00i00eSHT7kb7WSaSBwJZIj8rsqqwXcCB5jHGcEdNq+hfEDxx4l+FnjDVfBi6JNot/f3GsWR1KG5+xK8Lxx/vFwJd3yn5AcbuehNbHg/wj4g0r4y/EHxbf2Ij0vXbfSI7CfzUYytBFIso2g7lwWH3gM54zXTTrfVqPLGaUlTktGt/arRNeV2rdNVoYVKX1mpzOLcXKL1TWnK909fVP0ZxUnhTRfhR+0V4Rj8B2cekab43s7+21XTLZfLtWe3h82OVIx8qMDxwBwTjGTnk9S+JOv+B/jb8WNL8E+EbzxF4m1WHTZbG2ijzDFHDauZJpmyMKu9AFyCzMFHJr17xt4P8Q6x8Yfh14r06xEul6B/an9oTeai+T51tsj+Unc2W4+UHHfFL4G8Ga/onxb+IvizUbRI9O8Qf2X/AGfKJVYyeTC6yZUHK4LAc4z2qqeLpumqle037JppvdqsrJ9fhSdt+VaNbk1MLUVRwoLlXtU1ZaJeys2lt8TfRrmd2nqngfAbw1oWq+DpfijYa/Lr3i/xRauL3Wr2MLNbzYwbVI+RDHG4xsXrtB5G3Hm3gKH4WfDLQ4/D37QHwdFjrS3MpvPEmq6GupWV/K8hIcXQVyuQR8pAC+vWvV7DwF4x8BfE7U9T+H9rZP4Y8WwT3WoW1xLsj07VVT5LhUHzMkpwrqnPfjAzia/4h/aT1vRb3wZe/AzQJpNQt3spdXHiOI2GHUqZPs7L523BztyT9a2hXdWpNwkuSfK/jUJRSuuVN2Xu6q1ndcrS2M50I06cI1U+aDkr8jmpN2fM0rvXR3urPmjzb39p0w6adNtDoxtjp5gj+yfZtvk+TtGzy9vy7duMY4xjFWq5n4Z+EZfAXgDQPBtxei7m0ixitpJhna7gfMVzztznHtiumrwKyjGrJQd1d2fdd/me3QlKVKLnHldlddnbb5HmnhZbTUPi14km8WFT4i07auhwSfch0hkUedbg/eZ5N4lYcghFOFxul+K8Vle654J0nxJsPhq91d1v45iBBPcLC7WkU2eCjSgYU8M6oDnOD0vjDwPo3jOC2+3Nc2l/YSGbT9SspPKu7OQjBaN/QjhlIKsOGBFcpqdn8ULfSp/D3ifwroPxE0i4XyZHSVLG6ljx/wAtbeUGB2z/ABLIgz0QV2UqkZzhNOzirWbt0teLel/ta297XUwqQlFSi1dSbd99+jW7XTT7OjtbV3x3tdLtvAx1eCCKPxBp08P/AAjckagTjUC4EMUWMEhz8rIOChbIxXe6vaaVf6Rd2niCC1l0+WB1u0uQDCYsfNv3cbcZ615HoXhyTw9qkWqeF/2dtWi1GIFYLnW/EdtJFagjB8pvtFy0II4PlxjjjFdOfAHiXxrIk3xW1ezm09HDr4d0oOLFiDkfaZXAkuh0O0rHHxyjU6tOEYRg56Jt30b1tokm+19Wld9Os06kpTdRR1aStqtr6ttLv2b6q5J8Fbi8n8HOBcXN1o0N9NF4furonz7jTBjyXYnkjO9UY8tGsbHrk99TURY1CIoVVGAAMAD0p1cVap7Wo52tf+vv7+Z1UoOnBRf/AAPReS2XkFFFFZGgUUUUAFeOftBg+Gb7wP8AFqH5f+EV1yOC/f00+8/czE/QlMV7HXN/EfwnD468B694RmCn+1LCW3jJ6LKVzG34OFP4VMpOHvrW2vrbp81p8yopSfI3ZPT79L/Lc84+Me3xp8Wfht8MExLbQ3cninU06jybYYhB9VaQsKf8dvH97p3ibwz8NrTx1aeCbbX47m71LX7iWONoLaIAeVC0hCrI7NgNnK4yMmuV/ZRn17x7rev/ABT8V2rxXlnY2XhS2D/eH2aNTck5/vSbW9iSO1bX7QPh6Oz8b+EfidrXgQeL/DOjwXdhrNgtil5JBHKAUuRCwIcKQc+g+uRUoqHLFvRtt/NPl/BQ8u+lyYty5pW1SSXy+L5puX6dDkr3xdp/wl1nQNX8BftGT+PrHUNVttO1XQtV1631W4eKVtvnQMnzxlCc4AwcjJ4wd7X0+Jvjr9oLxP8ADvRPiDqXh/w3BpWn3V7JZsPtEQIP7u2Y8QvIzEtIBnCDr0qXwn8Rf2XNX8UaRYfDP4dafquty3Uaq+k+EVhk07JwZ5ZHij8tF7spJHpW/wCD0cftPfEJypCnQtJwccdG/wAD+VNK7gpd5f8ApDdvNJ6/gJuyk12j/wClrXydtDA+Lba18JfB/hbwZZfE3xLa6Xrmttbat4s1a5+2XllAyltgm2gJuPCtxtAJ9a7j4YfDvT9AnXxNonxm8aeL7G5iKKmp67FqNm+f4lIjyCPVW+ua0/ij8Q/CHgPT7ZPHei6hdaHqfmQ3V1HppvLO2UAcXIUEgNnA+Vs4NeJeB7/4ca78dPD2r/s3WN3BpjR3I8Wy2VlPa6W0PlnyUaORVUSb+V2qOueeaKbbk1369tLWflpv5jqK0b9lt31b08+lvJHWeFfiVrXhvw58Z/Feq3d1qq+GPEWofYbe4nZljRIk2Qrk/JHuI4HAySBUOh/CD4peK/DFp451X49eLLHxZqNsl/BBZTqmkWzOoZImtduJFAIBOeeuD3o+FPCGoeNvCnx48J2LLDdat4m1K3tnlyEMhijKgn0zjJ7A1d8PftO+EPC/hWx8J+KdE16z8caXaxWD+G00yaS4ubhECDyWVSjI5GVO7oe/Gc4/Cu/LC3f4Xe3nsVO/O7bc07/fpfy38jN8VfF/xlrX7Ld942guG0vxTpt/Dpt5JaOUH2mK9jjcqR0Vx1H+0R0ra134RfFqHQ5/HNl8cvEn/CZQQm9NkJlGhs6ruNutrtwEx8odiT/ERk1xvi/wb4h8H/si6na+J7YQaxqmrQ6teWy/N9nee/jfy8juAVz75FfTWrAnQrxQDn7JIMf8ANOs3ClOp9pfg1GLdvK/yCklKcYfZd/muZ2v8vn31PCfH3xn8Rar8AvCPjrSL9vDg8U3tnZavqsEBl/smF2ZZ5kHOBuQqCeRuGDuwa7H4X/DnStNu7fxb4f+OnjbxfZlWQx3viCLULGbK46CPggnI2sCCB1GQeP+EXjrQPh/+zP4KvfF2iapeaReQz213La6ebqK2jMsp33CjkRnpkK3JAxzXLaVqnwr8S/GDwhqv7M9jcw3i32PEs2mafPZ6cNN2nes8bqibicbMLyevO2t5JRrzhH+Zr0W2vkt7+b7GKbdGMpfy/f/AMF7fcfVtVdUs/7R0y70/dt+1QSQ59NykZ/WrVFZM1jJxakjmvh3cx6h4A0LB2tHp8VpOqHaY5ol8uVOMYKujLx0Irh/iv8ADjRLH4d65dRaz4qkaO3BCzeJtQlQ/Oo5VpiD+Irrbu21bwZq9zrGkWE2o6HqUpn1CytxuntJzgNcQp/GjYy8Y+bdlkDMzKdPTfGng3X0kjsPEOnTsg/fW7zKs0PGdssTYeMgA5VgCMdK7o1alOr9Yp3s3d29dmcrpU3BUZrZWV/6+9f8OZ+l/DPQtI1CDU7bWvFsstu+9UuvFOpXETH/AGo5J2Rx7MCKh8Qquo/EvwlYQtmTS4b/AFWbA+6hiFugJ/2mmYgd/LPpkW774h6AJJdP8OzDxFqqHb9h0x1mZH7edIDsgX/akK+2TgGfwp4dvdMkvdc1+5iudc1Yo13JCD5UMaA+XbxZ58tNzcnlmZ2IG7aJ56q/eVm3o0r76q3Xprf8AVOlFclKKWq2XZ9bfd/wxn/GT/kk3jD/ALAl5/6JavELyCX4c+FvhJ8fdNhb7Pp2g6bo3iVY15l02aGMCQgDJ8pyG/75HSvb/jGC3wn8YAAk/wBiXnA/64tVD4f+HtP8SfAjw14Z1y18y01DwvZWtxE452taoD16EfzFdWDxH1bD87V1zpNd04yTXzX3PU5MZh/rOIjTvZuErPs1KDT+TSduuxzvw9uYW+P/AMV7yORZIjYaDIrIchl+zykEHvxXnWh+KdE+LtpP4z8c/tNXHglri6nTTtA0jxFbaabGGORkT7QHy8rNtD844YY4Ixd/ZZ8N+KPDXj34meEfFksstzpNvpWm29w6EebaRrcJAw6ZHlBPyrD8FXPwU+EGlzeA/wBoD4baVY6vpt1ceRrV74aF7Dq0Dys8ciTLE7EhWCkN0CgZzkD140adOvOFO85RhSUeVJtrk1aT/wC3b2V0n2uePOvVqUIzqJQi5z5+ZtJNPRNq2l+a19Hp1sbFh41+IPjD4bfETwxoPxCGta34BuLe80zxHpMqKNTtsGZY3MZKM2I3RwDhuAc8k+h+O/i3ey/A6w8c+BHC614pjsrTRU2pIVvbllUIQ2VJQl85yMoc1u/CHWvAniLw/eXXw+8DSeH9DN0yRk6Qmnw3/wAozNHGACyH7u5lB+UjtXj3w68J69afGtPhRfWjf8Iz8P7++8T6dIeUdLsAWsWMYyjyXDA+qn0rlapV6s4yhy+zanZ2V0opTTSt8UlG0Vtd7HZF1cPShOM+bn5oXV2k3JuDV7tqN2nJ7+7dne6h8ZZ7b9m9Pie7A6xPpa24jRdpOqE+QyKo9Jw3A7LXf/DrRtb8P+BdC0fxLqtzqWrW1lEL66uZjLJJORl8ueWAYkAnsBXgcPhTWbz48RfCCW0b/hFtI1ubx8W6RtG6p5UAGMYF0ZGIPUE+lfT9cWYRpUaaVNL94+f0i/hj5Ne9f5HZgnUqVGptv2a5NesusvNNKLXqzx74ij/hDvjj4A8eqRHa64s/hLUWxx+9/e2uT6mVcfjVfWx/wnH7Tuh6QC0lh4A0eXVbgYBT7bdfu4lPuE+cfSuk/aB8M3Xif4Ua1Hpm5dT0tF1fT3X7yXFswlUr7/KR+Ncv+y6b3xRo3iX4wataG3vPHGrvPEhbcUs7ceVEn4MJf0rahJfU/rT+KmpQX/b234Sqf+AoyxMX9aWHW1Vxk/8Atz4v/Saaa68z871Piv48OqfFBPhXefFOH4e6JZ6Wmp6hqIvIbW7vXkfakEE0pxHgAsWAJ7Yx0xfDHjKH4f8AxM8L+GPCvxyb4jeH/FFxLZXNpfarDqV9YTBCyTLNH82wkYKsAoGe/IsfFnRdC8I/GcfEz4h/D+PxP4O1XRo9NnuDpSX/APZVzHJkSvGwYhGU43AZ5xz0O38NfHX7PGv+NLOx+EHgC0ub3ZL52saX4XW0hsF2EkSzPHGy78bQFBySBXZTUI4OMoU3KHK+ayjy31+KVrpp7a32tocVd1JY2UZ1IxlzLlu5KVvd+GN7NPro9b32Of0qw+JvxR+LPxF8JN8TNb0HwpompwEnTJRHeszwDbDDKQfJjG0s2BySPUmp/ildah4P1jwL8Jr/AOLPiLw54ZvYLp77xRdXgN/dSo2Uga8ZQsTc53HHAArpfgvHInxV+MTMjANrlngkdf8ARv8A64rd+K3xL+G/g94tB+KWiXcmjX0PnG8n0dr3TtwYjy3Kq5D8ZwV6HrWDryjiqVGFPmSjBqKSu26a97Z3km7q99jq9jF0a9ac+V89Rczbsoqq9N1ZNK2lrJ3L3w28AxeDoJryy+Jvi3xZaX8amI63qkd9GvOd8TiMHn/eI9q8o8P/ABZ8V+F/2aLnxmbufV9efWLzTbKa+lMuJJL54oy7MclUB4HooHSk+CUvhS/+MWpap8DrPUbfwBNo7nUybeaDTpdS8xdht0lAIcJuzgAAduRWV4b8Ea/42/ZUuNK8PW4k1S21281K1t5PlFw0GoO/lg+rBSB74rX2EIVX9bd05Um+ZcrSbldSS20WvlZmUK0pUbYRaqNRRs+ZN8qcbN7q7S7JprZXOr1j4PfFTw54dn8Z6T8efFV74tsYGvJoLyZH0i4ZQWeJbXbiNSAQDk464Har8RPil4v8SfC34ZeMvAd8NI1TxRrunQNGXbyfMkDq8Und4hIOR3AFWdd/ae8J6/4bu/DPhjQtfu/HGoW0lmnhttMmS4t7h1KnzXK+WEUnJYMeB25xleLPBl74D+HHwS8H3rCS70vxbo0dyY/mUSl2ZwD3AZmAPoKdOFVyh9dglLnXKmkrxs76K1435bdN7dSKs6Uac/qU217OfNq3aXu8t73tL479dr9C5488B/Ev4U+HLv4qeHPjP4n1zUtFiN9qena1MsmnXsK8ypHAoAg4yRtJI6AjrXufh3WrfxJ4f0zxDaIywapZw3sSt1CSIHAP4NXKfHlWf4LeN1RSxOhXmABk/wCqNaXwoVk+Fvg5HUqy6Bp4IIwQfs6V5deq8ThFVqW5lK10ktGr20ttbTsejSprDYz2VO/LKLbu29U1rq3q7699DqqKKK8w9MKKKKACiiigAooooAKKKKACiiigAooooAKKKKACiiigAooooAKKKKACvGv2sP8AklMf/Yc0z/0pWvZa8w/aM8I+KPGnw1k0jwdpI1PU4tRsruO1NxHB5ixTBmG+QhRwO5ruyycaeNoym7JTjdvpqjkzCMp4KvGKu3CaS7txdl8z0+vIPjNrfwR0zxFpC/EDwifFfiM28i6bpNvpjajcNCT8zCA/u8ZXgtzwcd6i/wCFn/tFf9Gu/wDl7WP/AMRWXq+kfGXRfiDafGfw38NrPVrvWtAi0vV/DsmtQwz2EivvHl3JHluucA4HOOneurC4KVCqpVZxW9uWpDV22bTfKn1b06XVzjxGOhiKMo0oSe1+anO1rrWziuZrdJa9bOxy3ww8Q6FZftE2dn4K+GnifwJpviTRLkahpmraUNOhnngIeOeGEMVyBuUkAY3Hjk10vwu8CeB/FvxC+K914q8G6FrM0Hify4pNQ06G4aNfIQ7VLqSBnnAq7ovgn4v658Z/DXxQ8cWmk2VnZ6bfW506yufN/s8SBRGjOQDNIxLFmUBRsAHu19I+MHwt8d+LdY8FfD2z8baP4tvY9SCrrMWn3FnMECOr+aCrqcDG38fSvQq141G40ZpTlTS+Pqqmzm2l8K6u1tm1a/DTounTvVg5QVVS+D7PsmrqCTfxvZK97tpO9uS+J/iDRbj4/wBxpHjT4beJ/HOj+HNGtpNN0jRtL+3QW88xO+aeEsqk7QFXdke2QDSeEltrz41+F9c+FnwR8aeBbV1ubfxEdQ0P+zdPuLXyiY/lVim9ZACMAEnHXmvQfHPgv4j6F8QV+LvwttdP1O7vNPj07WdCvrjyRdRo26N4ZvupIuSPm4xnrmtTwZ4k+OniPxHA/ir4baN4P0CFH+0pNq66jeXDlTs8pocIgDY3bwTjOOvErFRjhYulZpQaac7atO/uX1u9U0mr2d09nUwspYuXtG1eSatC+i5be/b3bbWbWzsmt/I9N0/wh8OPEXiq6/aB+Ek+rPqesXF9H4sm0YatZfZGP7pWIVmg2jjaE579BXU/Hb/hCtV+C/hlfB0Gky+G7vxFpQtorKFBaNE1x8yhFG0DJYMuOuQRnNbuo+M/2ktLmudK/wCFJaF4hDO6w6lZeIo7W3MZJ2l4JwZMgY3AHnBxWCvwE8XW/wABYfBFtqOmL4mttXHiGKMbhYrcC4Mwt1OMiPHGcDn2OacK0VUo4jETScZQ2mpKy3fKruNklv3skipUtK9ChBvmjUveDi7yTsudpKSbfn3bPZPD3gnwZ4Rad/CnhHRdFa6Cic6dYRWxlC52hvLUbsZOM9MmoPiF4Vg8ceB9c8JXCgrqljLbrns5U7D+DbT+FZvw88TfEjxA19H8QPhinhP7MIvs0ia1Dfrdk7t+BGAYwuF+913exrs68Cv7WlVvOV5K2qal6aptfjoe3hnSnTTpxtHs4uPro0n/AJny/wCJvGuo+Ov2cPBng1J3TXvGN/a+E7vcN0kckMvl3MjAdOItxz2f3rvP2ltTufBvwZGm+H/tltb3F3Y6OyaeP9I+yO4R44f9soNo+uKwvCnwT8V6V+0Vf+KL6EDwVZTXmt6PiWPA1G8jijmXywdwwA5yQBnGOSa9N+Lvw9b4m+CLrw1b6mdOvllivLC7AyILqJg8bEdxkYPsa9mriMLTxFBppwcvaSW9uZr3X/hSWnmzyaGHxEqNeOqnGDpwb0vZO07/AN5ta+S7Hz14lHwm1HwbceHdC/ZJ+JWmXsVsV0+/g8HiK5hnVf3cjXCyGVsNgksWz3zW18TPDviLxjofwK8N+Obm8s9V1C8WDV3WQpcH/RR5ylhyrsoZSexY120XjP8Aakht10OX4MeHrjUBiI66PEMa2BPTzTbY87b32g5/lWx458HeM/EPiX4Xau1pa3Mvh/UXutbmtnEcMZa2Ks0ayNvKl+ABuYAjPc11fW3Tqw5nFatp+0538L83a+l07Nu2mhyUsIp05qN9uW3s+TqvJc1ujV0tddSHx98HNLsPhV4k8OfB7wrpGia1qGnCziltIY7eadAwJjebG5iyhhl26tye9cd4A1n9nrSr3Q/DHiP4O2ngXxIjRRWSa94fRXluExhob0oRIdwG12cMxxjk4r27xhJ4vh8PXM3gW30u41pNrW8OpM6wSAMNykpyCVyAegOM8V4p470747fGvRF+Huv/AAh0vwlp1zcwSXes3Gvw3xiSNwxaCKNQ4kOCATxzgkZzXDgK068HCvO0XK7lz8slolezfvJLok3va1ztx9GnQcZUYXkk+VcjlF9baL3W2l7zaXe9tOnuf+TsLH/sQp//AEvjrm/gh8P/AAj8S7XxF8TPiJoNj4k1rVtbvbQNqdutxHa20EpjjihR8qgAB5Azz14rvJPB+vn4/wBp44WzB0WHwjLpTXJlTP2k3aSBNmd33QTnGPfNclY6B8Y/gvqWsad8PfBVl438L6tfS6lZ276tHp91ps0p3SIzSArJHu5GOeTTpVVKiqVKaU3BJO6W05Nq7aSvo9Wr29ArUrVZVK0HKHOnazl/y7ik7K7dndaJtPpo7UvAulw+APGvxS+FugyzL4ct9Ih1nT7N3LLZSTxyCVI88hCQDjPGPck1f2cfgr8N9f8Agvomt+LPC1jr+o6zaHzrrUYRPJFGrskcUJbJhVUAA2YOcnrXYeAfhv4xtYvGHjfx5cWUvi3xjbCFrSzbNvYQRxssNurn7x+bLN0z0zjcd74FeF9b8FfCTw14X8R2gtdS0+0MdzCJFk2MZGbG5SVPBHQmqxOMcaNRU6nvt0k2nq2oy5nfd62u+rs+oqOEjOrScqfuL2rSa0V5U+XTpdJtLdK6srNLl/2cY59CXxv8O0vrm60zwl4ikstLNw+94bVo0dYc9wpLY+tSftaqG+AviNWGQTag/wDgRHWz8LPCHiDw14r+Imp6zYiC217X/t2nuJUfzofJRd2FJK8gjDYPHSk/aH8I+IvHPwj1vwz4U077dql0YDBb+ckW/bMjH5nIUcA9TWDrQeaUazkrc1Jt+fuuTb9b387m/sZQwFajCPSqoryvNRS8rWt5Wsc1d/sc/s+3lg8EHguazlljwtxDql2XjJH3gHkZSfqpFUvAPirQrv4KeKND+NN9bT6N4R1S68N3t06tGLq3gMflErHhtxDIuFGSV7kmtKT4i/tKXMBtLH9m+1sJ3XZHdXXi+0mhiP8AedEUMwHoDmsq/wD2fvFEfwRufCttrNjfeMLrWh4ou55Vb7JdX4lDmLnkR7VVATjOMkLnA6nUqyShmFe6co2fOpuOusk05ctl97to7acNKnRg+fLqHK1GV/cdNS933Yu6je8rWfRX1V9fMPir4k+FU3gebWvhx8BfF/h7UdJMV/pHiey8KrY20MiOpWR51YMUI7sD1B616h8TYIvib8TPhl4B8SGR/Duqafda7f2EbsiXU0UamNJCCCUBbOO9V/H9j+0b8X/AOs+FLr4f6T4OjktSsqvrEV7PqTjBWOIoAkCEj5mck4wB1JHT/EH4b+NJP+EO8c/D+WwPivwbbG2+yXjkW9/byRKksJYfdPGVbgZ9K6JYilD2alJKac7Pn57XhaL5loves9NnrozOGHqTjUcItxkoacnJdKaco2ervHmWu97XaOM/aI+E3gLw1pPhzxT4T8O2Wg3cXiLTLWZNMgW2huYmnB2yxoArEMAQxGR61sfEfRtC8TftH+E9D+IkMFz4dGg3M+lWd4c2tzqYmAZWRvkkfyiSFOeg49aHjrQv2hPi/ZaRDqngfSfCOn6VrNjezae2rx3tzeeXMpMnmIAkcaLubbyxIxUPx0j07xV8Y9A8L3Hg+6+IFta6ROb7w7bTtB9gaRxsvWkJWMMVDIFZ1PIIOSMzh5T/AHVOpUvJe1u1JNxTgrPmvb581ul09rxEabjVqUqdotUtHFx5mqjbXLa+1k1a/ZNWuuu+B/hton7SvgfR/CfhfQ42u7S+n1jTbezjaCBYot1vcGELshkD8K4APOO/PLweKPC2pfE7x5q/xB+C3jH4iXljrc2k2EtjoC6nYWNnEq7YVV2CrISSzcE4ZTkZNd98NNT+D3ws1+28K2Pwo134f3/iCUWttc6tbeal7KeRAt2s03JPRCwGegyRVq68MfFz4VeMvEPiD4aeHdP8YaB4pvDqd1pE+oLY3VresoDvHK4KFGCrkHJ4AGMEkjXUZqE237loylLl5vfu/eTaWmnxWsrN9CKlCU6TlFJe+pSjGPNyrk5fhaTl71pfCnd3SdrmH8CLW5g+LWv3ng34aeLPBfgnUNKWa5sNb082UQ1RZVCvbxFmABi3Z28cDIHy19EVw3w71j4ua7d31/8AEPwho/hjTyiLZafDffbbwSZ+Z5ZUxFtxjAUZznOO/c142ZVXVr3la6SWkubbvLW76Hr5bSVKj7rbu29Y8v3Rsrd9t231POPjJ/x8eAf+xz0//wBAlrtxr+j/ANunwydQiXVBai9Fq2Q7QFiu9c8MAwwcZxkZxkZ4j4yf8fHgH/sc9P8A/QJa6fxh4OsvFtpATcy2GqafIbjTNTtwPPspsY3LnhlI4ZDlXUkEEVn7rowU9ry/Q6Hze1ly78sfzkcp8Rv+Sr/Cr/sI6p/6b5a7zV9d0jQUtX1e+jtvtt1FZW4bJMs8jYRFA5JJ/IAk4AJrwvx18RX0f4ifDmDx5YSWes6Nfah50VnC8seoCSxkjiktByX8xyE8v76OdpyCrt6f4W8L6nf6uPH3jmFRrTxtHp9gHDxaPbt1jUjhp2GPMlHX7q/KMtviKHJSpSqfDyv5+9Lb9X0XnZPno1lKrUjD4rrTt7q3/Tv00u1k6l/ycXoH/Yn6l/6V2lelV5rqX/Jxegf9ifqX/pXaV6VXPiP4dH/C/wD0uRvR/j1/8Uf/AE3TCiiiuQ6QooooAKKKKACiiigAooooAKKKKACiiigAqK6/49pv+ubfyqWorr/j2m/65t/KgCWiiigAooooAKKKKACiiigAooooAKKKKACiiigAoqG8W5eznSykWO4aNhE7dFfHyk8HjOOxrlv7N+JX/Qw6f/3wP/jVAHX0VyH9m/Er/oYdP/74H/xqj+zfiV/0MOn/APfA/wDjVAHX0VyH9m/Er/oYdP8A++B/8ao/s34lf9DDp/8A3wP/AI1QB19Fch/ZvxK/6GHT/wDvgf8Axqj+zfiV/wBDDp//AHwP/jVAHX0VyH9m/Er/AKGHT/8Avgf/ABqj+zfiV/0MOn/98D/41QB19Fch/ZvxK/6GHT/++B/8ao/s34lf9DDp/wD3wP8A41QB19Fch/ZvxK/6GHT/APvgf/GqP7N+JX/Qw6f/AN8D/wCNUAdfRXIf2b8Sv+hh0/8A74H/AMao/s34lf8AQw6f/wB8D/41QB19Fch/ZvxK/wChh0//AL4H/wAao/s34lf9DDp//fA/+NUAdfRXIf2b8Sv+hh0//vgf/GqP7N+JX/Qw6f8A98D/AONUAdfRXIf2b8Sv+hh0/wD74H/xqj+zfiV/0MOn/wDfA/8AjVAHX0VyH9m/Er/oYdP/AO+B/wDGqP7N+JX/AEMOn/8AfA/+NUAdfRXIf2b8Sv8AoYdP/wC+B/8AGqP7N+JX/Qw6f/3wP/jVAFL4sfDS7+INnpN9oPiBtD8ReHL0ahpN/wCSJkSTbtZJIzwyMOD6YHUZB4rWPBn7TvjrS7nwh4v8V+ANH0XUYmtr670S1u5b2SBhh0VZ8RruUkEjkZ4r0L+zfiV/0MOn/wDfA/8AjVH9m/Er/oYdP/74H/xqlZap7Pp+H6Id3o1ujoNA0Sw8NaHp/h3S0ZLPTLWKzt1Y5IjjUKuT3OAKv1yH9m/Er/oYdP8A++B/8ao/s34lf9DDp/8A3wP/AI1VNuTuyUlFWR19Fch/ZvxK/wChh0//AL4H/wAao/s34lf9DDp//fA/+NUhnX0VyH9m/Er/AKGHT/8Avgf/ABqj+zfiV/0MOn/98D/41QB19Fch/ZvxK/6GHT/++B/8ao/s34lf9DDp/wD3wP8A41QB19Fch/ZvxK/6GHT/APvgf/GqP7N+JX/Qw6f/AN8D/wCNUAdfRXIf2b8Sv+hh0/8A74H/AMao/s34lf8AQw6f/wB8D/41QB19Fch/ZvxK/wChh0//AL4H/wAao/s34lf9DDp//fA/+NUAdfRXIf2b8Sv+hh0//vgf/GqP7N+JX/Qw6f8A98D/AONUAdfRXIf2b8Sv+hh0/wD74H/xqj+zfiV/0MOn/wDfA/8AjVAHX0VyH9m/Er/oYdP/AO+B/wDGqP7N+JX/AEMOn/8AfA/+NUAdfRXIf2b8Sv8AoYdP/wC+B/8AGqP7N+JX/Qw6f/3wP/jVAHX0VyH9m/Er/oYdP/74H/xqj+zfiV/0MOn/APfA/wDjVAHX0VyH9m/Er/oYdP8A++B/8ao/s34lf9DDp/8A3wP/AI1QB19Fch/ZvxK/6GHT/wDvgf8Axqj+zfiV/wBDDp//AHwP/jVAHX0VyH9m/Er/AKGHT/8Avgf/ABqj+zfiV/0MOn/98D/41QB19Fch/ZvxK/6GHT/++B/8ao/s34lf9DDp/wD3wP8A41QB19Fch/ZvxK/6GHT/APvgf/GqP7N+JX/Qw6f/AN8D/wCNUAdfRXIf2b8Sv+hh0/8A74H/AMao/s34lf8AQw6f/wB8D/41QB19Fch/ZvxK/wChh0//AL4H/wAao/s34lf9DDp//fA/+NUAdfRXIf2b8Sv+hh0//vgf/GqP7N+JX/Qw6f8A98D/AONUAdfRXIf2b8Sv+hh0/wD74H/xqj+zfiV/0MOn/wDfA/8AjVAHX0VyH9m/Er/oYdP/AO+B/wDGqP7N+JX/AEMOn/8AfA/+NUAdfRXIf2b8Sv8AoYdP/wC+B/8AGqP7N+JX/Qw6f/3wP/jVAHX0VyH9m/Er/oYdP/74H/xqj+zfiV/0MOn/APfA/wDjVAHX0VyH9m/Er/oYdP8A++B/8ao/s34lf9DDp/8A3wP/AI1QB19Fch/ZvxK/6GHT/wDvgf8Axqj+zfiV/wBDDp//AHwP/jVAHX0VyH9m/Er/AKGHT/8Avgf/ABqj+zfiV/0MOn/98D/41QB19Fch/ZvxK/6GHT/++B/8ao/s34lf9DDp/wD3wP8A41QB19Fch/ZvxK/6GHT/APvgf/GqP7N+JX/Qw6f/AN8D/wCNUAdfRXIf2b8Sv+hh0/8A74H/AMao/s34lf8AQw6f/wB8D/41QB19Fch/ZvxK/wChh0//AL4H/wAao/s34lf9DDp//fA/+NUAdfRXIf2b8Sv+hh0//vgf/GqP7N+JX/Qw6f8A98D/AONUAdfRXIf2b8Sv+hh0/wD74H/xqj+zfiV/0MOn/wDfA/8AjVAHX0VyH9m/Er/oYdP/AO+B/wDGqP7N+JX/AEMOn/8AfA/+NUAdfRXIf2b8Sv8AoYdP/wC+B/8AGqP7N+JX/Qw6f/3wP/jVAHX0VyH9m/Er/oYdP/74H/xqj+zfiV/0MOn/APfA/wDjVAHX0Vm6DBrlvZumv3kNzcGQlXiAACYGB91ec57d60qACiiigAooooAKKK5a88Xa3bXk9tF4Nvp0ikZFlUvhwDgMPkPB69aAOporkP8AhNdf/wChF1D83/8AjdH/AAmuv/8AQi6h+b//ABugDr6K5D/hNdf/AOhF1D83/wDjdH/Ca6//ANCLqH5v/wDG6AOvorkP+E11/wD6EXUPzf8A+N0f8Jrr/wD0Iuofm/8A8boA6+iuQ/4TXX/+hF1D83/+N0f8Jrr/AP0Iuofm/wD8boA6+iuQ/wCE11//AKEXUPzf/wCN0f8ACa6//wBCLqH5v/8AG6AOvorkP+E11/8A6EXUPzf/AON0f8Jrr/8A0Iuofm//AMboA6+iuQ/4TXX/APoRdQ/N/wD43R/wmuv/APQi6h+b/wDxugDr6pajomjawFXVtIsr0JyoubdJNv03A4rnf+E11/8A6EXUPzf/AON0f8Jrr/8A0Iuofm//AMbpptO6A6uGCG2iWC3hSKNBhURQqgewFSVyH/Ca6/8A9CLqH5v/APG6P+E11/8A6EXUPzf/AON0gOvorkP+E11//oRdQ/N//jdH/Ca6/wD9CLqH5v8A/G6AOvorkP8AhNdf/wChF1D83/8AjdH/AAmuv/8AQi6h+b//ABugDr6K5D/hNdf/AOhF1D83/wDjdH/Ca6//ANCLqH5v/wDG6AOvorkP+E11/wD6EXUPzf8A+N0f8Jrr/wD0Iuofm/8A8boA6+iuQ/4TXX/+hF1D83/+N0f8Jrr/AP0Iuofm/wD8boA6+iuQ/wCE11//AKEXUPzf/wCN0f8ACa6//wBCLqH5v/8AG6AOvorkP+E11/8A6EXUPzf/AON0f8Jrr/8A0Iuofm//AMboA6+iuQ/4TXX/APoRdQ/N/wD43R/wmuv/APQi6h+b/wDxugDr6K5D/hNdf/6EXUPzf/43R/wmuv8A/Qi6h+b/APxugDr6K5D/AITXX/8AoRdQ/N//AI3R/wAJrr//AEIuofm//wAboA6+iuQ/4TXX/wDoRdQ/N/8A43R/wmuv/wDQi6h+b/8AxugDr6K5D/hNdf8A+hF1D83/APjdH/Ca6/8A9CLqH5v/APG6AOvorkP+E11//oRdQ/N//jdH/Ca6/wD9CLqH5v8A/G6AOvorkP8AhNdf/wChF1D83/8AjdH/AAmuv/8AQi6h+b//ABugDr6K5D/hNdf/AOhF1D83/wDjdH/Ca6//ANCLqH5v/wDG6AOvorkP+E11/wD6EXUPzf8A+N0f8Jrr/wD0Iuofm/8A8boA6+iuQ/4TXX/+hF1D83/+N0f8Jrr/AP0Iuofm/wD8boA6+iuQ/wCE11//AKEXUPzf/wCN0f8ACa6//wBCLqH5v/8AG6AOvorkP+E11/8A6EXUPzf/AON0f8Jrr/8A0Iuofm//AMboA6+iuQ/4TXX/APoRdQ/N/wD43R/wmuv/APQi6h+b/wDxugDr6K5D/hNdf/6EXUPzf/43R/wmuv8A/Qi6h+b/APxugDr6K5D/AITXX/8AoRdQ/N//AI3R/wAJrr//AEIuofm//wAboA6+iuQ/4TXX/wDoRdQ/N/8A43R/wmuv/wDQi6h+b/8AxugDr6K5D/hNdf8A+hF1D83/APjdH/Ca6/8A9CLqH5v/APG6AOvorkP+E11//oRdQ/N//jdH/Ca6/wD9CLqH5v8A/G6AOvorkP8AhNdf/wChF1D83/8AjdH/AAmuv/8AQi6h+b//ABugDr6K5D/hNdf/AOhF1D83/wDjdH/Ca6//ANCLqH5v/wDG6AOvorkP+E11/wD6EXUPzf8A+N0f8Jrr/wD0Iuofm/8A8boA6+iuQ/4TXX/+hF1D83/+N0f8Jrr/AP0Iuofm/wD8boA6+iuQ/wCE11//AKEXUPzf/wCN0f8ACa6//wBCLqH5v/8AG6AOvorkP+E11/8A6EXUPzf/AON0f8Jrr/8A0Iuofm//AMboA6+iuQ/4TXX/APoRdQ/N/wD43R/wmuv/APQi6h+b/wDxugDr6K5D/hNdf/6EXUPzf/43R/wmuv8A/Qi6h+b/APxugDr6K5D/AITXX/8AoRdQ/N//AI3R/wAJrr//AEIuofm//wAboA6+iuQ/4TXX/wDoRdQ/N/8A43R/wmuv/wDQi6h+b/8AxugDr68r8afDTx5beOZviZ8JfEulWOr39pFZanp+swPJZXqR58ty0f7yNlyR8vX25z0v/Ca6/wD9CLqH5v8A/G6P+E11/wD6EXUPzf8A+N1tQrzw8uaHo7q6a7NP+uu5lWowrw5J/g7NPumtf6tscVY/DX4teNfEuia58Z/EXhkWHhy9XUrLSfDkE4imukB8uWWWc7/lJztAwf5+yVyH/Ca6/wD9CLqH5v8A/G6P+E11/wD6EXUPzf8A+N1WIxM8RbmSSWySsl/XfcihhoYe9m23u27t2/rZab92dfRXIf8ACa6//wBCLqH5v/8AG6P+E11//oRdQ/N//jdc50GL8bxqENj4T1aw0LVNWXSvE9nfXMGm2jXEwhRJdzBF5wMj8xR/wu60/wCiYfEj/wAJmatr/hNdf/6EXUPzf/43R/wmuv8A/Qi6h+b/APxuuqFemqap1IXs31tvb/IxlTk588XbRLa+zfn5nO3Hxd0S7uba8u/hD8QJriydpLaWTwpKzwMylWZGPKkqSCR1BIqx/wALutP+iYfEj/wmZq2v+E11/wD6EXUPzf8A+N0f8Jrr/wD0Iuofm/8A8bp+2oP/AJdv/wAC/wCALkq/zL7v+Ccd4f1y+8afHDTfEVv4M8UaVp9h4ZvrOWfV9KktEM0lzbMqqW4JIRjj2NewVg6D4h1PVrx7a98N3WnosZcSy7sE5A28qOeSevat6s69ZVeVRVlFW79W/wBR0qTpynOTu5NN/KKj+UUFFFFYGwUUUUAFFFFABRRRQAUUUUAFFFFABRRRQAVFdf8AHtN/1zb+VS1Fdf8A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wAe03/XNv5VLUV1/wAe03/XNv5UAS0UUUAFFFFABRRRQAUUUUAFFFFABRRRQAUUUUAFFUNf1KfRtC1LWLXT5L+axtJrmO1jYK87IhYRqTwCxGAfesP4VfEDTvit8N/DXxH0q3NvbeItNgv1tzJvMDOoLxFgBko25ScDlTwKFre3S1/ne35P+rA9LX63/C1/zR1dFFcJ4J+Klv43+IHj3wRY6JNFB4Fu7Kwl1IzBoru4mtxNJGq4ypiDIDknJbtQtXb5/LRfqgeiud3RRXBj4qRH45t8FBojeYvhUeJzqP2jjBuzbiHytvXgtu3egx3oSvJRW7v+Cbf4Jg9IuXRW/FpL8WjvKKKKACiuevvH/hLTvHGmfDi91by/EWs2U+o2Vn9nlPm28JUSv5gXy1wXXhmBOeAak8IeOPC3j2xvNS8JaqL+20/UbrSbmQRSR7Lu2kMc0eHUE7XUjIypxkEjmha7f1Z2f3PT10B6b/1pf8tfTU3aKKKACiiigAooooAKKKKACiiigAooooAKKKKACiiuV+KHjpfhr4E1Xxs2mHUBpiRv9mE3leZukVMb9rY+9noelXThKrONOGrbSXq3ZEznGnFzlstTqqKRW3KGxjIzWXqXinQdI1vSPDmo34h1HXWmXT4fLdvOMSb5PmAKrhefmIz2zSjFydoq7/y1f3LUHKKXM3oatFZOqeKdB0bWNI0DUr/yb/XpJYtPh8t2854ozI4yAQuEBPzEZ6DnitahxaSbWj2/L8xqSbaT1QUUUVIwooooAKK5Q+NZrn4kr4C0qwS4jstNOoatdmTAtC7bbeIADl3xI2DjCpn2PUTTRW0MlxcSLHFEpd3Y4CqBkkn0xVzpyppOXVX+X9fhrsTGSm2o9NP1/X9Nx9Fcv8OPF93478NDxTLpYsrO9uZjpoLkvPZBysUzAj5S4BYAZ+Uqc811FFSnKlNwno1uKE41IqcdUwornY/iD4Qlm8RW6avmTwmofWAbeUfZlMZkByVw/wAqk/Ju6etTXHi3TT4Kl8c6U326w/sxtVtyMx+fF5XmL94ZXcMdRkZ6UOlOOrT6firr71qu6HGcZS5U9dfwdn9z0fZ7m5RWJ4H8S/8ACZ+DdD8XfYvsf9tadb3/ANn8zzPK82MPs3YG7GcZwM+grboqQlSm4T3Ts/kKlUjWgqkHdNJr0YUUVyj+O1X4pR/DT+yyWk0J9b+2+dwAs6xeVs2/7Wd27tjHeiFOVRtRXRv5LVhOcaa5pbaL72kvxZ1dFFFQWFFFFABRRRQAUUUUAFFcp4n8azaP4r8N+DdJsEvtR1yeSSdWkKi1sYlzLcNgHuURR0LMBkUsfxQ8Cy+Htb8VR65nS/DtzNaalP8AZZv3EsW3eu3ZubG5eVBBzwa2WHquKkotp/52/PT1M3VgpOLeq/yvb1tr6anVUVBYX1rqdjb6lYy+ZbXcSTwvtI3IwBU4OCMgjrzU9ZNNOzLTUldbBRRRSGFFFFABRRRQAUUUUAFFFFABRXKeB/Gs3ja88QT2lgiaNpmotptjeCQk3rxDE7gYwEWTKAgnJVumOerq6lOVKXLLfT8Vf+uxMJxmrx8/wdgoooqCgoorlPhn48X4jeF/+ElTSzp/+m3lmYTN5v8AqJ3i3btq/e2ZxjjOOcZNqnKUHUS0Vr/Pb8iHOMZKL3f6HV0UUVBYUVj6p4u8PaNr2keGdS1DydS11pV0+DyZG84xJvf5lUquF5+YjPbNbFU4yik2tHt59PzVhKSbaT1QUVyng7x4ni3X/FmhLpjWp8L6kunGUzb/ALRuhSTfjA2/eIxk9M55wOrp1KcqT5Zqzsn8mk1+DJhONS7j0bXzTaf3NMKK5PTvHiah8S9Y+HQ0sodJ0y11E3ZmyJPOd12bNvGNmc7jnPQYrqndY0Z3OFUEk+1FSnKlbnVrq/yY4TjUvy9Hb5jqKyPCvivQPG2iQ+I/DF/9s064eRI5vKePcyOUYbXAYYZSOR2rXpThKnJxmrNdAjKM1zRd0FFZL+KdBj8UReC3v8azPYvqSW3lvzbK6oz78bRhmUYznnpitahxcbNrcakm2k9t/wA/yaYUUUVIwooooAKKQ8DNcb8IvHF98RfA1t4r1KzgtZ7i7vYDFBu2BYbmSJepJyVQE++enStFTlKDqLZNJ/O9vyZDqRjJQe7v+B2dFY/iPxd4e8JLp7eIdQ+yjVL6LTbT9zJJ5lxKcInyKduT3OAO5FPt/FOg3XiW88IW+oB9XsLWK8uLby3BjhkLBG3Y2nJVuAc8cikqU3HmSdv8txucU+VvX/Pb77M1aKKKgoKKKKACiiigAooooAKKKKACiiigAooooAKKK5zxv8RPBPw401NW8b+I7XSbaVikRlJZ5WHUIigu5HfaDiqhCVSShBXb2S3JnONOLlN2S6nR0Vx3gH4v/Db4oCceBfFlrqclsN0sAR4ZkXONxikVX25IG7GMnrXU6hf2ml2Fzqd/MIra0heeaQgnYigljgcnAB6VVWjUoT9nVi4y7NWf3MmjWp4iKnRkpJ9U7r8CxRXjf/DX/wCzr/0UP/yk33/xmvYLeeK6gjuYH3RzIJEbBGVIyDz7VrXweJwqTr05RvtdNX+8xw+OwuLbWHqRnbfladvuZJRRRXMdQUUUUAFFFFABRRRQAUUUUAFFFFABRRRQAUUUUAFFFFABRRRQAUUUUAFFFFABRRRQAUUUUAFFFFABRRRQAUUUUAFFFFABRRRQAUUUUAFFFFABRRRQAUUUUAFFFFABRRRQAUUUUAFFFFABRRRQAUUUUAFFFFABRRRQAUUUUAFFFFABRRRQAUUUUAFFFFABRRRQAUUUUAFFFFABRRRQAUUUUAFFFFABRRRQAUUUUAFFFFABXl/xH/aT+EXwwuZNN17xH9q1OLh9P06P7ROh9GwQiH2dga82/bE+P+pfD2wt/h/4Nvmttc1WHzru7jbD2lsSQAh6q7kHnqACRyQR8H3CXKyb7pJQ8oEuZAcuG5Dc9c9c96+xyDhb+0qaxOKk4weyW7t18l+L8tL/ABnEfFf9k1PquFipVFa7e0b7LTd280lpvsvvmy/bz+DVzcrBPo/iu0jZsedLZQFFHqQkzN+QNe2+CPiL4I+JGmHV/BPiS01W3TAkETESQk5wJI2AdCcHAYDOOK/LrwX8M/HvxEe4TwV4Vv8AVhaAGd4I/kjz0DOcKCecDOTg1e0DUfid8FfEkHiexstV0G+tLh7Zjc27xxzMuDJA4YAOPu7l7ZB4ODXs43hHL6l6WEqctVdG0/vW6v3/AAPCwPGOZU7VsXR5qT+0otetns7dvxP1aorj/hN8RtN+K3gLS/G2mx+T9sjK3Nvuybe4Q7ZI89wGHB7qVPeuwr85rUZ4epKlUVpRdmvNH6XQr08TSjWpO8ZK6fkwooorM1CiiigAooooAKKKKACiiigAooooAKKKKACorr/j2m/65t/Kpaiuv+Pab/rm38qAJaKKKACiiigAooooAKKKKACiiigAooooAKKKKAEIBGDXgX7LckPgW3+JHwavHS3h+Hvim7ksUJwI9Ivh9ttj/ujzZk/7Z179Xxj+2HqusfCv4iXmq+G4rgTfGrwfJ4DhMKnA1lbhEtJCw+6fJvLjk/8APMY6VDclK0N5JxXa+8fm2uVf4i0oyXvPRNP5bP5JScn6HqX7MH7Tn/C8fhr4o8eeKNNttEbw3ql2skSI8Y/swRrcWtwwck/NA6ksDtYqWAAIA5z4I+M7L4Q/ss6p+0B4y0+6nvfGWoXnjO5tIFzPczahcBbK3TPdozaxjPAz6CvLv2hNDl+DPif/AIUv4Lhmt7b43eENF8D6a0MZKx3lncx2cztj7v8AoF0Tnj/VCvcP2wPh7ean+yzq/hPwdYakw0FdLuobfSTtvFtbK6gkf7PgHEixRMVwCcqMA9KuXKoOpB+67Qvs7J2m3fTW0Za6fIiN5TUJLX4req91Ly1nD5GBq/xo/az+F+nN8UvjJ8LfAQ+H8Zjk1Kw8PandTa5ods7ANNMZF8i5EWfnEWO5BwCayPiT4s8dab+2lbQfCXwzYa/4h1z4WRxWD6hctBp1pH/acjm6uXQFzEAFAVAWZnUDGSw87k8IfskeJ/C8V3rv/BQX4r+ItF1VIlm0G++IyXMt6khA+zy6esP2ht2QpTYG57da9N8Z/EbwR8If23NNuPGF+ujaHdfDC301NRnBWzsm/tOQxfaJTxCjbdgdyF3FQSCwq4xtUipaayS/8Fy0v91uur12Fe9KbWukW/8AwZDW3336aLTc7b4U/GL4u2/xL/4Up+0T4U8N6Z4lv9Nl1fQ9W8MzzSaXqsETKs8SrP8AvY5Y96khuoJOAMbsDQ/in+1n8Wb+48X/AAc8JfCyx8Axapd6dajxVfagup6gltO8Mk6m2Ro4VZ432qyswxk5yKji8d+Evjd+1t4Jvvhbrtp4k0n4c6DrE+uavp0qz2MU18sMVvbrOhKPIRG7kKTgKe4OOM+JPiT4G/DPSfFXj39n39rnQ/CuuD7RqreGLXxDY6vpWpXpYySRjTnLyRSTPlSbYoQWzg4xWblZQqS7Sv8AKTSduvurpvuk76VGLk5Qj3X3ON2r+rv5bXVj6C1j4m69pvx78I/CcafYf2fr3hrVNYu5vnaaOe2ltkRI2yF2Ymkzlcn5cbcEHwb9lP8A4aT/ALa8R/8ACOf8K0/4Vn/wsbxH9u+2/b/7dx9vl83ytn+j/ext3ds5rs49V1XXv2ovg9rmu6WdN1LUPhpq91eWZz/o00klgzx88/KxI554ql+yf8Svh/4fbxt8KvEPjPRtK8YJ8RvEOzQ7+9jt72cT3jyxNDC5DSqyMCCgIqqUXGor7qM/naqlbz0X4GM5c8Lr4bw17XpN38tWaWo/F79pD4meI9dh/Zv8G+A18NeFtUn0a61jxleXanVruBttxHZxWoyixuCnmSEqxzgcGvR/gd8W5fi54Wvr7VvDU3hzxFoGpz6Hr+jyzCY2V9DtLKsgAEkbK6Or4GVYV8a+CvAPwz0fxR478G/Ff9rr4o/CLxFYeKtUu10W38cx6FptxY3Ny81vd2qzR7HEiPltrk7g2QOK+q/2WvDPwl8PeBdVn+EXj/WfHFlqeuXNzqXiLV79r651C/CpHIxuCiLKAqIoZAVOOpOTSoe9TTl1in31fLf5atW6Oy7mtXSbS6Sa+S5rfPRO/VXex7JRRRQAUUUUAFFFFABRRRQAUUUUAFFFFABXlH7U7BPgL4sc9FhgP/kxHXq9eU/tS/8AJB/FX/XG3/8ASiKuvL/98o/44f8ApSObG/7tU/wv8mYGt/FP46+EtOT4i+IPh9oA8EIFlubCC6lbWrS1OB50mcQkgEMUHI6EjBIb8bLzxRqPxD+EmofDSbRJdVun1Sawk1bzfsbo1mCS/lfPzGWxjvjPGa9D+L//ACSHxd/2Arv/ANEtXkuoa1p3ho/s8eKfEV9HY6Vbaa8FzfXDbYYZJtLRY97nhdzdzx1Jr1MHKFWUasKaUlzqyvrenKyavq76d3ex5WKU6UXTnUbUkm27e7aUbtaaKz9Fb1Jvib/wuD/hIfhFv/4Q7/hOv7Q1bGPtX9k/8ez/APbb/U/+P+1dJ4x+KHxQ+G2i+DYPEvhzQta8R+IdWl024tdFaZYHyjmEQtMQVJPl7mfIA3HHSqfxV8Y+FYvGnwl+II8Q6fL4ah1bUIJNXhuEltEaS1eJMyqSoG8EE5wMHOMGq3xx8d+GIdS+FvjfT9Th1fRrbxJLJJdaW63aeWtvIsjKYydwT5iwGThTxnitKUHXVCnUpKz5r6Na803y36dHbcmTjRlVnTqu6jG2t7qy963X1NOD4lfGHwT4n0ey+MHhjw0ND8RXsenWmoeH553+xXUhxFHcCbltxwu5QAOvPSrWu+O/jD4k8aa34V+EWi+FEtvDLw2+oX/iKW42zXEkYk8uJIORtVlyzcHPFYPxZ+IPgz4lXHg3wF4A8RWPiHVb3xHp2pOmmzrcLbWlvJ5kssrKSEwo+6SG9q0PHlv8IrfxZqPiHT/jfZ+BfFoVYr5rTXLZfOdFwgubOYskhUHgFQ3PWojSh7tSpStNqWnLK2jjaTje9vijp1Sdm7lzqu0oU614e627xvrzXipWtfSMvRtXSat2mqfEGfwPpfhiP4g6eDrHiDUYdIK6Ij3FtHcyE7W3SBWEeBk5BIz0OM10HizxNpng3w1qXinWZfLs9Mt3uJT3OBwo9ycAD1Irz/4afGG2uPhx4X174kazbW9/4g1CTSbG5W3eNNSkEzxwyqgB2CRUDc4XnsCBVjxcD8QviXpfw/jHmaN4a8nXte/uyT5P2K2P1ZWmYcgiNQetcNTCctb2dSPKk5czW1k9bXXTZX6tJ2O6lilKkqkHzXUbJ73e17PZ9WtEk2ro1fhF4a1TRvDk2u+J48eI/E9y2r6qDyYXkA8u3H+zFGEjx0yrEdazfjBd3PiKXSfhDo9w8d14qdm1KWJsPbaTEQbl8jlS+ViU+sntXo11c29lbS3l3MsUECNJJI5wqKoyST6ACvOvhDa3HiS41b4v6tAyXHihlj0qNx81vpERP2cD0MpLTNjrvTP3ainU56ksXNaR2XS/2V6K17do26lzh7OnHDxesr3fW28pervutpSTL3xO8byfDDwvptv4Y8PJqOqajd2+i6JpquIommcYQMf4Y1VST7DqOo4m7+If7QfhnWNH8K+LvDvgT7d4nuxb6Xqdnc3YsoXVWkeGdGBkMjIpCFcLu6961P2lJTY+HPDOr6e8Ca5Y+J7CTRzclFtmuSWGyZ2ZQkbIXBYHPTHNULPR/i58VPG3hnWPH/gnT/B+heErxtTjhj1aPUJ9Ru/LZI2VowFjjG4k7ue3OcjtwcKX1dVasYtXldyeuiTXKrpvV9E7v4tDixs6ir+ypOSfLHlUVpq2nzOzS0XVpW+HUva1471LxPpnxm8MXlpbRW3haxe1tXjDb5VlsGkYvkkZyeMAcfnXNfDr/hcf/Ckm/wCEw/4Q3/hFv+EGb+zf7N+1f2h/x6r5XneZ+7/1e7dt/ixjipdLtri91r9oiztIWlmnWKOONRlnY6YQAB6k1oeBfHngzxD+zxDoOi+KdLu9VsPBRjutPjukN1AYrQRyb4s71AfjJGOR6irnD2WHlGnBNNUm9L2vTu35XdwpS9rjKTqTatKslra9qsUl56JaHM/D3xn8f7f4R+Gde8F+A/Dlx4c0fRLWNrTULqZdT1FIYVWSSAJ+7jUlW2b8kgA4OQK9D1r4zrN4E8FeO/CNtDNa+K9b03TXju1bdDHcS+XKvysMSIQy9xkHgitr4Jf8kY8Ef9i7Yf8ApOleF6ZDexfst+DvENtYT3cHhnxUNbvY4F3SC1t9UmaRlXvhefoDWlRUcViZqUEuWrFddVJzve7/ALq103fS1uTDe2w+Cg4TbvRk7aaNRjy8tl57a3063v7x8ZPG2pfDn4ba14z0e2tri701ImjjuQxjbdKiHIUg9GPQ9a828e6z4t039pHT4/A2gW+p6zqHgqS3gF3KY7W2BvQxmnZQW2KFxhRkllA60z43/FDwJ8Sfh6nw9+H3iWx8Q654yntrWxtNPmEskS+akjyTKOYlVFJO8Aj04OLXjDxp4d8CftN6Vf8Aie9FlYXXgx7M3kgxDA7XoKtK/REJXbuPALLnGc1lgsNOjFc9P337TRp3aUI203tfm9XdHTi8VCsp+zqLkXsndNNJupvfVXtZ69LNqx0HgX4kfEK28cr8M/jBoGjWWr31pJfaTqGiyyNZX0cZHmRhZfnWRQc89RngcZ6j4pfECP4beEpfEC6XLqd7LPDY6fYRNta6upWCxxg4OMk9cdBXnj+KNB+J/wC0H4Sm8C6pBrNj4N0/ULnVb+zcS2sbXMYiiiEq/Kzk5bAJ4U+hw34z+M/D3i74caf458J3p1jSvCfi6wu9Ue1ibfElrOPP+VgCSoIPoQQQcc1nLCqriKHPT5ebl5krpK82l6c0Un89C4Yl06FfknzcvNyN2bdqal0+K0m130s9Tp/B9z+0fNrNtP450v4eQ6LLzPBp9zefbYARwMsrROwOMgEA84NYl18S/jD4417WrT4MeGvDJ0fw7ePp1xqXiGeYC+uo8ebHbpDyApONzcEn2IrudH+L3wq8QTWlrovxI8M3dzfFVt7aPVIfPkZuiiLdv3f7OM+1eafCTx/4O+GS+Kvh98QPEdj4f1TTNfv75BqU6263dpcSmWKaJnwJMhiMKSQR05FOEJyc6kqC54pWjZ23s3a+ttvndinOEYRjGu3GT1lePZtK9rK+/wArLc0tQ+PmoRfBjxJ8QI/DSWPiHwrc/wBn6npN25dIbpZI1YBlwXQrIGUjHX2qrq/xX+NPhK2h+Ifi7wJoNv4Edo2uba3uZn1jT7d2AE8wI8psZBaNASM4zwTXn2vyvrXwC+MPjm3tpo9K8UeIBfaXJMhRri2WS2jEoU8hWZGxn0r2T9pD/kgnjD/sFn/0Ja3dGhSqRh7Ne9Pld7+6uWm3Fa6NOTSbu0Zwq1q8ZWqO0U2mre9aU1GT01TST0snfQ5fW/i38btB0hfije/D/Qf+EEULczWK3Uv9txWTHi4bOIQdpDmPkjOCRgke1xapp8ulprSXcf2F7cXQnJwvlFd28k9Bt5rgPjD/AMm+eKP+xZn/APRFc/rlxceJvBfgT4QaVM6TeJ9KtZdWkjbDW2kRRR/aGyOVMhKwqfWQ+lck6NPFQXJFQtJq6v8ACle711sk3fd/cdFKtOhNyqSck4qVtN72stNLtpJPS9vO+98IoJ/FF7rHxh1ONlk8SsLfR43HMGkREiHAPQysWmOOoZPSsyf4yeIYvAHxP8WDTdON14J1a/0+wjKv5cqQRxlGl+bJJLnO0rwBjHWvWra2t7K2is7SBIYIEWKKONQqoijAUAdAAAMV8z3v/JF/2gP+xm1j/wBFQUsP7PF1ZOUdFypLsuaK/LfvuXWdTD04K/vOTv5vkm/uulbskkd945+MPi/QPEPgjwv4Y8KWmr6h4y024njjeVoljnRI2BLZ+WJQzs3BbC4HNZUvxg+MPg3W4/A/j/wHo2o+ItdjJ8NS6BPKLG7lUjzIpmm+aPy1JkZjxtU4HTL7v/ktXwe/7FrU/wD0RBWz8Sv+S4fCL/rvrX/pCa6lDDwdOk6afNGpJvW94uo110XupPuvlbjc8RN1KiqNcsqaSsre9Cm3fTXWTa7P8YvDXxG+KWhePdM8CfGLQPD0X/CRpMdH1PQJZmtzLEhdoJVm+YNsBIbgZGADnIbrvxG+K/ifxprPg/4NaB4baHw00cGp6t4hlnFu1yyhvIiSH5iyqQSeRz24zN8XP+So/CL/ALDd7/6RSVh+BfG/hT4c/E74keGfHmvWXh+61TWV1qwk1KdLeC6tZII0BjkchSQyEFc59M4OJhShVisRCmnLkb5Vezany3tfpHpt1NKs50U6MqrUedJydrpOEnvayvJJX87LWx1PiP4jeM/h34AttT8b6BpOpeK7+/j0vT9O0K5kNveXMpxEA0yq0ffdnIGOvPGHF8S/jJ4F1jSG+MnhjwwNB128i0+O+8Pzzs+nXEpxGtwsvDKWwpZMAdeeAY/jT4k0LV9C8J/Erw1rFrruieEPFNrfarPpNwl2sMAVlkY+WWzsEisVHOCKz/jF8Q/BfxJ0/wAMeBPh94jsPEWsatr2nXaQ6bOs/kW8MyyyyzFSfKVVXkNg+3Bp4XDxqcinSVpSak7P3Vptr7tleWvz0ViMTX9mpcta3LC8Vde+/e30967SjZfm0z0PwJ481PX/ABd4z8GeILO2tb7w3fxm2EAYCbT5o90Eh3McvlZA2MDgcCueb45NY6b8QPFmoaXHNoHhbU00fSha5+0ahdgKsiZJKkGaREUgf3s5xXP/AB+1q8+EXizTvjHpVnLMl/pl14dv44kyWlKNLZOR3ImXbk9Axql8Qvhfqnh/9lu08L2kV9NqOktZ6vqZsW/0p5hOs128bAH5wWkZTg42j0qKOFw81Tq1NI1HCPo00pvy2T8lM1rYmvCVSlT1lBTn6rlbhG3Zybirav2b766+pfEv49eA7JfG/wASvBHhX/hFA0ZvbfSLyeTUtMidgPMkLjypdmRuCdeoIFXvF3xZ+ICfFSX4V/D3wvpOpXc+hwarb3t9M8dvbBpXV5JyuWaPAQKqDcWbrjp5rc+H/wBn/W9Cjl1f9q7x3rGm33lrJpd14tE73AZhiOS0EXmnJwCNoI9utem6LFHB+1HrcMShUj8E2Sqo7AXTgCumrQw9N8zp6pS05ZRWlrbu7abd/K1zioYjEVI2VTRuOvNGT1bvaysk1t+CtoX/AId/EjxrceMbv4Y/FbQNN07xHDZf2nZ3WkySPY39qHCMY/M+dGVioIY5OSeMc63xf8Tano/h2Hw/4ZlC+I/FFwukaT6xu4PmTkDnbFGHkJH90VgeJDj9pfwZz18Narn/AL+Q1a8Dg/ED4hat8TZwH0rRvN0Dw7nlX2ti8ul7fNIoiVhztibs1cE6dNuGJcUo8vM10upSil/280m125rbHpwnUp+0w6k3JSUYt72cIybf+G7s7a2SerudNHot54A+HsWg/D/RYtRutIslt7C1uLgQidxgbpJCOpJLsepOe5rgbX4ifGfwV4n0Kw+MOgeE30bxJerpltf+HpbkmzupM+UkyzfeDkbcrgDr7Ha/aG8X6/4L+Hn9p+H9V/sh7jUrSyutV+z+f/Z1tLIFkuNmDu2j+frivCfGdn4Kt/EPgj/hHfjz4w8e358V6PJc28utrf6bAhuQN7rGmyNyeFUtu68YBNdWW4X62nUrJNTk1e0m72Teq0W97vd7qxx5nifqaUKLacI81rxStqlo9ZfDay6bO56/r/xS+KN58T/EPwt+HvhXRbq6020sruHUdTlljtbdJEYyGfYSzEnYqKgB++ScCtf4afE7xLquvaz8P/idodjo/inQ7dL5nsJWeyvrNjjz4S/zKA3ysrZIyPcCr4G/5OE+J/8A2D9B/wDRc9U9btHv/wBpOWwiba9z8OrmEN6Fr1QD+tc8o0XH2PIv4alfW/NyKV99nta3nudMXU5/bOo7KajbS1nJR7X0ve9+ltijovxS+OPjqOXxx4A8C+G5PBcc0i2kGo3cseqarDGxVpICuYo9xU7RIPxIOa5TwJ8Urj4afs1R+O7PS/tG7xLco9vOp3rFNqLh/lUj5wpOBnG7HWt/4LfGT4feDPhTZeFfGniO00TXfCMb6XqGl3cgS6MsTEDyoj80oYYI2A9cVwljMt9+zFpNw1vJGtx47RzFMmGUNqxO1l7EZwRXrRw0PaOhKlan7SnFPX3o3fXZ3Wt137NHmfWZuj7dVb1PZ1JNae7JQ2tuuV6WfbXW7PbPD/i74qabY6x41+K+keGtD8MWmnyX8FnZzTTalb7fm2zsf3JOwH7n8WK5IfFP9oV/D6/FBfhv4bHhIw/bv7IN5N/bRssbhLux5IOz59mN2OMZr0j4x+H9Q8VfCvxV4e0mMyXt9pVxFboOrybCQo+pGPxrzuX9oD4Xy/BZ2fxNapq76OdObRN4/tFbwxeUYfs/3yfM4zjb3zivLwyVeDq06Kk+ZRsk2kvk73e13rppuelWXspxpVq7jFpvmbiru67q1lva1tddEdfd/FY3XiX4a2nh2K3uNH8eRXdy08yMJUijtPPj2gHCkkgMCD3HHWsC8+JPxf8AGfinWtL+DnhvwydI8NXbaffaj4gnnUXd0gBkht1h5XbkDc2Qc/hXO6ToepeGtc/Z10HWLc299Y6fqENxCescg00blPuDwfpV34VeP/B/wz1Txx4C8f8AiKy0DUrbxHe6tCdSuFgS7tLkh45ImfAfuNoyRgVs8NSppyow52oyt1v+9lHm03tFJdupzRxVWrTj7efJzON3ta9NS5ddry+fTqXv2dtUvta8SfE7UtT0eXSrybxFELmykcOYJVtY1dNw4YBgcMMZGDgZxXtleB/Be4sPiVcfFufSdU1fTLPXNbT7Pe2jG1u0ja1jCzRFgShIwykjoQcV1nhj4Ff8Ixr9lr3/AAuP4n6t9jk3/YtU8Q+fazcEbZI/LG4c5xnqBWGYUqTrv2suRqMPds39iOnl21OnCVasYfuo86c6l5XS/wCXktfO++hxWt6144sP2kfE2lfDzQrG/wBZ1Dw3p22fUpWjsbONJJN0kxTLtksqhVGSTngA12vw6+JHja58W33w0+KugaZp3iS2sv7TtLnSpHex1C13hGaPzPnRlYqCGOTnOBiuVuPHvhnwP+094i/4SvUU0y01Lw7p0CX1x8lrFKHlISWQ/LHuG7BbAO0jOcA3dB8SaP8AEj9of/hIPBl7Hqmj+GPDU+n3mpW5D2zXU86OkSSDhzsRiSuRxW9enz0FzU/dVO/Nro0tNdt7K3n3sYKpyVpONT3udLl01TaT03dleV1tbte9ef8AaA8SWXwX8O/E6Tw9aXd9quvDTJ7K1R/mi+1yxYiBbPmFYxjJxuPTHFTaj8U/jR8Pr2w1/wCK3g/wzD4Q1G6itZpdHu5pLvSDK2Ea5L/JIoJAYxjHUgngHgNE/wCTe/hd/wBlBtf/AE7T16x+1L/yQfxV/wBcrf8A9KYq0nSw9LEqh7NNTqyh1uo3ilbXRq976/de8upXq03UVRpxpRkrW1l7+r01Wi00++zXNfEn/hY//DRej/8ACr/+Eb/tb/hD7nzP7e8/7P5H2yPdjyPm37tmM8Y3e1avjT4tfErwf4j8IeAoPCmka14l8R6TPJIlrLJHbLfR7MsrucrbqPNY5BYhQBg9YvF3iTQvBn7Rnh3XPFurWukabf8AhG7sIb28lEUBuBcxSFDI2FU7VJ5I7DqRVnVr3T9W/aL8B6npt3b3tpceF9Tmt7iCRZI5EZ4sOjLkEEHgg9DWdOKnCiqlNOKhN3s9WlUdrrzWxVRuNTETp1GpuVJW0dk/Ypuz62bVzca9+P8AaeDFE2i+Cb/xbPfGJTbXNzFp1talciWTzB5rsCCCq+oI6Gs3wX8Q/iXZ+Ok+G3xd0PQLfUtSspb7SNR0OSZrO5EZHmRFZfnV1BDehGfbNH9oHxZqukav4N8L/wDCcSeC9C8Q3VzFqmux7FeERxBo4lkcbYS7cbzjH0BB828LWvhW2/aN8Bx+FPip4s8dwpHqqz3uq6qL+0hl+xsfLt5VUJuwQWCk4BTOKeGwscTh5VKkUlKM5K0ZXXKn12Wsdtbp+aIxeKlhq0KdOTbi4Rd3Gz5pRT0+KWj3Vkrb6SR7r8KPiBe+NPCV3qPia3tbHWNF1C80zV4IAyxQTQOem4k4MZjbkn71SfCHxtq/xE8HDxhqljbWkF/fXX9mrCGBeySVkid9xPzMFJ44IIIAzXjnxputb+HvjPxD4f8ADkMoHxfsray09kHyw6qJFt5SfTdBKGLesYr17XPhLY6t4P0TwVpfjHxV4Zs9Ciihgl0DUfsk0iRx7Asj7W3DHOPXmuavQoKmqz0VRq3XlSXv6f4nZeSZ1069Z1XRWrp3utr3/h6+cbuXnY7o9D9K8A+EPxE0L4c/AXS9Q1QTXV5earqlvpum2q77q/uDfz7YokHJJJGT0HevSfh/8L/+Ff3F7c/8LE8beJPtkap5fiHV/tiQ7STujGxdpOcE98CvBPhX8E5PEPwuX4jeHdZvV8a2Wp311oMs05MFn5N5ODbLHnb5cx3789d/oOawtLCqFSNSpeHNT1ta+k/uXd66J2TdkTXq4mUqcoU0p2lo3p06/ppru0tV7BrfxB+IXhTwr4O1DxPomj22teIvEtlpN7aQu8sdrb3ErAKG3DdKqBQW5XdnAIxXF69/wtj/AIaO8Tf8Kp/4RL7T/wAI7pv2z/hIftOzZ5ku3y/I5znOc8YxU3jrx5Y/EbwT8NfEdrA1rcHx7pFtf2Tn95ZXkcrLLA46gq3TOMgqe9aM/izw14G/aV1+fxlrljolvrHhix+xXOoTrBDMYppA6iRyF3DcOM5610YenKlzP2a5/wB4uW11py6W6pa/mc+IqKqknUfJam+bZ6ymr7Kzdknp5WPaLL7b9it/7R8n7X5Sef5GfL8zA3bM87c5xnnFT1HBPDcwx3NtMksUqh45EYMrqRkEEcEEd6kr56W7ue9HZWCiiikMKKKKACiiigAooooAKKKKACiiigArxmSz0/Vv2p7q41uGG4Tw/wCDobmxM4BW1kkumDyrnhW2rjd1AJr2avHrMwJ+1TrFreBB9u8EW4iSQcTKl24cAHrjcMj3ruwDadRrfkl+Wv4X+RxY6zjBS25o3/8AAlb8bW87Fbx+NBl+L3wl8a+HJbOWXVby+s3v7N1Zbu1No7BS68SKCMjk47V3vxduxY/Czxfdk48vRL05zjH7lh1rifiTZ6XpnxN+DegaPaWtpHb6pfvDZ20axrHClk+SqKAFUZHQYr0Hx9450b4c+GZ/FmvxXT2NtLDFKbdAzJ5kioGO4gBQWBJzwAa2rLnjh4wTd7pLq/flZff+JNGXsqlac2lazb6aRV39yXyseU/CT9pD4Gw+EfCngtviBaQalaaTZWMiXFtcQRLMkKIymWSNY/vAjJbBr3cEEZByDXK/FDTPDut/DrxBb+JYLafTf7NnldpgGVNsZIcE9CCAQR3xWf8AAme/ufgz4Ln1Nna4fRLTLPyzL5Y2E+uV2mpxao4iEsVSTi+azTafxXd00o9ndWfTUzwar4RwwtWSkuV2aTj8PKtU5S35lrdbPQ7uiiivNPTCiiigAooooAKKKKACiiigAooooAKKKKACiiigAooooAKKKKACiiigAooooAKKKKACiiigAooooAKKKKACiiigAooooAKKKKACiiigAooooAKKKKACiiigAooooAKKKKACiiigAooooAKKKKACiiigAooooAKKKKACiiigAooooAKKKKACiiigAooooAKKKKACiiigAooooAKKKKACiiigAooooAKKKKACiiigAooooA/MH9pvVrvWPjr4vmu5Cxt742kYJ+7HGoRQPy/Wvqj4dfCH4c/H74D+EX8VxW0t/plgmnw6npMvl3MCxjHlSblI3L0KsGB++uN+B4F+2d4CvPCnxgu/EAgcaf4ljW9glx8vmqoWVM+oIDY9HFegfsc63aeCYbp9R+Lnw9ttG1ArNNYXUrRaikwXBVWmEWBgDJBlX5eAMkn9Mxt62Q4evhZOMoKLVr7pcrWnz8mfmOF/ccSYqhioKUajle9vhk+aLs91a3p0Ppz4P/CrR/g54PHg/RruS7i+1S3T3EsapJKzkY37eCQoVc8cKOK+Sv29fE/2z4g6T4Wt5oimn6as1wqxKHEsjsQGfG4jaAQpOBnOOa+gvid+1l8JvAOlzNpHiCz8S6sVP2ez0ycTIW7GSZcoijvyW9BX56eMfFuteOvE2oeLPENz59/qUxmlboF9FUdlAwAPQCuDhfLcXice8yxadlfVqzcnpp5JX1728z0OKs0weCy7+zcJJXlZWi/hinfW3e1rdU38/r3/AIJ8axdTaD4x0F2JtrS7tLuIejypIr/pCn5V9cV85/sPeArvwt8LrnxNqVuYbjxRdi5hDDBNrGu2Ike7GRh6qynvX0ZXz/EtSFXNa0qe10vmkk/xTPe4VpVKOUUY1d7N/Jttfg0FFFFeEfQBRRRQAUUUUAFFFFABRRRQAUUUUAFFFFABUV1/x7Tf9c2/lUtRXX/HtN/1zb+VAEtFFFABRRRQAUUUUAFFFFABRRRQAUUUUAFFFFABWbrHhvw74hewl1/QNN1N9LukvrFry1jmNrcpkLNEXB2SDJw64Iyea0qKPMDN1Pw14c1q/wBN1XWdA02/vdGlafTrm5tI5ZbOVl2s8LsCY2K8EqQSOK0qKKAOUt/hP8LLTxQfHFr8NPCsPiMuZDrEejWy3pY9W88J5mT65rW1Pwn4W1q4nu9Y8NaVfz3Vm2nTy3NnHK8tozbmgYsCWjLclD8pPOK1aKVlawX1uZHhfwh4S8D6UuheC/C+kaBpqu0i2el2UVrAHbqwjjULk9zishvg/wDCV/Ew8aP8LvCLeIVl84asdEtjeiTOd/n7N+73zmuuoqru/N1C2luhTl0bR59Vt9en0qzk1Ozhkt7e9eBTPDFIVMiJIRuVWKIWAOCUXPQVlX/w7+H+q+JrTxrqngXw9eeIdPx9k1e40yCS9t8DA8udlLp1PQjrXQ0UtrPsG913Od8X/Dj4efEGOCLx74D8O+JUtSTAur6XBeCInqVEqtt/CtnTtN07R7CDS9IsLaxsrVBFBbW0SxRRIOiqigBQPQCrNFC00QPXVhRRRQAUUUUAFFFFABRRRQAUUUUAFFFFABVbUtM03WLKXTdX0+2vrScAS29zEsscgznDKwIPIB5qzRTTad0DV9GQ3dnaahaTWF/aw3NtcRtFNDMgeORCMFWU8EEcEGq174f0HU9KGhalolhd6aEWMWc9skkGxRhV8sjbgYGBjir9FCk1sxWTMiPwh4Ti0EeFYvC+kJooBA01bKIWoBbcR5W3Z94k9OpzXD+M/hs/9t/DlfBHhywstI8N67Le3dvaJFbRW8LwSAusY2g5d+Qozls46mvT6K3pYqrSnzp33evdq1/XUxqYenUjyWt006LyMjRvCHhPw5c3N54e8L6RpdxenNzLZWUUDzHOcuyKC3PrVfWfh94C8R3o1PxD4I0DVLxcYuL3TYZ5Bjp8zqTxW/RWarVFLnUnfvfU0dKDjyNK3YpXeiaNqC2iX+kWVyunypPaCa3Rxbyp9148j5GHYjBFM03QdI0e51C902wjgn1W4+13si5LTS7FTcSf9lFGBxx9a0KKnnla1yuVdv61/wA397KesaRp2v6Vd6Jq9sLiyvoXt7iIsVDxsMMuQQRkHsasQQQ2sEdtbRJFFEgSNEXCqoGAAB0AFSUUru1ugWV7nj37RSXAtfDFzrOiajq/gq31NpPE1nYRmR2hEZ8l3RfmaJZcM4HUDkHpXm7+IPhF4o8TeHrb9mbSbuDxEmsWkl/daNp1xY2dvYq488XasscbKUBGCCSeAckA/VNFenhcxjh6ag4tuN7WlaLv/NGz5u260snojzsVgJYio5KSSas7xu1/hd1y99nZ6rUrW+m6dZ3V1e2mn20Fxesr3M0cSq87Ku1S7AZYgAAZzgcVm2ngjwXYahd6vY+ENEtr6/jaG7uotPiSW4jYgskjhcupIGQSQcVt0V5qnJXs99Pkeg4xdrrbX59yCzsrPTrOHT9PtIbW1to1hhghjCRxRqMKqqOFAAAAHApmnaXpmkWKaZpOnWtlZx7tlvbwrHEu4lmwqgAZJJPHJJq1RScm736jUUrW6GLo3grwb4cvZ9S8PeEtF0u7ugRPcWdhFBJKCcncyKC3PPNWr7w9oGpzyXWpaHp93NLbNZyST2ySM9uzBjESQSUJAJXpkZxWhRVOpOT5m3cShGKskZ2h+HPD3heyOneGtB07SbQuZDBY2qQRlz1bagAycDmpdP0bR9JtXsdK0qzsraWR5Xht4FjRnc5diqgAliSSe5PNXKKUpyldyd7hGEYpKKtY5/S/h54A0PUjrOi+B/D+n6gck3drpkEU3PX51UNz9asa94O8IeKXhk8T+FdH1d7Y5ha/sYrgxf7pdTt/Ctiiqdao5Kbk7rrcn2VNRceVWe+hUvtJ0rVNPfSdT0y0u7GRQj2s8KyRMoxgFGBBAwOMdqdqGm6dq9jNpmq2Fte2dwhjmt7iJZIpF/usrAgj2IqzRUczXUuyK91p9hfWMmmXtjb3FnNGYZLeWJXieMjBQqRgrjjBGKq2nhvQrDVZNcstLghvpbSKxaVFwRbxFikajoqgseAB2z0GNKimpSWiYcqfQzfEniPRvCOhXviXxDefZNN06Iz3M3lvJsQdTtQFj+ANeZfAHTk8QeEvFmvatop/snxp4k1DVbS1v7f/AF9jKERC8bj7rhCQCOVIPQ16/RW1OsqdKUEtZW1v0Wu3e9tb/IxqUXUqQk3pG7tbrZrftZvS3z0Kh0jSmurW+bTLQ3FjG0VrMYV3wIwAZUbGVBAAIGM4FLc6Vpd5e2mo3em2s93YF2tJ5IVaS3LrtcxsRlMrwcYyOKtUVjzS7m3KtrFW60vTL65tLy9061uLiwcy2sssKu8DlSpaNiMqSpIJGOCRVLxB4R8J+LI44fFPhjSdZjhJMaahZRXAQnuA6nFa9FEZyi04uzWwpRjJNNaMpabouj6NpyaRpGk2djYxqVS1toEihUHqAigAD8KqaH4N8IeGJ7i58N+FdH0ma7/18ljYxQNLzn5yigt+NbFFP2k9dXrv5+ockdNNtvL0Kuo6XpmrwLbatp1rewpKk6x3EKyKsiMGRwGBAZSAQeoIyKtUUVN3aw7K9zAg8AeA7XWf+EjtfBOgw6tuL/b49NhW43HqfMC7s++a1l03Tl1F9XXT7YX0kIt2uhEvnNECSEL4yVBJOM4yTVmiqlUnL4m30+QlCMb2W+vzKk+kaVc3qalcabbSXkcL2yXLRKZUicguivjcFJVSQDg4HpTdF0XS/Dmk2mhaJZR2lhYxLDbwpnCIOg55PuTyTyeau0UuaVuW+n/D/wCb+9j5Ve9tf+G/yX3Ihu7S0v7aWyvrWK5t51KSxSoHR1PUMp4I9jWXpvgrwbo1munaR4S0WxtEuFu1gtrCKKMTqcrKFVQN4PIbqK2qKFOUVZPQTjGTu1/T3K0Omabb39xqkGn20d7drGlxcpEolmVM7A7gZYLubAJ4ycdaP7M03+0v7Y/s+2+3+R9m+1eUvneTu3eXvxu27uducZ5qzRS5n3HZGRdeD/CV9rUPiS+8L6RcavbY8m/lsonuYsdNspXcv4Gp38PaBJYDS5ND09rITfaRbG2QxCXf5nmbMY3b/nzjO7nrWhRVe0npq9NvIXJHV233/IKxf+EK8G/27/wlH/CJaN/bIOf7R+wRfas4x/rdu/px1raopRnKHwuwSjGatJXK1xpmm3d5a6hdafbTXViXa1nkiVpIC67WKMRlcrwcYyOKo634Q8J+JpbefxJ4X0jVZLQ7rd76yinaI5zlC6nbz6Vr0URnKLTi7NBKEZJprRle20+ws5biezsreCS6cSzvHGqtK4UKGcgfMdqgZPYAdqsUUUm29yjM1Dwz4b1Zrp9U8P6beNewrb3JuLSOQzxKSVjfcDuUEkgHgEmpdG0LRPDtgmleH9HsdMsoySltZ26QRKT1IRAAM/Sr1FPnk48t9CeSN+a2pmJ4Z8Nx2FvpaeH9NWytJxdW9sLSMRQzBy4kRMYVw5LbgM5JPWrWo6ZpusWcmnavp9tfWkuPMguYlljfBBGVYEHBAP1AqzRRzyve/n8x8q7Gdrnh3w/4ns/7O8SaFp2rWm7f5F9apPHu9drgjNLa+HtAsWsnstD0+3bTbc2lkYrZENtAcAxx4HyIdq/KuB8o9K0KKFOSXKnoJwi3zNa/0/z1KOs6FoniKxfS/EGj2Op2chBe3vLdJomI6Eq4IP5VFZ+HPDWjwWaadoGm2cWlo62a29okYtVYfOIwo+QHuFxmtOijnko8qegcsXLma1PEvDmsw/HL4r6b4x0e1uj4N8DRT/Yry4t3hXUdTmHls0auASkSBuSAQxFe20UVtiK6rOMYK0YqyV79W3d6Xbbb2X3GVCi6fNKbvKTu3a3SySWtkku+93uwqtp+m6dpNqLLSrC2s7dWZxDbxLGgZmLMdqgDJYkk9ySas0Vhd2sb2M1vDfh18h9A05s3g1E5tYzm7GMT9P8AWjA+f73A5pmv+E/C3iuCO28U+GtK1mGJi0ceoWcdwqH1AcEA1q0VSqTi009US4RkmmtxkMMNvClvbxJFFEoRERQqqoGAABwAB2p9FFRuUlbRBRRRQAUUUUAFFFFABRRRQAUUUUAFFFFABXFfET4SeFPiU9je6u+o6fqulljYatpV21re2u77wSQZ4PoQR6V2tFaUqs6M1UpuzXVEVKcK0HTqK6fRnnvgL4IeFPAmtSeKTquv+I9ekhNuuq+INQa8uY4T1jQkBVHuBnqM4Jq/YfCbwhZy+LjdRXWpQeNrgXGqWt7N5kOdmzbGuBsGO/LdOflUDs6K1ni69STlKbu1b5J3S+9XMqeEoUoqMIpJO69bNX9bNq/Y8Zj/AGV/Ax8qwv8Axd451DQIGBj8PXevSPpqqDlU8sANtHYbq9igggtYI7W2hSGGFBHHGihVRQMBQBwABxipKKVfF18TZVpN2/q/r57hQwlDDNujBRv2/L08tgooornOgKKKKACiiigAooooAKKKKACiiigAooooAKKKKACiiigAooooAKKKKACiiigAooooAKKKKACiiigAooooAKKKKACiiigAooooAKKKKACiiigAooooAKKKKACiiigAooooAKKKKACiiigAooooAKKKKACiiigAooooAKKKKACiiigAooooAKKKKACiiigAooooAKKKKACiiigAooooAKKKKACiiigAooooAKKKKACiiigDjPiv8KvDHxe8JzeFvEsTLk+Za3cYHm2swHDoT+RHQjj3HwJ8R/2V/i/8Pr2UR+G7nX9NDHyr7SomnDL6vGuXjOOuRj0J61+l1Fe5lGf4rJ7xpWcHvF7eq7P+rHh5xw/g86SddNTW0lv6Puv6Vrs/JCx8AeO9TuvsOneCteurnOPJh06Z3/ILmvov4G/sV+I9W1G28R/Fy2/svSYWWVdJEgNzd4wQsm3IiQ9xneeRhfvV9yUV62N40xmIpunRioX67v5djxcFwNgcNVVStJzt0dkvn3I7e3t7S3itLSCOGCFFjjjjUKqIBgKAOAABgAVJRRXxrd9WfbJW0QUUUUAFFFFABRRRQAUUUUAFFFFABRRRQAUUUUAFRXX/AB7Tf9c2/lUtRXX/AB7Tf9c2/lQBLRRRQAUUUUAFFFFABRRRQAUUUUAFFFFABRRRQAUU1w5RhGwVsHaSMgH3HGfzqt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U8rVv+f20/8BW/+OUeVq3/AD+2n/gK3/xygC3RVTytW/5/bT/wFb/45R5Wrf8AP7af+Arf/HKALdFVPK1b/n9tP/AVv/jlHlat/wA/tp/4Ct/8coAt0VHAtwqEXMscjZ4KRlBj6En+dS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HtN/wBc2/lUtRXX/HtN/wB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AFzb+VS1Fdf8e03/AFzb+VAEtFFFABRRRQAUUUUAFFFFABRRRQAUUUUAFFFFABXkv7NfjvxT8QfCPiTU/Fupi+udP8Z6/pFvIII4tlrbXskcMeEUA7UAG4jJxkknmvWq+M/C/jTxT8P/ANlD4seKvBt59h1O1+IPiGMah9lNz/Z0Mus+XNd+UAd/kxO8uCCPkycgGpUrTd/5X9/NBfrv0TYNOXKl1kl/5LL/AC2PsyivCvgP8IdJ0S8g+Ivhn9qP4k/EiwvYWDxap4mt9U0mdmHLIixfu8HkBHGOhyMivMvBvh7Uf2hviF4xufFv7UXxC8I+J/D3iTUNOtfBnhbXIdLWw0+CYpbyS2zxO1z5sYWXzWBU+ZgcDAu3v8nWzb8rNL9V8iVJOHP0ukvmm/0Z9hUV4f8AEXXfEmg/tEfAvwnZeJdTOm6nbeIk1KIzbV1BoLKExvOiBUdgxLD5QAScAVP+0d4l8QeHdb+D0eg61e6emq/EXT9Pvlt5mjW6tnt7nfDIAcOhIB2nIyAeoFNRu4JfaaX3y5f+CNvlhKT6RcvuTdvwPaaK+MvGPxA8O/GH4o+OfD/xB/a5m+D/AIe8E6x/Yel6Poviiz0PUr6eOKN5ryeabMjxF5DGiKAn7snOc59K/ZQ+KGq+LLvx58OtQ+JFh8RbbwLqNrDpni2zlhlGpWVzB5saSvCTHJPEQ8buuNxAz82aml+9jzLtzL0drfPVO3bzuh1P3cuV97fPX8rWv32utTq/i98Ofj14y1uzv/hR+0f/AMK706G18q4sP+EPstX+0Tb2Pm+ZOwZPlKrtHHy5714n+zzov7XfxW8M6b8Q9X/bA8qwj1q8tLrSf+Ff6W32iGzvZIHXz1KlPMWInIXK7+M4yfsSvBf2JP8Akgtv/wBjH4h/9OtzSp+7Oy7N99brv6vTYdT3qd33S7acsu3otdz3qivkWz8OfF/46/Hf4x+BLr41eLfCHgTwxq+nLD/wjl0ttqMk0unwP5EVyyt5EKkM7Kq5dpeTxXofxr+GumXGiaDD4x/ar8Z/Drw1otilk1xZ+IbbSrrULlAB59xfyrudio+ZRgE5akn7kZv7ST+TV9fyt5roLRycV0uvmnb/AIPlbvoe70V8lfBf48ah4Y8JfGvRZPiZafFey+E9kus6J4hjvYbmS/spbSWaO3uJ4SUkljeB0Z+pzkgcCtL4Z/s8/EPx54e8OfFj4gftUfFuLxJrVnb6vPZeH9XgstGg81BIsKWbQPGyqrBSWB3YyRzWijeXlaLv/iu1p30d+1hN2Wu7vp6Wv8tVb12O/wBE8VeI7n9rfxV4Nn1i5fQ7LwLpN/b2Bf8Acx3El7dK8oX+8yqoJ9FHpXslfJfj/wCMvgf4F/tUeOvGXjvUpFiT4daLFaWkCiS71G4+23hWGCMY3yNj2AGSSqgkdp8M/FPjz/hX/iH9qT4l+J1ns9S8OvrGleFtKuhLpmlabFE06AuB+/unA/eTdBnYo2gVnGaVBTe0ea7/AO352Xq0tui+V2oylWcVvJxsv+3YX+Sv959AUV8F6L4h0zxt4StPi54h/wCCisHhz4jahYjU7fQ7PxZpkGgaZK6747KbTXJMoTIjcu28kEnkc9P4j+Mfxm+LGgfs26j8PPEw8Jax8SP7Ti1Z44fNtkKWTCWcQscSCPbJNErEjcI85rRxlG6a1TSt5u9tduju9lvtqJSi3dPSzd/KKu9N/T9GfZtFcJ8I/hXL8KNGvdJn+JfjjxrJf3ZvHvPFeqi+nhYqqmOEhFEcXy5CAcEmu7pNJbAtQooopDCiiigArhPjt4n1vwZ8HfF3ivw3eC01TS9KmubScxpJ5cijhtrgqfoQRXd15f8AtPf8m+ePv+wHcfyrHENxoza3s/yNKKTqRT7oufAP4oH4t/DPTPFF7B9m1eLdY6zalNjW99F8sqlTyuThwD0Diof2e/GPiLx18No/EHii/F5ftqup2xlESR/u4ryWONdqADhFUZxk4ycnmuH0b/i0Hxd0HVR+68L/ABWsbWyuu0dtr0MI8l/QefECnHV0BNc34G8da78Pv2U7jWfCsdu+uXfiS/0vTDcDMSXNzq8kKOw7hd5bHQ7eeK6aulR2XdW/vc0Vb5t6X+y03uYUtaSu+qd/7rjJ/hbXzTPqaivmXx14H+JvwH8JT/GTTfjl4t8Ualoxiutd0rXLlZNM1CAuomS3gC/6KfmypUnGMdDWv8RLj4h+Mv2gNE+H/hPx9qPhrQ9U8GS6hqT2hHnJH9qUF4N2VSc5RBIQSqs5AzioWrUVvqvuTd/TR/c9C+jk9v8AgpW9dV9+/b6DorwTwjB41+C/xk0P4Z6n8Qdc8Y+FfGlhezadNr9wLnULC9tVV5FM+AZI3RuARwQMYwd3DHxfoPxe13xBrXjr9qib4d2ul6xd6Zoug6N4ktdKljht5DH5915hLymRlLBSAAOh54L7W6pv7nZ/j/mG1790vvV/689D60oryP8AZu+IWseOvC2t2OueJLHxLc+F9cuNFTXrHZ5OqQoqPHONnybisgDbeMjvnNeuU2rW80n8mroSd7+V19zsFFFFIY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FFFABXzv8D5fE/wn+EXjfV9Z+GnivVbkeOvEd9HpGnWUf2+6tZtQkKTRRTyRCRCh3DDZZeVDZFfRFFK1m2uqt97i/wD20HZ2T6O/4NfqfHXgDT7X4g/H7wn49+Ef7M/jf4Rx6TPdt4v1XXdFj0KHVbN4JAlt9ljkYXbtO0b+YVynl5zyKs/tA+L/AAn8SrnVPAmv/sR/FXxD4mjSSz0jXB4ctI4IZxnypotWiuG8iPcFbcGGB95eor68opSipRUHsr/j2fTyt1be7bHGTjJz66fh37/8MtkfMnjz4ffGbw14Z+CvxTstOfxv40+Fdk1v4g0pLlRPq0N1ZpBePBI3DzoyB1Bxv+buQDDa694//ag+JvgS/wD+FOeL/APgfwDqp8RXt14wsVsb/UNQSGSK3t7e3DsfLUys7SHg7cDBHzfUNFaublU9o+/MvJ3v9yeqXfutCOVKmqa7cvqtfxabTfbzsz4y8ZfDzQ/g/wDFLx14l+IH7I5+MPhnxpq39u6drGi+GrPW9U0+eSKNJrOa3mAkEQeMyK6sV+c8ZJx7z+zzcadd+FL670L9n5vhJo816XsNLnsbWxubtPLXNxNa24xAxbKbWJYhATgECvVKKin+7hydkkvRWt62St+d3qVP35c3nd+r3/z/ACstArxb9kPw5r/hX4LQ6R4m0W90q+XXtdmNteQNDII5NTuHjfawB2srKynoQQRwRXtNFJKzv5W/FP8AQbd48vnf7k1+p4x8FfDXiDRfjF8cdV1bRbyzsta8R6dc6dcTQssd3Eul26M8THhwHVlJGcEEHkV5D8avDVtoP7S2qePfit+zR4l+MfhjWNE0/T/DTaTo8Wsx6PNG0n2mKW1lZUjEjMr+c3TGAeWx9i0Ukrcn91JfdHl++39WugTspr+Zt/8Ak3N+f4Hx58J/gV4q1PWP2gNE1D4T6X8LtH+IXhvS9P0ey0yCIWtvutbuN9xhVYmmUyI0ojBUM2AzY3He+G37RHxD8AeHPDvwo+IH7Kvxcn8SaJZW+kzXnh7R4L3R7jyUEazR3jTpGqsqhiGI25wTxX1LRVqTT8mkrf4b21+bFL3tXvr+Kin9/KjwXT/hvJqX7ZWsfEzXfBTSWlt4C06z0rVLq2DpBdNdXXnxRycqJfLZQ2Dna3XDc53hb4Va94L1jx3+zvDpV5J8L/GukahqPh6/ii3w6DJcZjvNNc5wqF5vOhXjgyrzt4+i6KhwTh7N7Wkn5qTb/BvR76W2bu4txlzre8WvJxSX4pP735Hwn4V0rwh8LvD2lfDX4pf8E6rrxP4s0q2TT/7c8N+CNM1TTNXMahEu3vGCmEy4DsJF3KWOfSvavFfhjxXqnxO/Zy12H4dyaHa6HJqzatYWO2e20PzNJdEgaSJRGED/ALtWACkgAdRX0FRWvO3rLV3v+fT5/wCViUlG6jorNferb+XT8bhRRRUDCiiigAooooAK86/aJ0nVNd+BvjbR9E065v7+70eeK3tbaJpZZXI4VEUEsT6AZr0WioqQVSDg+qsVCXJJS7Hnvjz4cD4j/B9vBVw7WWoGwt5bG4IIezv4VV4ZR3BWRRn2yO9ePeAvhN8Rde/ZKi8H6jYvpXjWy1e41i3h1CLy1a9g1JrhAw4ASQrgMOMOGHFfUdFaSfNKU9m3f0ad7r7l62XYiKUYRpvVL8VZqz8tX977nzN458b/ABN+PXhKf4N6d8D/ABb4V1HWTHa67quuWyx6ZYQB1Mz284b/AEo/LhQoGc56Cu+/4RnWLb9pvS9di0u7bR7fwFPp327yiYROL6JhEXxgOVBbHUgE9q9booi+WSl11/GLj9yu2vMevK49P+Cn97sjyj4h6DreofHj4Ta1Y6Tdz6fpSa79uuo4maK28y2jWPzG6LuIIGepBxXkR8H6H8H9e8Q6X4//AGWZfiJp2p6zd6ppGv6H4atdXuWhuJDJ9nuUkAkQxlioYkgjGOlfWlFTa1rdE197v+Y27qz8vwv/AJs4n4QOkng2OW3+Fcfw9tJLiV7XRhHDE4hJBWWSKEBYnfklOSMcnNdtRRVN3ZKVgooopD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GuodGRiQGBBwSD+BHIqt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U/sy2/563f8A4Fy//FUf2Zbf89bv/wAC5f8A4qrdFAFT+zLb/nrd/wDgXL/8VR/Zlt/z1u//AALl/wDiqt0UAVP7Mtv+et3/AOBcv/xVH9mW3/PW7/8AAuX/AOKq3RQBHBAluhSNpCCc/PIzn82JNS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HtN/1zb+VS1Fdf8e03/XNv5UAS0UUUAFFFFABRRRQAUUUUAFFFFABRRRQAUUUUAFFZ3iPRYPEnh7VPDt1LLFDqlnNZSPExV1WRChKkcggNwa8o/ZB8SajrfwL0XQdffOu+Cprjwhqy7slbnT5DBkk85aNI3yeu7NEfecl2s/Vap/c+X/wIJaJPu7fO11965vS3me0UV88eFtZvfE/7SfxX+I8c00ukfDrQLfwjYxCUiGa8K/brwlehZSbdM9Rg1wPwY/ZV+GH7Qvwz8PfG74/JrXjTxj4tthrRvJ9cvbaPTVmJeO3tIoJUSKONSoAweQT0wAovmSa7Jv0bfLbveK5ultglaLcfOy+SXN6Wb5e9/nb7For5V8fWfxj/Zv/AGUviHBL8Q7jWJ9N1FovDOtzSyXV/puiXE8EatcSMoLzQLJOwYZACoc4GBsaD+wh+y3eJYeLLnQ9Z8S6xNFHc/8ACS3Hi3U2u75iAwuDLDcKpLZ3ZQAc8VSV9Vtp66q9reXXXe6V7MHotd9fTR2vfz6abb2ur/SVFRwQpbQR28ZcpEgRS7s7YAwMsxJY+5JJ71JSfkJXtqFFFFAwooooAKKKKACiiigAooooAKKKKACiiigAooooAKKK8q/ajZk+BHiplYg+Tb8g/wDTxHWuHpe3rQo3tzSS+9pfqZ1qnsacqlr2Tf3I9VorFt/GXhCXWh4Vj8VaO+tKmW01b6I3QAGTmLdv6c9OlcX8T/iLL4G+IXw/sb7xHZaPoGrzakuqyXjxRxMI7bdFmWT7n7wjoRkkDnpVUsNUq1FSitWm15pJvT1S08yKmJp06bqSeisn5XaWvpfU9OoryXx18XdN0fxT8Ob7S/HOjReE9evNQi1G++1W7WkyRWzlB55yq4lAHysPmG0+leiWHi7wpqtnZ6jpfifSby11CVobOe3vY5I7iRdxZI2ViHYbWyBkjafQ06mFq0oRqSWjv30s2rPz0fyFTxVKrN04y1Vn01T1uvI1qKx9E8Y+EfEtxcWnhzxTpGqz2fFxFZX0U7w84+cIxK8+tJr/AIz8H+FDCvinxXo2jG4z5Q1C+it/Mx1272GfwrP2VTm5OV37W1NfaQ5XO6sups0VDaXlpqFrFe2F1Dc286h4poXDo6noVYcEe4qas2raMtO+qGNNCkqQPKiySAlELAMwHXA74yKfXmHgTHxB+IGr/E+Ul9K0nzdA8PA/dcK/+l3S9jvkURqeu2JuzV1PxG8ZR+BPCF94gFubq7ULb2Fqv3rq7kYJDEo7lnZR9M10Tw8ozjSjrJ2083svXa/Z3XQxhWUlKb0ir6+S3fpe/e6V+p0cU0M2/wAmVJPLYo+1gdrDqD6H2p9cj8OvC0fw78Ew2esahFJfN5mo6zfyMFWa8lO+eVmP8OTgZ6KqjtV6z+IPgHUbC41TT/G+gXVlaSJFcXMOpwvFC7HCq7hsKSeACck1M6LU2qfvJO10v636DhVTipT91vWz3/pLc6CiuA1vU9d0TSviFrFv4+ttTl0+xkuLGwjtYA+jOlszhXKkmQsdrjzB0HcGsDRPidoHjj4KTBPGujap4kk8IPeajb2t7A1xHKbUeazxRnMeHbBGAASBxWiwlSUHUjqla+/VX7dPu7XWpP1imqsaM3Zy5rbfZaXfrdNLfvZ6Hr1FeY/CDxj4R0j4YfD7QdW8VaPZand+HtOFvZXF9FHPNmBANkbMGbJ4GBXol/qmmaUsL6pqNrZrczpbQm4mWMSTOcJGu4jLMeAo5PapxGHlQqunvZtLTezsThcTHE0Y1trpNq+11fUtUVV1LVNN0ayk1LWNRtrG0hx5lxczLFGmSAMsxAGSQOe5ryvU9QtNM/aaS91K+htLO38AzSSzTyiOONRfplmYnAHuaVCg6za8m/uV7F1qyox5t9Yr/wACko/qevUVm6F4l8OeKbM6j4Z1/TdXtVcxmewuo7iMMOq7kJGfatFmVFLuwVVGSScAD1rGUXB8slZmsZKaUou6YtFYGk/EDwFr2pHRtD8b6BqOoLnNpaalDNMMdfkVi3H0qfXvGXhDws8MfifxVo+kNc8Qrf30VuZP93ewz+FW6NRSUOV3fS2pHtYcrlzKy63Niiqt3qmmWFg2qX2o2ttZKodrmWZUiCnGCXJxg5HOe9UofF3hO411/C9v4n0mXWYlLPpyXsTXSgDJJiDbwMe1SoSlsinOMd2a9FZH/CYeEv7dHhb/AISnSP7aIyNO+3RfaiMZ/wBVu39Oela9Eoyja63GpKV0nsMlmhh2edKkfmMETcwG5j0A9T7U+vL5/wDi4/xdjtQfM0D4eMJpe6XGsyp8i+h8iJtx7h5U9K1UOsp4T8VLL8YtPa6gvLny9Z+xWwj0NQFIglTdsYxjJJkIJDjOOK6HhuVRvLVpO1nom9Nk+ln6NbvQxVa8mktE7X03S1+56d7p9Fc7uisu31XT9Ns7K21fxFZS3TWnmmeSSOI3KxoDJMqZwF53HHCgim6N4t8K+IrKfUvD/ibStTtLYlZ7izvY5o4iBkhmQkKQOeawdOSTdtF16GimnZPd9DWorK0HxZ4W8UpPJ4Y8S6Vq6WzBJmsLyO4ETejFCdp4PBpviDxd4T8JxxzeKfE+k6NHMSI31C9itw5HYF2GaPZT5uSzv26h7SHLz3Vu/Q16Kp6frGkavp6avpOqWd7YyKWS6t51kiZR1IdSQRwe9UtD8Z+D/E9xcWnhvxXo+rT2n+visb6Kd4ucfOEYlefWj2c9dHpv5eo+eOmu+3n6GzRVWx1TTNUNwNN1G1uzZzta3HkTLJ5My43RvtJ2uMjKnkZFLBqem3V5c6dbahbS3dls+0wJKrSQbxlN6g5XcASM9R0qeV9h3RZorF07xt4N1jVZtC0jxbot9qVvnzrO2v4pZ48dd0asWGO+RVnUPEfh7STcLquvadZm0gW5uBcXSR+TCSVEj7iNqkggMeMjFU6c07NO4lOMrtPY0aKoaLr2h+JLBdU8PazY6pZOSq3NlcJPExHUB0JBI+tR+JfEOmeE/D+oeJdZnENjplu9zO5/uqM4HuegHqRScJKXI1r2HGSkuZPQ0FmheR4UlRpIsb0DAlc9Mjtmn15/8JdEvdJ8O33jbxcFttc8VTHWNT807fskRXEFuSeixRBVPYNvPeul0Hxv4L8UzzWvhjxfourzW4zNHYahFcNGM4ywRiRz61rVoOEpRjqo7tbX6/K90n13MqdaM4xk9ObbzXT52s2umxt0Vl6j4q8MaOt2+reI9Lsl09Y2uzc3kcYtxJnYZNxGwNg4zjODirGk6xpOvWEWq6HqlpqNlOMxXNpOs0Tj/ZdSQfwNZckkua2hpzxvy31LlFY934x8IWGtQ+Gr7xVo9vq9zjydPlvokuZM9NsRbcc9sCvOP2cdSs9P+FAudUv4baI69qkSyXEoRd738oVQWOMsxAA7k+9bxw0pUXVfRq2m977fcZSrxVRU11vfysrnr9FZVh4r8L6rq11oOl+JNKvNTsQWurKC8jkngAOCXjUll5IHIHJqI+NvBo10eFz4t0UayTgad9vi+1E4zjyt2/p7Vj7Kd7cr2vt07+hp7SCV7re3z7eptUVzuuG/Hirw8LfxxbaVbs9wJtIkgieTVsR5AR2IdPL++dgOQOeKta54x8I+GJbeDxL4q0fSZbs4t0vr6KBpjnGEDsN34U1SlLl5dW+iv3f+V9L/AH3QOoo3ctEuun9febFFeT/Bt3fx98WQzkgeJYsAngf6JF/gK9Yq8RR+rzUL30i//AoqX4XsTRq+1UnbaUo/+Aycb/O1worx2w1fTtG/aJ8bajrWqW1jY23hjSzJPdTrFFEPNl5LMQFGT+tepaRrui+JdOGp+G9bsdStJNypdWVwk8RYdcMhKnHpmnXw8qMVLdNJ/frYVKvGpJx2abX3dTQorl/CGpJYeFrGXxB8RNO8RyXFy9vHq6rBbRXUjTMqRIsbFC4P7vAOSVPGcitDTfGPhHWdUuNE0jxTpF9qNpn7RZ219FLPDg4O9FYsvPHIqJUZRlJLVLqk7fik/vSKVSLSb0v0dv6+42KK8s8UfFCHwj8btO8N+JfF2maN4bufDM96RfzQW8b3guUVCJZMHOzf8obB5OOMj0BPFHhqS3t7uPxFpjwXdq17byrdxlJbdQC0yHOGjAZSWHAyOeaqphqlOEajWkldfe1+n3EwxFOpUnST96LSfzSa/wDSkvU06KxLbxv4LvdFm8SWfi/RZ9It3Mc1/FqETW0bDGVaUNtBGRwT3FT6F4q8MeKLSS/8M+I9L1e2ibZJNYXkdxGjehZCQDWbpTim3F6b6bFqpCTSTWu3n6GpRVXTdT03WbKLUtI1C2vrOcExXFtKssbgEg7WUkHkEcelFjqem6osz6ZqFtdrbzPbzGCVZBHKhw0bbScMD1B5FS4tXTWxV09S1Vexv7HU7cXem3sF3AWZBLBIsiFlYqwyCRkMCCOxBFTnofpXlP7L/wDyRzTv+wjqv/pfPW0KXNRnVv8AC4r7+b/5EynV5akadt7/AIW/zPV6K5TxFqaaraaTeeHPiRpujwf2xFBLMFguUv8Aa5V7JS7YWR2BXK5cEEAZrkp/i3Y+HfjZr/hTxl400jR9EttEsbmxi1C4gtg07vIJCrvhmOAvGSB6CrpYSpWT5N0m7a30t5ef+ZNbE06Gs9FprpbW67+X+XW3rFFRwTw3MMdzbTJLFKoeORGDK6kZBBHBBHesr/hNPB39ujwv/wAJZo39skkDTvt8X2rIGf8AVbt/TnpXOoSk2ktjZzjFXb0NmiuTvtVi1nWfDd74e+JOmWtg91dRS2MawXH9sFEYNDHIW3I0TKzNsyflIOADXIeD/jDpaePfHXhjxx460SxbTdais9HtLy6t7aQwtBGcICVaTLseTk5OPauing6tWLcNWldqzv8AEo9vO/p56GFXFU6NvaOyb5U9LX5XLv8A3WvX7z1uiiiuU6Q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CvnDR/EGnfA/wDaD+LVhrEottA8SeHoviNbZ+VFmtUNvqIHbcRHbSH/AHjX0fXz/wDtY/s3+IPj/b+FP+EU8R2miXWmXstlrE07OpudCulC3tum1Gy7COPaDtHB+ZetRJSv7js3dfetH6KXLJ+USk42fNsrP7nd282rxXqH7Ovhu/0b9l+fxFrsAj1zxxa6n4w1XjBNxqG+cA55ysbRJ/wCug/Y/wD+TXfhd/2LFj/6LFerrp9kunjSVtkFoIfs4hx8vl7du3Hpjivmbw78H/2u/grYJ8Pvgf46+Ges+BbWaQ6WPGdnf/2jpds7lhbK1q2ydUydrPg9BwMAaNxVSfKrRfKl5KPMkvuat00eu181GTjGUn7y5r+blytv70/v06n0xqel6brem3Wj6zp9vfWF9C9vc2tzEskU0TghkdGBDKQSCDwQa+Y/iD+z1rHwB8L6z8TP2XfHOteGG8P2s2qz+Db27e+8P6hFGDLNEsExLW0jgHDxuMYAAUHI63w9+zZ4r0L4Ta74WtvjVrtn468R68/iu+8WWMKxD+1C0ZCi2zta1xEiGAnDKCDjOBzHiH4X/tsfFDSLz4bfEb4k/C7RfCGqRGz1LVPDGnXx1m8tGG2WMJcN5EJkXKllzt3HA7VEoy/5du07LXpt17pO+jWq1trY1jKOntFeF9utr/g2uqem11a59AfD7xda+P8AwH4c8dWUDQ2/iLSrTVIomOSizxLIFP03YroKoaDomm+GtD0/w7o9uILDS7WKytYgc7Io0CIv4KAKv1tVcHUk6fw3dvToY0lJQSnvbX1CiiisywooooAKKKKACiiigAooooAKKKKACiiigAooooAK8o/anBb4CeLFBwTDAAfT/SI69Xri/jJ4J1L4jfDbWvBmkXVtb3epRxrFJclhGpWVH+YqCeinoDXTgpxp4qlOTslOLfopJswxUZToTjHdp/kee/FD4E/DnR/hHqmoaJoMFhrug2L6paa5CuNQN3EPM815xh3LMCTk454xgYreKl074h+K/gPc+KtJstTt9asr68urW7t0lhkd9NWTlGBU4bBHHBAr1/x34eu/FHgbXPDFhLDHc6nps9nC8xIjV3jKgsQCQMnnAP0rgvEnwk8Yt4b+H1x4N17S7XxT8P7aOG3e+id7K6BtlgmR9vzhWA4IGR7Hkelhca529tU1TlZu+nNCUb+Sva/bc8zEYLk/g09HHVK2vLKLS83bm37mZ8T/AAZ4PX4h/CHwivhTRhoR1DVs6WLGL7J/x5u/+p27Pv8AzdOvPWqvxz8B+Gp9R+FngjTdNg0fR7nxLIkltpkYtU8treRpEUR7du8bgSMH5j3rf8VeAPit4s0Pwp4lm1rwxp/xA8LXs13GbeKd9KmWQNG0RD/vQDEVBPXO7GMgjk/izpXxB1s/CjTPGGs6ZpPiibxJP/pvh9ZGt7d1glaJkWf5mwAm5W4PzDoa6MJUbnRXtV7vMnq3reb5vNWe+5lXglGpJUmuaKtolZaLlfVPyLnxc+Hngz4cXPg3x74B8O2Ph7VbLxJp2nO+mQLbrc2s8vlyxSqgAcFT1IJ96r+JdE8OeGvin4p8VfF74X3HiXRtWFs2m61/ZQ1W2062jhAeKSEBnhw4Zt4Q7t3Xit62+Gvxf8Z+J9IvfjB4n8NPoXhy8j1Cz0/QYJ0N9dRkmKW4Mp+XacNsUlSeOK3PF8P7Rp1mdfAl98OTo8h/cnVbe+W6iBHOfLdkcjscKD6CohiHHlpuqpStJN8zWjcWkpW0d031WrW7aKqYeMlKoqTjFcto2jrJcybcb2atJLv7qa0SZOmg6R438NeEdQ+FPjIaB4e0/UItSjTRIVjt722Rm32xRdoRWYkMCOCDlc9JfjBr+p2eh2vhDwzOI/EPi64/srT3HJt0YEz3JHpFEGb67fWsrQfht4+8D+EPC/hnwZ4u09ZbTWTf+Ibi5tABewSyvLcRwoAwjyz4UccAfMOc7ej+FNWu/iZrHjvxJFGqWlumk6BEsgfy7YhZJ5zjo8kmFx1CxDs1cUnSVVy51KEXJq+71Vr6K93a/lfRHbT9r7NLlcZtRWmy321duVX8r8quzpfDnh/TPCmgaf4a0aDybHTLdLaBOp2qMZJ7k9Se5JNcC2fiP8XgvEnh/wCHp3N3S41qVOB6HyImz6h5V9K7/wAQzazb6DqE/h6zju9US2kazgkkCLJNtOxSx4AzjrWV8OPBy+BfCNloMlx9pvfmudRuuc3V5KS80pJ55cnGeihR2rnpVeVTrSd5vRd7vd/dp6u62N6lK6hRgrR6+itZfN2+Sae5wv7SsFte6D4V03XZ/K8M3viixg15jKY0NqS2FkYfdjLhASSAPUda5j4k+APhdoHxP+GVp4W8H+H4b/UtVeG7022tIhFc2AgkLSyQgbW2EBlcjII4PHHUftIC51bRPDvgvSoBqGp65rUJh0iTctvqUMIMk0U7hl2RBRvJyfugBWziub8K6L4b+AWs2+qah8DtN8PQa1dw6Y2t6Vrj6oIJJmCorC4SOWKNmwDsBHAyOlevgJuGGg4yfNedoppc10lreSe+mile1lZo8rMIKeIleKceWN5NN8tpSbtZNba6uNvi1Qlp/wAhL9o3/rlH/wCmw1s+DPBfg7Rv2e4PEOj+E9GsdVvfAw+031tYRRXE++zDPvkVQzbmAJyeSMmul0j4WXUOt/Eu51a/hew8dvEsSwFvNhjFp5L7sjGc5IwTx+VYngrwF8Z9H8LXvw38Ua14RvvDkGgzaTpV5axXMd+W2COEzg/uwoTIO3JyF685wqV4VKTjCdtKWmqvy00mvOz6fcdFKjKniYVKkLrnra6O3NUUov0aV7rbqYXwu+AHwv8AEvwM0JNf8M2l/qGuaHbXE+qXEYe8jd4VKCOU/MixjaqqpAwoyDk555Nc1XxD8A/hPf63eSXd5H410uzknkOXlEF/JCrMTyWKxrknknJr334eeHLzwj8P/DvhPUJoZbrSNKtbGaSEkxtJHEqMVJAJGQcZAPtXBaT8CZ5PghafC3X9YSDU7K5mv7XUrAsfst19qknhlTcFJ27wCMDPIHY1p/aEZ15yqzbiqsZLrZXndr5cunoc1LLnHCwhCCUnSlF9PecY2v31vrrbXu72f2pf+SD+Kv8Arlb/APpTFXPeLfBXh/xx+01pGneJ7IX1haeC3u2s5OYbh1vQFWVOjoC27aeCVXPTFWZPhj8bfH0+naH8YfFvheTwxptxFdTwaHbzJcau0RBRbkyYSNSwDMIxg9MDgjV8ffDD4gav8UbP4l+BfFWn6VcadoTadFDdxvLHcymfeY5kUDMLKTyrBlYKQOKnDzp4RRpKqr/vHzK9lzQjFa2vf3ei0uuuhrXhUxanP2Tt+7Vna7tO8utrW7uz16avFk8KaB8Mf2h/CC+BdLt9Gs/GOn6ja6rY2aCK2kNvGJYpBEuFVwcjIA4J9Tna/aT8678E6R4bF1NBaeI/Eml6PfmFtrvazTASKG7ZAxUvgX4c+P5/G3/Cyvi/r2j3us2drJYaVYaLFItjYxSEGSQGX52kfAHPQZGTkbV1T4Y+OfHHw5vfDHxB8YWja8mrNqOkapptvsFl5coe1JXC7mXGDwODjJI3GXWgq9GdSopOny8z1d/fb0015Y2XysrjhSm6FeFKm4+05uVaK37tLWz0vJN99buzudNonwk+Fvhue0vNC+HXhuyurHH2e6i0uETxkDAYS7d+7/azn3rzH4QfD3wZ8Sk8V/EHx/4dsfEOrapr9/ZBtSgW4Fpa28piihiV8iPAUnKgHnrwK63wlbftKRaxaweNNU+HM2jREC4nsba9N7Oo7hWZYkY+vIGfunpWRe/Df4weCte1m8+DHiTwyukeIrt9QudO8QQTMLK6kx5ktu0PJ3YB2N8oI9yaITnBzpyrrnklaV33u1e2l9/lqE6cJQjKNBqMXrGy7NXteztt87rY8w8QW76L8APjH4EtLqd9L8M+IPsOlJK5dra3Z7aQRAnkqrO2M+tdn8ZfhD4C8E/By/8AFHhjQrew8ReGYY9Ss9biQC/a6R1JklmxukLEkkMSOeg4rb1H4C6kfgz4k8BWviKO/wDEfii5/tHUdWvVMcdxdmWNmO1QxRAsYVQAcY9zXbfFnwdqPj34aa94L0q5toLzVLM28MlwWEStkHLFQSBx2BraWYRVSHJU09peW+vu005Pum1J679URTwPMp+0p6cr5U7aXlNqPk0mlpoujPK/iZ8Fvh9o3wJ1PXrLQYE8RaTpZ1mLXlXbqL3qL5pme4Hzks+SQTgZ4AwMej638Qrjw78JbLxlNCLvVr/T7RbO1UAG7v7hFEUSj/akYcemfStDx34Qv/FPwv1nwPZXNvFeajpEmnxyylvKWRo9oJIBO3PoM+1Ydh4A1y48T+Ek14QPofgrR4TahJMi61Up5RkK9dsUattyPvSgjleOV4iOJhbESvaTer6W2Xa9ktNt+hvDDyw0+ejGzcUv+3r6N97Xbd91fqzoPhr4NPgbwhZ6Lc3AutRkL3mqXY63N7Kd80mTyQWJAz0UKO1eF3v/ACRf9oD/ALGbWP8A0VBX07Xz94V8J3vjrwJ8bPB+m3EEF1q3i7VraGSckRq7RQYLYBIGfQH6GlgqzlUqVqj/AJW//A4l4qkoQpUod2v/ACnMreOPCek+Nfir8HdC16NptOfQb+W5ttxC3KpDAwjfB5QsFJXoQMHgmk+Ifwj8Ead8X/A2h6DpMei6R4xF7aa9pumKLa11CG1iFxEjxoAB86gHGCVJHc16RP8ADfVZfH/gTxat9aC38LaTeafdREtvleWONVZOMYBQ5yR261d8W+CNU1/4i+BvF9pc2qWnhiXUHu45GYSSCe3MSeWACDhuTkjj16V0rMOSdNQnaKjUv2u3Ucfndxa+XY5Hl/Oqspwu3KnZ9bKFNP02kn317nA+J/BXhb4c/Gn4b6x4E0Oz0F9cub3SdSg0+FYILqAWzSKHjQBSQ6gg4zkDOcCk8C+CPCnxG+J3xI8TePNBsvEF1pesrothHqUCXEFraxwRuBHG4KglnJLYz6Yyc9/448D6n4n8Y+BvEVldWsdv4Y1G4u7pJSweRJLd4wI8AgncwzkjjPPauW134c/Ffwx401nxh8Gtf8NrD4laOfU9J8QxTm3W5VQvnxPD8wZlABHA478Ymli1UpqLqWqODjzNvT372b3V1f8ALY0r4VU23GneCmpOKS1XJKOi2dnyu3lfdIofG3wzoWnaD4P+Gnh7SbbQ9C8V+KrWy1O30qBbVJYCrPIhEYXG/wAtQSOeBVD4x/DvwX8N9P8ADHjr4f8Ahyw8O6xpGvadapNpsCwefbzTLFLFNtA8xWVuS2T78mux134eeNviF4Bh0zx5ruj6f4qsr6PU9N1DQbaUQWNzEQYmCzOzSc7t2doIbGOMnEi+Gnxi8davpK/GXxN4YbQtCvItQisfD8E6tqNxEcxtctLwoDYYqnB6ccEVhcQqfJzVVaEm5K795O22nvXS5dfno7meJw/tFLlo3coWjovcfvWvr7tm1K6/NJEmjXVv8NPjj4p0m+l+z6L4w03/AISW2ZifLS7txsuwP9pk2SHHZK821rUNasv2fvE3xNZL+HUfiXrsM0n2NSbtNNlnWGGKIcZYwA7R6zV658e/hFf/ABa0HTbPQ9Xj0rVNPuyVvGZlItZkMVzGCoJy0bHA6EgAkdR0fjH4baD4v+H03w7YyWFh9migtJLfh7RodphdM90KKfwqKOMoU40qs9ZXgpr+7Bp/PmXL84vubVsLWnOpThorSlF9pzi163i3OT8pq2x81+MP+ENvvCkWl/C/9l74j+G/E+nvDJomrL4VFrJBcIw2tNcBy7LjO4vu65PrXoF/4G0Pxz+1Fcx+M9Pi1C30/wAHWdy9hKN9tLcfaJFBkQ/LIFy+FYEZIPUCugs9B/amM0Gi3/jrwKmmRsqyazBps7anIgPJ8lv9HDMOD2GeK6qz8CajbfGTUviO15bNY3vh+30lYBu85ZY52kLHjbtww75zniumtj1Be7NXtOzUpSd3bq0rXttve97HDQy+UlacXa8U04xirJvpFu9u+1u5xGjeGNF+Gn7RlnpHguyj0rSfFnh65ub7TbZRHbC5t5YwkqRjhTtdl4AHJ9a3vHWfiD8QdI+GMOJNJ0jytf8AEfdWVW/0S1b/AK6SKZGU9UiPrWxrPgjVb74saH8Qre4tjZ6Ro19YPbszCWSWZ4ym3jbtwjZJOenB7P8AhZ4T1Tw7o95q3idYz4k8RXj6nqxR94jduI4FbusUYRBg4yGI61wTxMXGGIcrzjG3nzc0kn/27GzT6PlPTWHcZVKEI2hKS9OXkhzW/wAUrprreT3RZ+Kep+AtK8C6nP8AEx4v+EedViuo5A7eblhtQKnzMS2OB/LNfOWv+I/Alv4x8A618O/gl4r8E30PiSxs/wC1ZfDa6bZXVpcP5UsTup+csrcblz15r6C+L3gDUPiJ4Uj0vRdXj0zVtOv7bVdOuZYvMiS5gfcm9e6noeD9D0rhtV+GHxv8eyaDffEPxh4YtzoWu2Opx6bolvOtrKkMod3kklzI0hUYVRtQZJOeMdGVVaFCHNUnbV3V2lZpK9ktb6p3ey18+XNqNeu3ClG/u3Tsm+bXS7a5be600r32elipYfD7wt43/aT8e3XizS4dVttL07RzDY3SiS1eWSKUeY8R+V2VVYLuBxvY9cGpPD+kWHwn+N/iXw54Nt1stD1fwm/iNtMiGIIb2GYRbok6IGU8gYHA7AY9C8O+CNS0f4oeMPHE91bPZeIrTTILeJC3mxtbrKr7wRjB3rjBPfOO7ZvAl/P8Yl+IUlxatpo8MvojW5LGVpWuVl3Yxt2bRjrnJ6d6wljHL905+57NRt0uoL8eZb9zeOEjFurye8qid+tuZX1/w3+Vzzr4KfBz4eeMfhPYeKPGHhyz1vXfFkT6nqOq3cYku/OlZj+6lOWi2jAGwj7ueteczaZcS/snWmjW+ozJO/jQ2yXZbMiudUZRJn+9nn616jo3ws+N/gZJ/BPw/wDHfh2HwXNPI9rNqFpLLqelQyMWMUAUiKQKSdpc8Z6cYp9p8Bdfsfg7p/w3TXrS4vbLxEmrm6mZ9skS3xnwxC5MhTrxjdx05r1Fjaar+0lVTi6kJJa+7FN7q1lZWVl27WPPWDqfV3SVJqap1IuWnvScbXTvd8z1u9VfWzuavjPwl4U+C/wk8U678PPDdhpWqWOiTomoRQL9rkO3hpJseZId2GyzHkZrCk/Z9+FkPwUaP/hGbR9UTRzqJ1vYP7Qa7EXmmb7R98Evztzt7YxXs+v6Jp/iXQ7/AMPatF5tlqVtJa3CA4JjdSpwexwa8XHwt/aCXQR8L1+I/hweEBD9hGrGzm/tsWWNoix/qSdnyb87sc8mvNwuKnUg71uSfMm229UvNX23t56HoV8NSpTg/Y88EmuVJaN26Oy1StfpbXcztI1vUvEmufs667rFw1xfX2nahNcTN1kkOmjcx9yeT7mrvwn8AeDviVqfjjx54+8OWWv6nc+JL7Sof7TgW4W1tLdgkccSvkJ3O4AHnrXa3nwp+zeJvhteeHJLe20fwJFd27QSuxleKS08mPacEMQQCxJHc8nisG9+Gvxd8HeKtb1b4OeJfDUek+Jro399puvwTstpdMAJJrcw8ktgEq2BkCt3iqVRONGfI3GVulv3spcum14tPt0OWOFq0qcfbw5+Vxut72pqPNrvaXz69DH+C8Fj8Nrn4uQ6bpuralZ6HrifZ7KzjNzdvEtrGUhiUnLkDCqM9AK6zwx8df8AhJtfstB/4U58T9J+2SeX9t1Tw95FrDwTmSTzDtHGM46kVZ+D/wAMte+Hdx4pufEHica7c+IdSTUDdmPZIzeSiuWXovzhtqgkBdoya9HrlxmJoTqycl7RuMVzXa1UEnpbv3OvD4evGCUH7Nc03y2T0c20t9NOx4JceA/Dfjf9qDxD/wAJVp8ep2WneHNPmSwuV320srPKFeSM/K+0bsBgRlicZAq5oXhnRfhv+0UNC8F2MelaR4m8Mz397p1uuy2FzBOipKkY4Q7XYYGBz0q/4p+FvxK/4WpqXxS8AeK9KsbmbSrWwhstQjkktrrYzmRLhUAIXlCro24EMMYJzpfDr4c+M7XxVffEn4p69puo+Jbqz/sy2t9KjdLHT7TeHZI/M+dyzBSWYZGMc1vUxEXh/wCLePs+Xl1+K2mlraOzv5d7GLw7dVr2XvOakpaaJNN67q6vG3W/a9vE101dZ/Zj+HujtdT2wvvHENsZoH2yRB9TuF3Iw6MM5B9RXcfHX4WeBfh58PF+IXgDw5Y+Htd8HXFreWN5YQiOSUeaiNHMw5lVlYg7ySecnk52dP8Agj4ks/hd4P8AA76pprXvhzxRDrdxKGk8qSFL6Scqh2537HAwQBkEZxzXa/GPwTqXxG+G+s+DNIura3u9SSJI5bksI12yo5ztBPRT264raeYKOKi6c/cdaTfZxbjv3TV/lczeAdSlJVIXfsoxXlJc+3Z6rVeRxPinw34b8WftK6RYeJ/D+m6xaL4KuZ1t7+0juI1kF7EAwVwRuAYjPXk+tZHxK+Hnh3xP8d/h74QurGKDQLXQb95dOtx5MMsMTx7ICqYAj37CV6ELjoa7L4jfD7x9deMNI+I/wu1rRbbXNNsJtKntdaila0uraRg/Ji+dWDqDx1454INuDwN4uv8A4g+EfiB4hu9IFzpOg3Wn6pDZeaI2upjGSYN4yYwVb7xDYx1ycY0MUqSpVI1LcsJq13dSanZ287qzXU0r4Z1ZVoSp3c5U3fSzSdK6v5csrp9EZnxNtfgX4B8Mabo/inwTp72E+o+fpuhabpQc3l4FxlLeIBZG2nncMdM84rzPwPr3hqD9ofw0vgb4VeJvAdrr+m39nqVrqWijTLW9EUfmxSRRKxVmUqQTgHDD1Net/Fj4f+L/ABHq/hrxr8PdW0qz8R+FprhrePVY3e0uIp49kiSbPmXjoVGeT061jaR8LfidqPxG8KfEz4geL9IurvRY72OfTdNgkjs7dZofLUQb8u5LEszyEHAUADHNYSvRjh26s7uUZppye7UlH3bWd/dd29/NK+eNw9adeMaUElFwaaivhUouXvN3jb3tEtV6tLG8IeKbb4MaV8TfB+osEtvB0kuu6QjdGsbsNJHGvc7ZxIp/3hWn4M1C5+B/wg8OnVPBPirxFqurO99qcOg6Z9ruEu7jM0jSruGApbZnP8IFY/xz8F2PjT4zfD3Q7S6dbjUEm/tyBBlZ9Jt5Y7gLL6K0yBB7tXv9ZYivTVGFSSu6lnJbfDeO/wDefNJ/I3pUajrzpxdlC6i99Z2lt/dVlHyfmcR8P/ih/wALAuL22/4V3428N/Y41k8zxDpH2NJtxIxGd7biMcj3FfM3hfx74p/4VVp/ha2sdX0PwXa67d2finxPbqBJHFPezHZb5OQgDqJJQDs3YwSMH7PPIxXA/Db4Znwx8MT8PPFf2PUo5pdQ+0rFuMUkVxcSyBfmAOdsgB9849anDYzD0VOfs9Lwaje+3Nd/K+l9LtOztYqthMRV5IOo72leSSW9raf5a22aeq5L4ueHPD/hPwx8M/D/AIW0+Cy0uz8caKlvDD90KZGO7PViSSSxJJJJJJNRr4R8J+Lf2k/FkHivwxpOtR2/hvTHhTULKK5WNjJKCVEinBPtVtPg54z/AOEP8L+ELvxFY3sXhLxbaanYXExk81tJt33RwudpzMqkoMfKQq89au+OPh98TrX4hN8S/hJrPhyO+vtNTS9RsNfjnNtIkblo5FaH5ww3EY6fWtqVeEbwVXV8/vO635Wm3ur2fz3MatCT990tEoe6rP4ZTul0drpruttdD0LX47qx8K6lF4fhWK5t9PmWyjiTAV1jPlqqjpggAACvnPRfAHwUm/Zg/wCEs1HTtIOqf2O93d61JtF/Fq2wsy+ef3ius/yhM9gMHv7DqVx488O3XiLxX4w8WaXbeE7bw+rpDaWrNNaXiITNMCQCyddqliT8vC4O7xLwH8Gri10LR/G3iD9nnQvEOpxwrcm5fxBLHe3YOWE81nKrW7TODuIaU8nHHQGASpUpuVS2sHeLSvpLS8nFeurtvZlY1upVpctJSspq0k7a8mtkpPulouqurq/S6ZapaX/7OgGk22myzW93PcW9vbLAizPpZaQ7FAAJYknjqTWt8NPBXg3xJ8TfijqXiLwlouqXdn4khFvcXthFPJDi2iYbGdSV554710NvDF8YtS+GvxZ8L3Kw6Vo89/c3EF2pS4/eQSW5jCqCu9JAQ3OMAkE8Zp3Pw++LXhX4iaz4o+Ges+FpdH8U3VvdarY65HceZBIihHeBoepZR0bAyB9a0liLuVOUuSbjJat6P23NZv0/yMVh0qUJKPtIKUHstUqco3s/No9eooor5098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srWPC+ha/e6VqOr6etxc6JdG8sJC7KYZthTcNpGflYjByPatWiqjKUHeLsxOKkrNBRRRUjCiiigAooooA434lfDSy+Ilpp7jWb/RNX0W4N3peqWDgTWspXaeDw6MDhlPUcVyWn/BHxjqutabqPxV+Mmo+L7LR7uO+s9Ni0qDTYDcRnMbzCIky7SAQDjkemQfX6K66WOr0Iezg1bpom16Nq8fk0ctbBUa8+ead+urSf+JJpS+aYUUUVyHUFFFFABRRRQAUUUUAFFFFABRRRQAUUUUAZviSw1nU9CvdP8Pa7/YupTxFLbUPsqXP2Z+z+U+Ff6GsX4ZfD61+G3hn+w49TuNUvLm6lv9R1C4ULJeXcpzJKVHC9AAOcBQMnqesorVVpxpuktnq9F0897eWxnKlCU1Ue62+fltfz3CiiisjQKKKKACiiigAooooAKKKKACiiigAooooAKKKKACiiigAooooAKKKKACiiigAooooAKKKKACiiigAprhmRgrbWIIBxnB9adRQBwHw7+Fk3hDWdU8X+JvFl34p8TauiwS6lc26QLDbKSVghiTIjXJycH5iAeMV39FFa1q068ueo9fklp0SWiXoZ0qUKMeWHr3+9vVhRRRWRoFFFFAFHXNF03xJo19oGsWwuLHUbeS2uIicB43Uqw9uDXkUXwK+JthZJ4Y0b9orXrTwvGnkR2TaTbSXkdv0Ea3hIcYHAO3gDpXtdFdNDF1cOmoWs+jSkvW0k1fz3OevhaeIs53uuqbi/vi07abbGP4Q8K6P4I8Nad4T0CF47DTIRDCHbc7dyzHuzMSxPck1sUUVhOcqknObu3qzaEI04qEFZLRegUUUVJQUUUUAFFFFABRRRQAUUUUAFVrfUtOu7q6sbW/tprmyZUuYY5VZ4GZQyh1BypKkEZxkHNWa8a03d4L/af1WwwUsfiBoUV+mejX1mfLZV9/KO40LWSj3v+Cv+SfzsD0i5drfi0v1PZaa7pGjSSMFVQSzE4AA7mnV5t+0Z4qk8I/BrxLf2zN9svLX+zbRV+801wRENvuA5b/gNTOTjFtavp69EVCKlJJ7HoGn6jp+r2MGp6Tf297Z3KCSG4t5VkilQ9GVlJDD3BqzXM/DPwnF4F+H/AIf8IxqAdL0+GCTHeXbmRvxcsfxrpq0mlGTSd0Zwk5RUn1CivN/hh4x8Q+I/HHxH0bWL4T2mgazDa6egiRPJiaAMVyoBb5snLZPPpxXpFStUpd0n96uV1a7Nr7nYQkKCzEADkk9qq6Xq2la5YRaromp2moWU4JiubWZZYpMEg7XUkHBBHB6g0+//AOPG5/64v/6Ca8r/AGUP+SBeFv8Aduv/AEqlpx15vK343/yB6W8z1yiiikAUUUUAFFFFABWX4l8UeHvB2jXHiDxRrFtpmnWwzJcXD7VHoB3Zj0CjJJ4ANaleKfE3TrTxV+0D8OvC2vQJeaRbWOo6v9ilG6KS5QKsbup4bbnIz0OfWlq5KK6/om3+C+8NEnJ9P1aS/Fnpvgzxz4W+IWgR+KPCGqfb9Lmd40uPJkiyyHDfLIqtwR1xUVh8SPh3qmqDQ9M8e+HLzUmYoLODVIJJyw6jy1Ytn2xXn37Sz3eoaH4T+H9tezWdp4x8S2ej6hJA2xzZkM0kYI6btoH0yDwa0PFP7OXwe1HwZeaBp/gLRtMljtWFrf2lqsd3BKqnZJ5wHmMQwBO5jnHOaUpJRdS2i089Em/z0Go3ahfV6+WraX5anU+O/il4C+GY08+OfEMelLqkrQ2rSQSursuN2WRSEA3DlsCuksr2z1Kzh1DTruG6tbmNZYZ4ZA8ciMMhlYcEEcgivO/gTrU/xE+B/h2/8VompS3ti9rei6USC58t2iJcNw24Jk56kmsX9mNP7O0Xxr4Utnf+zfDnjPU9N02J2LeRbKUZYwT2Bdj+NaOPLOVN7rX7ml+pCleMZ99PnZv9LHstFFFSUFFFFABRRRQAUUUUAFFFFABRRRQAUUUUAFFFFABRRRQAUUUUAFFFFABRRRQAUUUUAFFFFABRRRQAUUUUAFFFFABRRRQAUUUUAFFFFABRRRQAUUUUAFFFFABRRRQAUUUUAFFFFABRRRQAUUUUAFFFFABRRRQAUUUUAFFFFABRRRQAUUUUAFFFFABRRRQAUUUUAFFFFABRRRQAUUUUAFFFFABRRRQAUUUUAFFFFABRRRQAUUUUAFFFFABUV1/x7Tf9c2/lUtRXX/HtN/1zb+VAEtFFFABRRRQAUUUUAFFFFABRRRQAUUUUAFFFFADXdI0aSRgqqCWYnAAHc1W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U/tfSf8AoJ2n/f5f8aP7X0n/AKCdp/3+X/GrdFAFT+19J/6Cdp/3+X/Gj+19J/6Cdp/3+X/GrdFAFT+19J/6Cdp/3+X/ABo/tfSf+gnaf9/l/wAat0UAVP7X0n/oJ2n/AH+X/Gj+19J/6Cdp/wB/l/xq3RQBHBc290hktp45VBwWRgwz6cVJRRQAUUUUAFFFFABXj37RKHQIvB3xUiBDeDtfge6kA5WxuT5FwP8Ax5Pyr2Gue+IfhWHxx4F17wlOBjVbCa2Qn+GQqdjfg20/hUzk4LnWvLZ+ttbfPYqKUnyvZ3X36Hzf+1Rc6/4j+IFu/hi4/wCSYaKviqbbyDO11HhCR0IijLj2B9a7n4nata/E34gfCXwXpribTr6YeMLzHI+zQR7oN3szMw+uKpfs3+BvFOseFvGOv/FPRbyx1bxWItImgvIHikNnb2ogDbXAIDFnPocZFZ/7KngTx5pviDWtd+IukXlnPoGnweFNIa5gePzLWKR3Z49w+ZCRHhhwexrSEeSShfRe983d/g+RfJ9Lmcm5Rctm/d/Jf/Jv5q53vx60r4M3tppl58afFE1lpdt5vlab/aUsEV6x25ZoYT5krJxgr93ec9a8r+DvjT4W6H8bdK8IfAvxVe3vhXxHY3X27SZhd+VY3cKb0miNyob51VlIBPTn+EDs/inY6z4T+N+kfFW6+G+q+NNCXQzpaxaVaLeXenXQmMgmSE/3lO3cCMZOT0DQRN8SvHvxy8AeOtQ+Ht/oPhrT4NUjgS8x9rjDwAeZcqpKw7yVVI8lvkYnqMKjun/iv06O1+99GvlbYqr8LXpb8Hp2tqn8+5jeFfgr8Mvin8WPipf+PPDX9pz2GuwxW7/bLiDYjQKSMRSKDz65re8Y+Govix8bG+FOv6hfQ+DfDPh+C/l0u1uXhW/nkk2qJmUhmRVUYGc5GQeTTIda8T/Bf4m+Ob/Uvhl4s8SaR4tvYNRsLzw5Yi9KFYgjxypuBTB6E9e1aHjaLxl8Pviwnxi0DwVqfibRNZ0WLS9WsNOQPqFo8b745UiJzJwdpUHggkkcVELKNNfZSV/VQa1/7e/Ecr3n3bdvRyT0/wC3f8jp/B/wP8D/AAvvNQ1XwMdW022ubGSCXS/7Rlmsmbg+dslLN5gxgNuxgnjmvGv2f/2ffBvxI+D2ja38RZ9S1nzRcpplsL6aCDTIxPIP3SRsAXZgzFmznIGMDn2Pwf8AE/xH8QNSvLGH4R+KvD+kRWUjNqGvwrZytPwFiS3yzOCCx3hsDGCORUH7M+jav4f+CXhvSNd0u706+gW5822uoWiljzcyEblYAjIIPPYirSupOXaNvvl/Xo+zJbsko93f7l/Xqcn8NfF3ibwN4Y+KXhTVdXn1+T4aebLpt3esWlmtmtmniilbqxXbgn0OBwAB5DoXiD9k/wAT6Fa+Ifi58Rdb1PxxfQrcXmoP/aaSWFww3GOARJ5SrGxwuAw444wK9v8AC/gXVdX8X/HDS9Wsb3T7DxS1taWl5JAypMjWTRu8ZOA4Utzg9eKyfBfxL8f/AAm8M2Hw88c/BTxjqt1oVuljaaj4ZsRf2l5BGNschYMpiJULkHJ7kDOBKfNaUt3GHre3va972v1fyZTVtI7c0vuvp8t7dF80cPqPjPxF4j/Y88Y3l3rl/qSaXqo0/StauFeOfULJLyDypmLYYkhipJ5+XnnNew+BvgB4V0C/sPiBrr33iDx3HGZ5davb6YkzPGVZViDCNYwGKqu04XHpWN8ZG8dfEX9m3XvtPw9v9M1u/a3MGjRSfbLnylu4mViI14YoCxQAlec9DXtOZ4bDdDB5syQ5SMtt3MF4XPbJ4zVPSMn179fhV36vr5kpX5Yrb3vTdW+XbyPkPwDoXwK8S3txb/tHz30HxMkvJnvhr+oXViijzD5QtnR0i8rbt2gNnrj5dtfXemWNppmnWum2G/7NawpDDvmaVtiqAuXclmOAOSST3Jrwnxj8VL7xZ4evPBvi/wDZf8c3+pXEbw/ZW02O605ZyCFZb0NtABOfMVQR1Fek/BXwx4g8G/Cvw14Y8Uz+Zqmn2Kx3A8zf5ZySI9w4OxSEyCR8vHFOPwNbWtts99vS3nuEn79+9/Vbf0vQ7avHfFn/ACdB4D/7F7Vf5rXsVeK/GaXUfBHxN8GfGCTRr7UdA0m2vdM1c2UJlls45gCk5QclAQdx7AepFQmlUi3tr+MZJfi0NpyhJLfT8JJv8ETftA/8jJ8Jv+x3tP8A0W9eiNpfiKDWNb1W88UfatHurNEs9K+wxp9jkVT5j+cDuk38cEYXHFeb/EJ0+OPw70bx58Gb+HVb7w5rUOsaWJo3t1upbdmWSA+aFK5BIycAkDkA5qlq/wAcviB4h0O58OeF/gF47tPE17A1skmpWSwabbSsCpc3RbDqucjhd2O2amUX7OUEvebdl6xil+Xy37FRac4yvpZK/pJt/wBddu5s/sof8kC8Lf7t1/6VS1X/AGcv+Pj4o/8AZQdV/lFU+m+IvBP7Mfwv8LeEvGusyC4S2aCFbWzmna7uR88qx7FOMtJxvK5yPepf2c9D1+w8M+IPEviPR59JuPF/iO+1+KwuBtmt4ZioRZB/C2FzjtkfSuibUq05R2s18+aL/JXMldU433bv+Ev1dj1iiiisiwooooAKKKKACiiigAooooAKKKKACiiigAooooAKKKKACiiigAooooAKKKKACiiigAooooAKKKKACiiigAooooAKKKKACiiigAooooAKKKKACiiigAooooAKKKKACiiigAooooAKKKKACiiigAooooAKKKKACiiigAooooAKKKKACiiigAooooAKKKKACiiigAooooAKKKKACiiigAooooAKKKKACiiigAooooAKKKKACiiigAooooAKiuv+Pab/AK5t/Kpaiuv+Pab/AK5t/KgCWiiigAooooAKKKKACiiigAooooAKKKKACiiigAoorB8H+OfC3j6wvNU8JaqL+2sNRutJuHEMkey6tpDFNHh1Una6kZAweoJHNG+n9f1qg2N6iiigAooooAKKKKACiiigAooooAKKKKACiiigAooooAKKKKACiiigAooooAKKKKACisVvGPhlfFy+BDq0Q157E6ktltbcbcPsL7sbfvHpnPfGOa2qqUJRs5K19iVKMm0ntv8An+QUUUVJQUUUUAFFZVv4p0G68SXfhC31APq9haxXlxbCN8xwyFgjbsbTkq3AOeOR0rVqpRlH4lYSkpbMKKKKkYUUV574y/aA+D3gDWP7A8V+ObSz1BcB7eOGa4aInoH8pG2HvhscVrRoVcRLkoxcn2Su/wADKtWpYeHtK0lGPduy+9noVFUtG1rSPEWl2+taDqVtqFhdpvgubaQSRyLnGQw46gg+hBFZPjf4ieCfhxpqat438R2uk20rFIjKSzysOoRFBdyO+0HFTGlOU/Zxi3La1tb9rFOpBQ9o2uXe/S3e50dFcd4B+L/w2+KAnHgXxZa6nJbDdLAEeGZFzjcYpFV9uSBuxjJ612NOrRqUJunVi4tdGrP8RUa1PEQVSlJSi+qd196CiiiszQKKKKACiiigAooooAKKKKACiiigAooooAKKKKACiiigAooooAKKKKACiiigAooooAKKKKACiiigAooooAKKKKACiiigAooooAKKKKACiiigAooooAKKKKACiiigAooooAKKKKACiiigAooooAKKKKACiiigAooooAKKKKACiiuWvPF2t215PbReDb6dIpGRZVL4cA4DD5DwevWgDqaK5D/hNdf/AOhF1D83/wDjdH/Ca6//ANCLqH5v/wDG6AOvorkP+E11/wD6EXUPzf8A+N0f8Jrr/wD0Iuofm/8A8boA6+iuQ/4TXX/+hF1D83/+N0f8Jrr/AP0Iuofm/wD8boA6+iuQ/wCE11//AKEXUPzf/wCN0f8ACa6//wBCLqH5v/8AG6AOvorkP+E11/8A6EXUPzf/AON0f8Jrr/8A0Iuofm//AMboA6+iuQ/4TXX/APoRdQ/N/wD43R/wmuv/APQi6h+b/wDxugDr6K5D/hNdf/6EXUPzf/43R/wmuv8A/Qi6h+b/APxugDr6K5D/AITXX/8AoRdQ/N//AI3R/wAJrr//AEIuofm//wAboA6+iuQ/4TXX/wDoRdQ/N/8A43R/wmuv/wDQi6h+b/8AxugDr6K5D/hNdf8A+hF1D83/APjdH/Ca6/8A9CLqH5v/APG6AOvorkP+E11//oRdQ/N//jdH/Ca6/wD9CLqH5v8A/G6AOvorkP8AhNdf/wChF1D83/8AjdH/AAmuv/8AQi6h+b//ABugDr6K5D/hNdf/AOhF1D83/wDjdH/Ca6//ANCLqH5v/wDG6AOvorkP+E11/wD6EXUPzf8A+N0f8Jrr/wD0Iuofm/8A8boA6+iuQ/4TXX/+hF1D83/+N0f8Jrr/AP0Iuofm/wD8boA6+iuQ/wCE11//AKEXUPzf/wCN0f8ACa6//wBCLqH5v/8AG6AOvorkP+E11/8A6EXUPzf/AON0f8Jrr/8A0Iuofm//AMboA6+iuQ/4TXX/APoRdQ/N/wD43R/wmuv/APQi6h+b/wDxugDr6K5D/hNdf/6EXUPzf/43R/wmuv8A/Qi6h+b/APxugDr6K5D/AITXX/8AoRdQ/N//AI3R/wAJrr//AEIuofm//wAboA6+iuQ/4TXX/wDoRdQ/N/8A43R/wmuv/wDQi6h+b/8AxugDr6K5D/hNdf8A+hF1D83/APjdH/Ca6/8A9CLqH5v/APG6AOvorkP+E11//oRdQ/N//jdH/Ca6/wD9CLqH5v8A/G6AOvorkP8AhNdf/wChF1D83/8AjdH/AAmuv/8AQi6h+b//ABugDr6K5D/hNdf/AOhF1D83/wDjdH/Ca6//ANCLqH5v/wDG6AOvorkP+E11/wD6EXUPzf8A+N0f8Jrr/wD0Iuofm/8A8boA6+iuQ/4TXX/+hF1D83/+N0f8Jrr/AP0Iuofm/wD8boA6+iuQ/wCE11//AKEXUPzf/wCN0f8ACa6//wBCLqH5v/8AG6AOvorkP+E11/8A6EXUPzf/AON0f8Jrr/8A0Iuofm//AMboA6+iuQ/4TXX/APoRdQ/N/wD43R/wmuv/APQi6h+b/wDxugDr6K5D/hNdf/6EXUPzf/43R/wmuv8A/Qi6h+b/APxugDr6K5D/AITXX/8AoRdQ/N//AI3R/wAJrr//AEIuofm//wAboA6+iuQ/4TXX/wDoRdQ/N/8A43R/wmuv/wDQi6h+b/8AxugDr6K5D/hNdf8A+hF1D83/APjdH/Ca6/8A9CLqH5v/APG6AOvorkP+E11//oRdQ/N//jdH/Ca6/wD9CLqH5v8A/G6AOvorkP8AhNdf/wChF1D83/8AjdH/AAmuv/8AQi6h+b//ABugDr6K5D/hNdf/AOhF1D83/wDjdH/Ca6//ANCLqH5v/wDG6AOvorkP+E11/wD6EXUPzf8A+N0f8Jrr/wD0Iuofm/8A8boA6+iuQ/4TXX/+hF1D83/+N0f8Jrr/AP0Iuofm/wD8boA6+iuQ/wCE11//AKEXUPzf/wCN0f8ACa6//wBCLqH5v/8AG6AOvorkP+E11/8A6EXUPzf/AON0f8Jrr/8A0Iuofm//AMboA6+iuQ/4TXX/APoRdQ/N/wD43R/wmuv/APQi6h+b/wDxugDr6K5D/hNdf/6EXUPzf/43R/wmuv8A/Qi6h+b/APxugDr6K5D/AITXX/8AoRdQ/N//AI3R/wAJrr//AEIuofm//wAboA6+iuQ/4TXX/wDoRdQ/N/8A43R/wmuv/wDQi6h+b/8AxugDr6K5D/hNdf8A+hF1D83/APjdH/Ca6/8A9CLqH5v/APG6AOvorkP+E11//oRdQ/N//jdH/Ca6/wD9CLqH5v8A/G6AOvorkP8AhNdf/wChF1D83/8AjdH/AAmuv/8AQi6h+b//ABugDr6K5D/hNdf/AOhF1D83/wDjdH/Ca6//ANCLqH5v/wDG6AOvorB0HxDqerXj2174butPRYy4ll3YJyBt5Uc8k9e1b1ABRRRQAUUUUAFFFFABRRRQAUUUUAFFFFABRRRQAVFdf8e03/XNv5VLUV1/x7Tf9c2/lQBLRRRQAUUUUAFFFFABRRRQAUUUUAFFFFABRRRQAV4N+xx/yIXjH/sovin/ANOMte814N+xx/yIXjH/ALKL4p/9OMtFP+LL/A//AEumTU+GP+Jf+kzOs+O938MbTTPCH/C0dDvNUt5/GWkW+jpau6mHVnm22sz7ZE+RGJLAlhj+FulVfi/+0l4G+D+s2PhK60TxT4s8U6lbNe2/h3wppD6lqLWqttM7RgqqR7sjLMM4OM4OOa/a+/5Anwv/AOyqeF//AEqqP4Z/Z/8Ahsf41fatn2v+wfC/2XzP9Z9n8u58zZnnZv25xxuxnmlTvKL/AMcvwhB/fd6v+VeSNZpRXN/dj+M3H/g27+p3XhD46eGfEngDVPiP4i8OeLPAWmaKryahF4y0WXS54I1XcX2vlXXB4KM3PHXiuG8NftqfDDXtf0/StU8I/ELwtpWt3EdroviTxF4amsdH1SWT/VLBcMTjeOVMioDVf9vI6ov7PF22lHTw6+INCMn9pbvsWz+0oMfadvzeTu2b8c7c1xnxG+GP7ePxk8F3/wANvHN5+z5Z6DrYiiu7rTI9Ze7t0WRXEsAlGzzFKgrnHI6jqHB88m7aJ2/BNu/z07W1vfSGuVKLerV7/NpaeVte/Sx678SP2ofhr8MPGF18PdZttf1LxRHptvqdno+j6a17eamszyqsVrEh3SSDyHZsgKq4JYZrR+Df7QXgb41nVNP0Kz13Qtf0JkXVvDviLTmsNUsA4zG0kLE/Kw5DKzD1weK4XwzpFkP25PE97cQrPeWHwz0i3huHGXVXvrnfg9t3lrn6VZ8R2lrY/tveCtQtLdIrnVfh/rNveSqMNPHDd2jRK3rtLvj/AHjRTafJza83P8uVzt9/LZ+vlrMpO0na3Ly/+Tcl/u5vw+5+r/tieCrXxdeeF/C/ww+KnjW20y9fTr/XPC3hObUNMtrqNtssTTKwZmQ8NsVvbNdv8Wfjp4G+Dml6bd+JE1e/1LXZGh0fQtI0+S71TUpVXcyQ264YlQRuLbVXIBIJAPlqab8bf2VfDGuT+GdC8P8AxC+HOl3N/ra2aXLaZr2n2808lzcBSyvb3gj3yMMmJ2xjk4ri/iN4h+MHiv8Aao8F+Kf2f5PAjT618Ljf6b/wmyXiwm3lvFeYwi2+cTbWtsg8bd1TC81CPV7917spWt/260nqt9ZWNJJRcpdFt5+9GN7/APbybWj6aXPd/hF+0X4H+MGo33hyz0nxL4W8UaZAt3d+G/FWlPpupxWzHCz+UxIeMnjcrNjIzjIzylt+2T4J1jxQdD8I/C74reKtIW9awPijQvCM15ovmo5STE6Hc6qwILKhHGQSOay/A3wo/aX8RfGzQfip8fNR+F9rb+GtI1HTbWHwYuoedeC78sFLhrof6tNm9cH73bnIoW1x8Z/2PPh49td6HoXxA+GHhKNnW8srhtO13TtNDs7vLA6tb3ZiU9UeJmC5K5Jq7xTjKWitr23a1fTSz101d2rawk2pKO99O+19F1107+TvdfUFFQ2d3Bf2cF9avuhuY1mjbGMqwyDg+xqahpxdmEWpJNBRRRSGFFFFABRRRQAUUUUAFFFFABRRXG/GLxf/AMIL8MvEXidCfPtbJ0tgOrTv8kQH/A2WqhCVWapwV23Zer0QpSjBOU3ZLd9keA3E8reNpf2m/NkFpaeNE0AMSfL/ALFCfY5Jfp5zs31QV9FePviJ4a+GumWWseKp5YLO9v4dPEyKCsTyZw75IwgCkk8n2NfP0GmfHGH4J/8ACnJP2a2e1bS2spLz/hL7Hc0zZdrjy8E5MpL7d3XjPetDxZ4stfHHwV+E+v8AiNovn8WaPbat9qwEE0MjxXHmZ4A3I5OeMGvpsVhFXnTjJpxjJQXLKMnyW934W7PST16v1PmsLjfZwq1IxalKEptSjKK51dvWSV94rTpE9D0H9o3wTrPiWy8NX2h+KdAOrv5ek32taS1paakx+6IJGOSWGMbgucgdSBWv4/8AjDpPgLVIdD/4RLxb4j1GWAXTW2gaS120UJYqHc5VQCVI6546Vzv7VPlH4RXIXb9v/tPT/wCzf+en2r7Smzy/9rG7p2zUniT4i/FLXPHes+AfhF4d8OvJ4cit31PUtfuZlgEk6lo40jhG8nAJLZxwRxxnz6eGo14wrU4WjeSacrL3eX3r22bmlbvtvZd9TEVqDnRqTu7RcWou95Oeijd3soNp9t9m32Pgb4l+E/iD4al8VaFevHa2ryQ3sd3H5M1lLGMvHMp+4yjBPbBznFcZYftK+GdZvEXw54A+IWt6XJMYk1rTvDks9i+G2llcHeVBz0TPHSvK9Im8YnQ/2i7bxLJoh1pLCCS4XQDIbQTtaTBinmfPuIVd2e4NfRfww+xf8K28K/2d5P2b+xbLyvJxs2+SnTHGKvE4TD4PmnKPMvdsubbmgpb213sttnoRh8XiMYowi+V+/duOr5J8u19NrvV20SPJdY+IOifD/wDaG8V3+qWuo31xe+HtLgstO021a4vLyTfMxSKIckhQSc4AA5Nel/Dj4t+F/iat9b6Tb6npuqaW4S/0nVrU217bbs7S8ZJ4ODyCffBrlPD9lay/tSeLL+SBGuIPC2nRxyEcqryyFgPrsX8qZr8AtP2l9OudOhWO6v8AwRfpK6DDSlLiIpn1IPSivCjVgoOL5lT5r3092N7Wts0vW/loXTdenOVRSXLzpNW/mlGN730s3fbZPvpc139pHwTpGq3unaf4f8WeILbSpTBqWp6Lo73VjYuv3xLKCPujk7Q1ej+H/EGjeKtFs/EXh7UYr7Tr+ITW9xEfldT9eQQcgg4IIIIBFfNnwI/4aTb4VaMvgf8A4VW2kf6QE/tEah9q8zz5PN87y/k3792ce1eieEvAnxh+HXwrtPDvhG88G3HiRtSuby7GoC6GnRRzSvI0cAjAk4LLjIA+9VY7L8Nh70oTXMpcvxXvvdtW922n5avUywWYYjEP2soPkabty2ttZJ395/JXeqstD1+uT8IfD3wn8PbDWPsKs41a8uNS1K7vmR5JWkJZg77RlFHAB6D15Jz/AAAfjoNSuf8Ahan/AAgn9neR/o58P/bPO87cPv8An/Ls27unOcVxWkWWq/tINPruu6lPp/w5hvJbax0a1kMcusmGQo0t3IPmWLerARLgnGSeBnihhpR54OouRW5mtV5LzejsvLVpK53PExmoz9m+a/up6O/V+Stu/krtpO9+zbDZmx8aaj4bg8nwnf8Aie5m0FVQrG0IRFkeIdojIr7cccGmSWen6t+1PdXGtww3CeH/AAdDc2JnAK2skl0weVc8K21cbuoBNev2VlZ6bZw6fp1pDa2ttGsUMEMYSONFGAqqOAAOABXktmYE/ap1i1vAg+3eCLcRJIOJlS7cOAD1xuGR71vTxH1ivVqx09x276JLV92t36mNSj7GhCnPZzTfbWfNZLsm1b5Fbx+NBl+L3wl8a+HJbOWXVby+s3v7N1Zbu1No7BS68SKCMjk47V7VXjnxJs9L0z4m/BvQNHtLW0jt9Uv3hs7aNY1jhSyfJVFACqMjoMV7HWGMadGjbaztftzyN8Mmq1W+/u3t35V+lvlYKKKK887Q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Cvmy4/Ye0FNX1jU/D37RPx18Mwa1ql3q82naF4uSzsori4laWTy4lg4BZj1JPTJPWvpOilZX5uv9f5Id9LHjujfsyeHrHwlpnhLxF8SfiH4wTSPFNn4ttNQ8Sa4L69jurYoY4fNMY/cZTJTGcu5DAni38X/wBm3wN8YNZsfFt1rfinwn4p022ayt/EXhTV303UVtWbcYGkAZXj3ZOGU4ycYyc+r0U2+bfvf52UfySXoJO35fK7f5u/qeb+DfgT4Y8M+BNV+HviLxL4u8fabriNFqEnjPW5dVlnjZdpQF8LGuOyKvPPUA1wGlfsSfDzTNStRJ8S/ivqHhqykjktvCN74wuJdEjEbBo08nAcopAwrSEcc5FfQ9FO75ufrp+G33dOwrLl5en+e/39TlLT4beH7L4nal8WYJbz+2tU0a20KeMyKbf7PBNLKjKu3IfdMwJ3YwBwDkk1D4beH9T+JekfFW5mvf7Y0TSbzR7aNZFEBhuZInkZl27i4MKgHcAAWyCcEdXRUpJW8r2+d7/fd/eN63v1tf5Wt91l9x8/a5+xl4T8S6xcXOv/ABo+NGo6HeOTdeGbvxzdTaVPGTkwujgytGem0y9O9d58T/gF8OPivomkaRr2n3enT+HDu0LU9Gu3sb/SG2BM200eCg2gAqcqdq5BwMei0UW93l6Du3Lne+v47/f17nkfws/Zq8MfDDWLnxLP4++IXjXXJ7OTTo9T8W+JJr+4tbWRlZ4ocBFjDMiEsF3ZUYIrl7j9i3wZqusNc+K/i/8AGLxPoUkwll8Ma540uLvSZgGDKkkbDzJEBA4aQ5xzmvoSiqu7qXb/AIf89fXUm2jXcaiLGoRFCqowABgAelOoopD2CiiigAooooAKKKKACiiigAooooAK57xp4I0fx3Z6fYa3LdLb6dqdtqixwOFE0kDbkSTIO5CcZAwTgciuhoqoTlTkpwdmtiZwjUi4SV01Z+j3Cvn74vfDLw34b8PeHtAsoLi603X/AIlWGoXlrcsHjT7Q5EsaAAbYzzwcnLHnmvoGit8LiZYWopx2unbvZ3MsTh44mlKm92mk+101f8Ty3QP2dfBOh+JrLxNdaz4n106S2/SbHWdVe7tNMYfdaCNhkFRgDcWxgEcgEWfGfwI8M+MPFL+MYfEvirw7qlxDHb3sug6q1n9tiT7qTYU7gBxxg4r0mir/ALQxTmqjm7pW+Xb9X567mawGGUHTUFZu79f+B07HGeDPhF4G8BTa03hvTGhh16O3ivLaR/MiZYo2QcNySwdixYksWJJrk7P9mjwzpF0v/COfEL4iaHpaStKmjaZ4jlgsU3HJVVA3qCSejg+9ev0Uo4/Ewk5qbu7X63srLfstuwTwOGnBQlBWV2tNru7+979+pz1j4I0bT/GmoeO7eS6Oo6lYW+nTK8gaLy4WZlIBG7d85ySTnA46krceCdIuvHVn8QZZbr+0rHTZtLijDjyfKkkR2YrjJbKAA5xgng8EdBRWPt6l731tb5Wtb7jd0oNONtG0/mmmvxSZ5Rrf7OPhHUNYvNZ8PeKvGPhB9SlM99B4c1hrOC6lPV3j2sMnvtxXoHhPwro3grw/Z+GfD8EkVjZKwjEkrSuxZizszsSWZmZmJPc1r0VdTF160FTqSbS/pfd07dDOnhaNKo6sIpSe7/P7+vd7iEZBB714pY/staRpEBstD+MfxV0qz8ySVLSx8QrBBGXYs21FiAGWYn6mvbKKMPi62Fv7GVr2v8r239WLEYSji0lWje239I8l/wCGdNHuvD2qeGde+JnxE12z1U27N/amu+e8Bhk3gxHywFycBuDkAdCAa6X4hfCPwn8SDYXerPqWn6rpRJsNW0u7a2vbbP3gkgzwfQg12tFXLHYmU1U53dO66atJPbukk+6JjgcPCDpqCs1bXXS7a37NtrzPPfAXwQ8KeBNak8UnVdf8R69JCbddV8Qag15cxwnrGhICqPcDPUZwTXoVFFY1q9TES56ruzWjQp4ePJSjZBRRRWRs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AFzb+VS1Fdf8e03/AF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UZNa0uLV49Cku1W+miM8cJByyAkEg4x2PGc8Very/4gWuoSeOYNR0pj9r0rShfxoP8AloEmO5fxUt9elK9mr7f8AOmh6LqGq2GlfZ/t9x5X2udbaH5WbdI2dq8A46Hk8VbrhvFep22s6Z4U1WzbMNzrNpIvtkNkH3B4/CtzxB4w0rw7PBYzRXd5e3I3RWlnD5szL/exkccHv6+hp7Xv3t+CEnfbtc3aKx/DvirS/E0cxshPDPbNsntriPy5oj/tLU+p67Z6TeafZ3aS51KY28TqoKK+MgMc8Z6DGeaBmjRVS61Sxs7u0sbm4CT3zMkCEH5yq7j9OPWobzXLOy1ew0WRZXudREhj2KCFVBklueB2HXmgDRorj5vifolu7PJpesiySXymv/sR+zg5xndnPX2zVX4gaklrqHhbU4YJ7yNbxpVjtV8x5QU42DPPBoWtvl+IW3Xqd1RXPS+NtMtNCOvarZahp0fmeSkF3b7J3fsFTJzntz2NLo3i5Nauvsn/AAjmvWO5Cyy3liY4zgdNwJA/Gk9Lgaul6rYa1ZJqGmXHnW8hZVfaVyVJB4IB6g1bry/wT460zQvCtvZNp+p30luZpLg2dt5i26mViC5JAGRzXfQ+ItFn0T/hIkv4/wCz/LMhmOQABwcjrnPGOueKb0Vw62NKiuStPiXoVzcQR3FjqljBdNst7u7tfLglJ6YfJ6+4q5r3jnRPDuoDS79bprloBPHHDFvMuW2hFGeWJB46Y70AdDRXNXXjvTrHTLW/vNL1WGa9kaK3sHtcXUhU84TPToevcVoaFry67HK40fVNPMRAKX9qYS2e68kHp60Bc1aKzZ9esrbXbXw/Mkq3F5C80L7R5bbeq5zndjnGOlLe67Z2Grafo0qyvc6j5nlBFBChFyS3PA/OgNjRorkr34laHa3NxDb2GqX8No224urS18yCEjrubI6e2ao+PtZs7jSPDutaeZL23OsW0yC3Xc8oAf5VXjLcYx68Ur7P0/EHod3RWboetf25avdf2TqOn7JDH5d9B5TngHIGTxz19jWlTDcKKKKACiiigAooooAKKKKACiiigAooooAKKKKACiiigAooooAKKKKACiiigAooooAKKKKACiiigAooooAKKKKACiiigAooooAKKKKACiiigAooooAKKKKACiiigAooooAKKKKACiiigAooooAKKKKACiiigAooooAKKKKACiiigAooooAKKKKACiiigAooooAKKKKACiiigAooooAKKKKACiiigAooooAKKKKACiiigAooooAKKKKACorr/j2m/wCubfyqWorr/j2m/wCubfyoAl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kZefipCD/ANANv/R1ddWc2h2ba+viMvL9pW1NmFyNmwtuzjGc596Oq/roxPVW9PzR5nq8Uvh3xFp/hEofscmuW2paeeyxsWDx/gxGPrnvXW6N5X/Cy/EPnhfP+yWvkZ6+Vt+bHtuxmtvWvDem67cafd3okE2m3C3EDxkA5BB2nIOVOBn6dag8QeENL8RTQXk813Z3ltxFd2cvlTKvdd2Dx/8AX9TSjol/XRIbV2/O353MqHyf+Fr3H2fbn+xV8/b/AH/NGN3vtx+GK0PHuly6p4ZufsuRdWe28tiOokjO4Y9yMj8as+HvC2l+Go5hY+dLPctvnubiTzJpT/tNWv14NDVo2X9a3Bb3f9dDyzWNSm8VXP8Awl2nMxi8N2ltdIinhpXYSSj8Ixg1u6LfW+q+I9d8Zsxex023FlbMBnKqPMlI/HFb+ieFNI0DTrnSrGNzb3csksiyEHO8YK8AcAcCpNC8Oab4f0ZNCs0d7ZQ4bzSGZ9xJO7AAPXHTpT72+Xq9w7X+fotv8zjL7WvHfiHwxe6smnaDZ6RcWsjhLqSR5jFtPIK/Ln0yBzioYnLWHw6Z2yfNUZP/AFzwK3Yfhd4eiVrd73VZrLLGOxkuybeNjnlUx1GeMk/jWje+CtGvtBtPD8xuVhsNht5kk2zRsowGDYxn8MU01HVd0/uFa+/Z/iZvjTy/+En8I+ft8v7dL977u/YNv456V2B6H6Vz8vgnTLvQjoOqXmoajH5hlWe6uN86P2KvgYx2470ujeD00a7W7/4SPXr7apVYry+MkYyMfdAAP40nqnH+tkN9/wCt2Z/wphij8GW7pGAZZp3c4+8fMYZP4AD8K4/UEe38Fa9a2ixpBb+JWQI+fLWMOuAcfw5xXqGg6JZ+HdMj0qxeVoYmdlMrAt8zFjyAO5qva+FdIt7PUrCSJ7i31W5lubhJiCCz4yBgDAGBjuPWh/Ffy/VP9AWn3v8AG/8Amc1rWifEnxHpUmj37+FktrjbueH7RvUAggrkEZ4qytpF/wALTt/NHmPbaECjt1DeaVJ+uCfzqSL4Y6MhSF9X1uayjYMtjJek24wcgbcZwPrW/wD2HZ/2/wD8JFvl+1fZPse3I2bN+7OMZzn3o6prz/JoTV1/XdGf4k0HVL6/0/XNCu7aK/04SKiXKFopUcAEMV5HTqKXw94jvdQ1G80PWdLFjqFkiSMI5fMjljbo6nAI5HQ8/rVnXfDqa75Z/trV9PaPIzYXbQ7h7jkH64zTfD3hXTvDhuJbee7urm6IM11dy+ZLJjoC3HA+lEdNxvyM34h28sOnWviW1QtcaHcrdADq0WcSL9COT9KpaPKPEnijWvEto/mQWFqNPsWA4Lld7sPfJA/Gt7xhq1ho3h2+ub8oyvC8SRMeZXYEBAO+c/lmofAehHw74WstPlj2TlPNnHfzG5IP04H4UrXUl/V3p+X5jvaz/qy1/M5HwJ/wsBvClkND/wCEZNnhwv2jz/NzvO7ft4znP6U+90G78NaD4Z02/nhkm/4SKGVvJz5abi52rnBx+FdBd/DjR5bue70/U9X0n7SS00Vhd+VHIx6krg/pxV648F6Fc+HY/DLwyraQkNGyyHzEfJO8Mf4skn05pt/a9PzuTbp6/kbtFc03gWxm0yLS73WtZvEhvEvEluLrfIGUYC7sfd9vXvXS0D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My+8N6HqWp22sX+nxz3doNsLuSQnOfu52k55yRWnRRQHm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wAe03/XNv5VLUV1/wAe03/XNv5UAS0UUUAFFFFABRRRQAUUUUAFFFFABRRRQAUUUUAFFFfL3wx+BXwr+KOv/ErXfHfhb+07638c6paRy/brmHbECjBcRSKDy7ckZ5pK7lZdr/il+oOyV/O34N/ofUNFeBaJ4cHwK+NfhjwZ4S1O/wD+EP8AG9pfIuj3Vy88dhdWyCTzIS5LKGU4Iyc5OSfl2++1WjipLr+jt+gtU3F/1/W3qgooopDCiiigApkssUCGSaVI0BALMwA5OByfen14v+16SPgfqRBI/wBP0/p/19R0dYru0vvaX6jSvfyTf3K57RRTIv8AVp/uin0Ep3VwooooGFFFeO/CtmPx2+MSliQLjRsDP/ToaI6tryv+KX6g9Ff0PYqKKKACq2oajp+k2U2parf29laW675ri4lWOONfVmYgAe5qzXhvxD0ez+JX7Qnh/wCHHipWuvDekeHpPEjacWIhu7v7R5KeaB95VHIB45IPBIK1clFdf0Tb/BD0Scn0/Vpfmz2bSdY0jX9Pi1bQtVs9SsbgExXNpOs0UgBIO11JBwQRweoNXK8S8Vadp/wx+Nvw71nRLG303QtatLrwpNa2sSw28Du32iDYigKpaTcDgc1654j1yz8M+H9T8R6gcW2l2k15N/uRoWP6CiUoqHtOmv4f8Cz+YRjJy5Oun4/8G6+Ro0V5P+zDpeq2nwms9d1yaR9Q8UXdzr84diQpuZCy7QegKbWx6sazPjMNW8dfErwl8F7bXb7SdH1Ozu9W1x7GUxT3NvFhUgDjorMSGHcH2qpRcZKHX8na7+6z9baExaknPovx1svv0+89ror5v+JvwR8L/BXwfefFH4M/b/DmteHQl5LHHqE80GoQB1EkU6SuwZSpJ4xyPy+hdI1CPV9KstViUql7bx3Cg9g6hh/OhWadum/z2++z+4HdNX6/pv8AmvvLdRXNzbWVtLeXlxHBBAjSSyyuFSNFGSzMeAABkk1873Xwu8C/GP8AaL8fQ+PtEOq23h7TdIt7ZDdTQ+W0sbyHBidSe/ByK9O8EfAf4TfDme+ufCHhCOzbU7Y2d2Jbqe5SaAnJRkmd1wcc8c9KmN3HmfW9vxt9+/oynZS5e1vxSf6nYaJ4g0HxLYjU/Dmt2Gq2bMUFxZXKTxFh1G5CRkfWr9eDXnhjRfhP+0L4LTwFYxaPp/jq21G01bTbVRHau1rCJYpVjHyo4Jx8oAxn1bPvNVo4qS63/B2J1T5X/X9ar5BRRRSG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AFzb+VS1Fdf8e03/AFzb+VAEtFFFABRRRQAUUUUAFFFFABRRRQAUUUUAFFFFABXjf7OX/Hx8Uf8AsoOq/wAoq9kr5e+GPx1+Ffwu1/4laF478U/2ZfXHjnVLuOL7DczboiUUNmKNgOUbgnPFKLSm7/yv/wBKiEk3Bf4l+Ujvfin/AMl/+DP/AF113/0jWqOuv4z+MHxZ8QfD/TfG+q+EvDHg6G1F9Jo0ohv7+6uEMi7ZsExoqjHHU9QcjbV0PxEPjr8avDPjTwlpt+PB/gi0vXTV7q2eCO/u7lBHshDgMyqoyTgYIIIGVyap4kh+BHxk8V+LvG9jeJ4S8bxWUsWs21u88djc28RjMM6oCy7s5UgHPTn5tpFJKKn/AHn876X+V2vl5DbbbcOiS/G7t96T+ZY0BvGvw1+Jtn8I9b8c6r4j8P8Ai/TbuTR9Q1CQPqVhcQrmRWmA/eDadwYjg4AAwc6nwN8dX8Hw41vT/H2qTXGsfD+7vdP1e6uJC8kscOXSYkklt0eOTydpNY3hvXG+OHxq0H4geFtOvU8HeDbC8jg1W6t3gXUru5UIVhVwGKKoyWIHIIIGRnmfj14a8S6Z8Tho/heBxp3xit7XRNTkjJHkT28ql5jgd7UyLjuAx7U7SajH7Uk1r0fM+Vv5aed1e4e7dy6RafysuZL8/VM7j9nP4reJfHHhvXZfiI6W+qaZcJf4ZEjCabcwie2J2gDAUuMnnCjJzmvPdV8c/EGb9n/xp8YbbxHqlvNr+vxT6DEbhlFpp6XccMaIM/IHAbdjAYHPc1pftG6P4i8M6/p1t4Cswi/ELSk8ES7BhYHEqmKQ4/6YtcL7AZ7V037R/h+x8M/s3XPhrSIStppY0u0gUDnYlzCoJx3459zTVpNSWivGP/kyu35tKL/7ee4le6jLzl+G3pdyX/bqIdd+EXxah0OfxzZfHLxJ/wAJlBCb02QmUaGzqu4262u3ATHyh2JP8RGTWD8aPGzfEb9kqy8ayWy28uqyabLNEmdqSi7RXC5527lbHtivobVgToV4oBz9kkGP+AGvlLU4J5P2E9AjjhkZ/NtDtVSTg6lxx+I/OiL963RSp2+cnf8AJBHZSe7jO/3K35s9d+LviDxlqfi7wp8IPBGuNoE/iOG4vNR1dEDzW9nCo3JCD0dicbuq8EVzniPSvGn7PeoaH4rsPiX4l8VeGb/U7fTNZ0/xHdi8mjEzbVngl2grtJHyYwc857bXxgj1fwZ4/wDB/wAZYtFu9V0bQrW703WYbOMyXFtBMARcKg5ZVIO70H5jmvG3xF0X9oyfQvh98J477VrJNYtNR1vV2spYLWxt4H3lC0qqTKxAwoHOPrhU9XG2/Nr6c35ctvK+u5EtIO+3Lp68v582npbod38WfCVvq2ow6z4n+O2t+CNBigEUdtp2pw6WGuNxLSNcPy+VKjYRgbcjqa5z4H+N7iDx/r/wrHxKi8e6TZ6fHq+k6x9siurhIi+yS3nljJDurFSCecHsCAOR8bX3wz8M/H/xLrH7Q2jPc6dd2dkvha5vtPlvbERLHieJY0Vl3+Yc4KnHJ43DdofCKHT7r9orUtX8OfDZvCGg3PhAfYov7OSzNyn2sDz3iQAIXKtgN8xVVJxnAVO7Xu9VL77NpPzuvXptcurpe/Tl/NbeWv67ljwF4f8AHH7QNjcfFHW/it4q8M6beXc8WhaT4dvBaxwQRSMgaclT5zFlOQR264IVXfBM+MNA8ffGc+IbiLXNd04acfNgi8v7cY7WTym2DO13UJuA4DE44xVP4XfFPw7+z7oUnwf+LEOo6Pf6ReXJ0y6Wwmng1e3lmaRHhaJW+bL4IOAOBnOQNP4J+ItXvfHvxf8AHGqeC9b04T/2ddwabJb5vJYktpDGoTIHmugU7M8M+0njNPS0uR+7yPX5x/Hv+JUvifMtebbyu7fK1jE+EOiL8ZdIt/FWsftI+NV8T3Bae+0fRtZjsorFgxHlGzKNgLjG4jDda+mbeJoII4XmkmaNApkkxucgY3HAAyepwAK+Vfin8Rv2ZPiDo9+ItCv1+IDozWEFpodzbazHqAGIlaREAZlbGQXYccZOK+i/hwniVPAPh1PGTO2uDTLcagX+/wCf5Y37v9rPX3zVLWLsrJW9Ouz+Wvy1Zm9JK7ve/r03Xz0+eh0deNy/8ndwf9k+b/04V7JXhfj3XdN+HX7SOg+OfF04sPD+s+GJdAj1GQYghuxc+cFlbogK9CeOvYEiFpUj8/8A0mRT1py+X/pSZ037R3h67134T6re6UMap4eaLXtPcDJSa1YSZHuUDj8a5X47eMF8bfB3w1ovh2bbcfE670+wtwrZZIZtskpPsqjaf96vadP1LQ/E+krf6RqNlqum3iMqT2syTQyrkqwDKSrDIIOD2NfLnwP0DXbz40QeA9at3/sv4OpqSWMjknzWu5j9nJz/ANMSSP8AdFOEbz9lJaXUv/AfiXzSiv61cpcsPaR3V1838P3O7+Z9U6bp9ppOnWulWEQitrOFLeFB0REUKoH0AFeSa/8A8nW+Ff8AsUb7/wBHivZK8V+Mx1XwL8SPCXxottCvtV0fS7S70nXEsYjLPb28uGScIOqqwJY9h9aOb95GUn3/ABi1+bFy/u5Qj5fhJP8AJFr40f8ACY/8KM+I/wDwl/8AY2fJuv7N/s3zf+PL5fK87zP+W3Xdt+XpivRfA/8AyJXh/wD7Bdp/6KWvCvid8bvC/wAavB958Lvgz9v8R614iCWcskenzwwafCXUySzvKihVCgjjPJ/P1nUPHPh74e6z4M+Gt5a6lNda9G1lYSwW++FPs8a5MrZBGRjoG9Tgc0QTV79eVLzspX/NfiKbTafbmb8r8v8AkzkNW+CXxJi8e+JPG3gP42/8I0viaS3kubQ+Gre9x5MQjQb5X/3jwB15zjNP8E+MfiX4U+JkHwk+Kep2GvjVrGW/0TXrW1Fq9x5R/exTQr8isByNvGMcnPy5ln8bZ/hJ4i8ReGvjvd6lbWkuqT3ega59gea0nsZCCkGYUJDx8ggjv16Zr6H4ot/jD8Y9I+Jei2l1a+B/A2l3pXWr+FrWK8uJ1Cv5fmYPloi5LHGCDnGRkpfZt8NtfK0XZN9GnZfgOp9q+99PPVbd01+GptfFP/kv/wAGf+uuu/8ApGteyV4Jqvizw/8AFD9ojwDF4C1O31u28H22p3urX1lIJraEXEAiiTzVyrMWHQE/oce90RVqcb+f/pTFL4/RJfm/yaCiiigY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Y3i7xPB4Q0Rtan0681D/SbWzitbPy/OmmuLiOCJV810QZeVclmAAyc1jf8J34o/6Ix4y/8CtH/wDk+toYedSPOrW21aX5tdzCpiIU5cjvffRN/kn2Oyorjf8AhO/FH/RGPGX/AIFaP/8AJ9H/AAnfij/ojHjL/wACtH/+T6r6rPvH/wACj/mT9bp9pf8AgMv8jsqK43/hO/FH/RGPGX/gVo//AMn0f8J34o/6Ix4y/wDArR//AJPo+qz7x/8AAo/5h9bp9pf+Ay/yOyorjf8AhO/FH/RGPGX/AIFaP/8AJ9H/AAnfij/ojHjL/wACtH/+T6Pqs+8f/Ao/5h9bp9pf+Ay/yOyorjf+E78Uf9EY8Zf+BWj/APyfR/wnfij/AKIx4y/8CtH/APk+j6rPvH/wKP8AmH1un2l/4DL/ACOyorjf+E78Uf8ARGPGX/gVo/8A8n0f8J34o/6Ix4y/8CtH/wDk+j6rPvH/AMCj/mH1un2l/wCAy/yOyorjf+E78Uf9EY8Zf+BWj/8AyfR/wnfij/ojHjL/AMCtH/8Ak+j6rPvH/wACj/mH1un2l/4DL/I7KiuN/wCE78Uf9EY8Zf8AgVo//wAn0f8ACd+KP+iMeMv/AAK0f/5Po+qz7x/8Cj/mH1un2l/4DL/I7KiuN/4TvxR/0Rjxl/4FaP8A/J9H/Cd+KP8AojHjL/wK0f8A+T6Pqs+8f/Ao/wCYfW6faX/gMv8AI7KiuN/4TvxR/wBEY8Zf+BWj/wDyfR/wnfij/ojHjL/wK0f/AOT6Pqs+8f8AwKP+YfW6faX/AIDL/I7KiuN/4TvxR/0Rjxl/4FaP/wDJ9H/Cd+KP+iMeMv8AwK0f/wCT6Pqs+8f/AAKP+YfW6faX/gMv8jsqK5PRfHlxqXiWDwtq3gfX9Bu7qxuNQt31CSyeOWOCSFJADbXEpDA3EX3gAQTzxXWVnUpSpO0vzT/FGtOrGqm49PJr8HqFFFFZmgUUUUAFFFFABRRRQAUUUUAFFFFABRRRQAVFdf8AHtN/1zb+VS1Fdf8AHtN/1zb+VAEtFFFABRRRQAUUUUAFFFFABRRRQAUUUUAFFFFABRUN5dR2NnPeyhilvG0rBepCjJx78Vy3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VXU9K0vW7GXTNZ021v7OcYlt7qFZYnHoysCD+Irmv+Fn6B/wA+mof9+0/+Lo/4WfoH/PpqH/ftP/i6GrhsdHpOj6ToOnw6ToWl2mnWNuCIba0gWGKMEknaigAZJJ4HUmrlch/ws/QP+fTUP+/af/F0f8LP0D/n01D/AL9p/wDF0N33DY6+iuQ/4WfoH/PpqH/ftP8A4uj/AIWfoH/PpqH/AH7T/wCLoA6+iuQ/4WfoH/PpqH/ftP8A4uj/AIWfoH/PpqH/AH7T/wCLoA6+orm2tr22ls7y3jngnRo5YpUDJIjDBVlPBBBwQa5X/hZ+gf8APpqH/ftP/i6P+Fn6B/z6ah/37T/4ujcNje0Pw54e8L2Z07w1oOnaTali5gsbVIIyx77UAGfetGuQ/wCFn6B/z6ah/wB+0/8Ai6P+Fn6B/wA+mof9+0/+LobvuGx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XIf8ACz9A/wCfTUP+/af/ABdH/Cz9A/59NQ/79p/8XQB19Fch/wALP0D/AJ9NQ/79p/8AF0f8LP0D/n01D/v2n/xdAHX0VyH/AAs/QP8An01D/v2n/wAXR/ws/QP+fTUP+/af/F0AdfRWboOvWfiGze9so5kRJDERKADkAHsTxyK0qACiiigAooooAKKK5vUPHmjab470n4e3EF2dS1iyuL63kVFMISEgMGbduDHPGFI4PIo62/ra/wCSDZX/AK7HSUUVgeH/AB34S8U6zrXh/QNZjvNQ8OzrbanCqOpt5GzgZYAN91hlSQCCOtG+gbK5v0UVT1jU4NE0i+1m6R2hsLaW6kWMAsVRSxAyQM4HrSk1FNsaTk7IuUVh+CfFlj468JaT4w023ngtdXtUuoopwBIgYdGwSM/Q1uVUk4uzJTUldBRRRSGFFc3478e6L8PNMs9W1yG7lhvtRttMjFsiswlmbapIZh8o6k5zjoDXRk4GaOl/67/qg2dv6/rQWivEtZ/am0rw9Z3Gpa58GfivY2Nr/rru58OrFCgzgEu0wABJAGfUVu+E/junizXLHRY/hB8TdLS+bat/qfh/yLSIbSwaSTzDtU4xnB5IoS5tgl7u56hRRRQAUVneIfEGkeFdDvvEev3qWmn6dC1xcTP0RFHPA5J7ADkkgCuO+GXxL8U/ESabUrr4Y6h4e8NS2/2jTdTv76LzrwEjGbYDdGCp3BiSCOhOaFq2u39fp8weiuz0KivHbz9qDwY17dw+FvB/jfxdZWMjQ3Gp6BojXVlG6/eHmllzjrkAgjkEiux0f4lab428B3HjX4Y26+JZEjkEFh54tHkuF6wO0g/dNyPvDGCDyCCVf3eboGz5XudjRXn3w1+LkXjnUtR8Ka94ZvfC3ivR1WW90e8kWQ+UxwssMq4WWPOBuAGCR6gn0GqasK/QKKKKQwooooAKKKKACiiigAooooAKKKKACiiigAooooAKKKKACiiigAooooAKKKKACiiigAooooAKKKKACiiigAooooAKKKKACiiigAooooAKKKKACiiigAooooAKKKKACiiigAooooAKKKKACiiigDjfix/yK9j/ANjL4d/9PFnXYkhQSeg5rjvix/yK9j/2Mvh3/wBPFnXZV0T/AN3j/il+UTmh/vM/8MfzkeA698QPiT49t7/V9M1qD4W+AbB2ik1/V7cf2hfFSQfIikIEaE5AY/MTjbk5UeXv4k+Akskkx+K3xr8QNGfm1eG7uSiEdSp2LgKefunHvX0R8VvhbpfjSWDxXdaPJ4j1HQLSZtL0G8uxHptxdHlXlQjDNxj5jtwcEdxzOn/Cz496jYxX+sfHf+wr8oDHpuj6HbtY2WOkY38ygdMnHpz1r3cJisLGldPk8r2+9qE5SfV/DFXskeTisNiJVruPOvNXXyTlCMbbL4pO12+pyHg/xD4vgspfEXwH+ML/ABP0uxHmX3hnxHJ/xM1TPJjmZVlDdQu9dh7bjxXv3gjxZbeOPC1h4ptNOv7CO+RibW+gMM8LKxVlZT6Mp5HBGCODXmng34Qa3qniG18ZfE3T7HT/ABb4dv8A/Rtd8Oyi3/tu22DP2qLb0OSrDgnkDC9faK4MzrUaj5YWb76fc2klLo7uMZLVNHVltGtTV56Ltrb1s23HqrKUotWaCiivPPjJqviaDTNO0bwZdSQaxdTvfK0eeYLOMzuhx/DI6xQn2mNebSp+1moXtfr2XV/JanpzbjFtK77d30Xq9j0Ois6z1/Sb3QLfxOt7DFptzaJercSuERYWQMGYngDBzzXKaR4v03xN8SLb/hGvE9rqukNoNw5NjerPbmdbmJc5Qld4BI9QDVRoTk2rbXv8k3b8CXVgoKae9red2l+qO8orz7xl460K6utL0fw34wsJtRg8Q6fBf2tlqCNPHG0wVklRG3Kp6EMMHpW1488ZW3giz0zU7+9sLOxudUgs7u5vpRHFDE4bLbywCnKgZJxzVLDVJcqS1k7Jfd+dwdWEebXRK7+XNf7uVnT0ViXPjjwXZaJB4mvPF+iQaPdY8jUJdQiW2lznG2Uttboeh7Gta2ura9toryzuIp4J0EkUsThkdCMhlI4II7isZQlFXkvL5lKcZaJ+fy7ktFYnirw3p/iKw2X91q0H2YPJG2n6tdWDbtv8TW8iFh7MSK4TQbjVvEvh/wCHPhu613UoYNU8Pf2lqVxBdyR3V15UVsoQzg+Yu5p9zMrBztxu5OdadKNSN09Vvp5N6a66RfYznUlCVmtGtNeqsu3mup6tRXM+G/DGpeGNWu4rbXL280Ge3RobfUb6W8uLe5DNvKzSlpDGyleHdsFeMAmr+jeL/CfiO5ubPw94o0jVLiyOLmKyvYp3hOcfOqMSvPrUSp7uGqXXt69ilO1lPR+v5dzXorFg8beDLrVodBtvF2izancR+bDZR38TTyJjO5Yw24jHOQOlZNr8RtDj8d6r4I1nXtGsr2F7VdOtJbpI7q6EkW5tqM2X+bIG0VUcPVle0Xor/LYHVhHdre3zOworIPi/wmNeHhY+KNIGtEbhpxvYvtRGM58rdv6c9OlF94u8J6ZeQ6dqXifSbS7uLgWcME97FHJJOQpESqWBLkOh2jn5l45FQqc20knrr8hupBJttab+Riar/wAlh8Mf9i1rv/pVpVdlXG6r/wAlh8Mf9i1rv/pVpVdlWtf4Kf8Ah/8AbpGND+JV/wAX/tsQooornOkKKKKACiiigAooooAKKKKACiiigAooooAKiuv+Pab/AK5t/Kpaiuv+Pab/AK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vHfFn/J0HgP/sXtV/mtexV474s/5Og8B/8AYvar/NaUf4sP+3v/AEiQp/w5f9u/+lRPYq5fQ9a+H/8AbXimLQf7Pg1PS5o28QvDaeU/mGLejSvtHmny/wCLLY5Ge1dRXg3gr/kffj9/10tP/SB6ic3FTa6Rb+5x/DU0jHmcU+skvvT/AMjrNY/aW+Bugpp76n8QbOP+1LdLq3WO3nlbynGVZ1RCYsgg4cKcV0nizVdM1v4Za5q+j39vfWV3ot3LBcW8gkjkQwvgqw4Irg/2W/CHhqw+BGgmHRrRjrlo0+pNJErm6ZmYESZHzALhQDwAMVzfwutINB8IfGvwbpitFpGh6pqcen25YsLeN7bcY1z0UHoPc+tViYqMalPsm/uaVvx3/BCw0uaVOp3aX33d/wANvxZ6F+z1JHD8CvBk00ipGmjxMzMcBQAcknsK6bQPiB4L8T6BdeKtD8RWlxo9lLNFPfFjHAhi/wBYd7gAqOu8fKRyCRXyJp3iHxzq/wAIPBC+LfD+o6R8ItONrp+tzWs5S81CM5BmYKNy2gfapAwWByCcjb69+0vFbaV8MPBvh7wdodte6Tf+JtKso9Htpkgt7+2Id0tt/wB1UdkT5jx3NbVm3OUu8rL5tav5PRbvy2MaK5YRj2jd/JbL7tXsvmdlof7SfwO8R66vhvSfiHYSX8knlRrLFNDHI+cBUlkRY2JPAAY57ZrtPFfi7wz4H0WbxD4t1q20vT4MB552wCT0VQOWY9lUEnsK8F+ILfGf4g+BL3wHdfsoWVrbTWxhspP+Es091sJMYjljQKuChwcKRkDHQ1d1jw5c6p8Wfg94L8fmPVv7J8O3N7dQyHzIZtQiijQysD9/DAkE9+e5rNK7UV3/AEbenkl+K1Lb5VzP+tUlr5t/g9DP+Mvxh+GvxR8FaMvgTxXbanJaeLdIM0PlyQyovnfe8uVVYrkgbgMZ4zX0rXhH7VnhrRLnRvCXiWTTof7UsfFOmQQ3SoBIInl+aMnqVyAceoBr3enG3s3b+Z/+kwCV+dX/AJV/6VI8o/ao/wCSBeLv+veD/wBKI69L0f8A5BFj/wBe0X/oIrzT9qj/AJIF4u/694P/AEojr0vR/wDkEWP/AF7Rf+gilDafqvyZU/sf9vf+2nHeOvjr8JvhtqKaR4z8aWthfOA32ZIpbiVARkF1iVigIORuxntXU+G/E/h/xho8Gv8AhfWLXU9PuRmO4t5A6kjqD6EdCDgg8EV5J+yzpdhd+E9c8a3dtHPrmva/qJv76RQ0sqpMVVN3UIAOFHHJp3wr06y8KfHz4leEfD0CWmjS2um6qLOLiGG5kRhIyKOF3cEgeg7AUQ1UU95K/wCHNb7r69+mop6czX2Xb8eW/wB/Tt1Ln7WnPwK1xD917iwVh2I+1xcGut+Ll1Npvwg8XXVk/lSQaBeGNl42HyGwRjpiuS/a0/5IZrX/AF9WH/pXFXU/GlWf4M+M1VST/wAI/e8Af9MGrKp/u9T1f/pMTWn/ABqf9dRfgjpllpHwg8HWWnwLDF/YtpKVUYy7xK7sfcszE+5rj/hNDFpfx2+MWjWMYiszcaRf+UowonntmaVgPVjyfU10Pw98JeG/E3w7+G2s6vYC6udC0qxvNOlEzqIZTbIpbCsA3BxhgRWD8M/n/aI+MMi8qE0FMjpuFo2R9a66v+8z/wC3vuvH9f0OWn/u69I/fe35P8WGuAJ+1f4YdBtaTwheq5HBYC4BAPqAea9krxvX/wDk63wr/wBijff+jxXslYx/hx/7e/8AS5Gsv4kv+3f/AEiIUUUUAFFFFABRRRQAUUUUAFFFFABRRRQAUUUUAFFFFABRRRQAUUUUAFFFFABRRRQAUUUUAFFFFABRRRQAUUUUAFFFFABRRRQAUUUUAFFFFABRRRQAUUUUAFFFFABRRRQAUUUUAFFFFABRRRQAUUUUAcb8WP8AkV7H/sZfDv8A6eLOul1pLmTR7+OzkZLhraURMpIKuUO0gjkHOK5r4sf8ivY/9jL4d/8ATxZ12VdE/wDdo27y/KJhSfLipPyj+cjzX4f+CtI17wJ4c1zUNW8VSXeoaTaXNw3/AAlmqDMrwqzni4x94npW/wD8K08Of9BLxX/4Vmq//JFY2m6pJ8LJLjQNas7qfw4JpJ9Mv7OB7g2ccjFzbTxR7pFCMx2SBSmzAYqVy1//AIXJ8Ov+g5P/AOC26/8AjddNWeJqTc6Tk4t3Vr/d5W7GVGhShBU5JXStqlr5/P8ArXQtH4aeHMf8hLxX/wCFZqv/AMkVwvwy8feI7LVdG8F66LrULDUIR/Z2o3kSx3bo0c0sUshF1ceajpbyjcTG4KrlCGyOpvPHM3i9P7D8A2cspuh5c+q6haTwWdtGeG2hjHJPIRkKsRAB+8645i8A/Bjw74GvotXW4mvr6CEQW7SFjHboF2/u97PITs+UGSRyqkqpVWYFwqctKccU229k9XfXXfTdeq+V1OmnOLoJK27WnbTbXr6O3y9BrzCa88Zap8T9Z1jwpoGh6pa6FaRaGG1DWZrMxTyBbicKI7aYNlWtgSdpBTHOePT6gtrKzsvN+x2kMHnytPL5UYXzJG6u2OrHAyTzXHRqRpNtq+luvX0a6XXzOitTdWPKnbVdumvW/Wx4tpkz2nh/RvCnjS1tba28OeMBZ6hCLgz2iW7xST2ILsibo1ea1QFkUboxkVo+NBa/8LA8Tf8ACMeV/b3/AAgl55v2TH2jzvMXyd23nd/dzz09q9Um0jSbj7WJ9MtJP7QQR3e+FT9oQAgLJkfOACRg54NVdF8KeF/DUaxeHfDel6UihlVbKzjgADEFgAgHUqpPrgeldDxUW3O2uunS7Wv4/hbtrEaUo2V77avf3Zcy/DTy+ennXir/AIQQ6D8NzoX9leT/AG5pv9jeTtz5e4b/ACu+Nv3v15rqfiPLHbjwxcTyLHEniOyDOxwqlg6Lk+7MoHuQK17bwV4NstRn1iz8JaNBf3Uiyz3UVhEs0rhtwZnC7mIYAgk5zzWlqGnafq1lNp2q2NveWlwuyWC4iWSORfRlYEEexpPExUotXdm3r52/q/XfTYIUpRi4u3w8v/pWv47fK/U5M/Yf+FvOdT8vzv7Ai/srzfXz5ftflZ4zj7Nuxzjb2qH4Tm3MHic6UYzox8RXR0sw48jyvLi83yscbftP2jOON26t+58D+C73RIPDN54Q0SfR7XHkafLp8TW0WM42xFdq9T0Hc1rW1rbWVtFZ2dvFBBAgjiiiQKiIBgKoHAAHYVm6sVBxjfVW8rXvf1/zeuujdOUpqUtNU/ny8tvTr92mhz0Pjnw5qPhbVPED3q2VrprXVvei7ZY3tZIWZWWQZO08ZAPVWU9xXIeFAdBf4WprINkzeGZtMxP8mLto7N1hOejlYZcDr8hrur/wP4K1TWIvEOp+D9Eu9VgKtFfT6fFJcRlfulZGUsMdsHitDVNJ0rXLGXTNa0y01CznGJbe6hWWJx/tKwIP4inGrSp/Cnrv5aSWnf4m+nT1BwnN3lbS9vO9nr228+/kcJ8V/EsV14Y8WeF9Ikla+0/S4rq8ljiMscEMkhDI6owckxpIxQYJToRkVHpvh/VrvX/Cutar468HT29n5r6ZFo+ivZyXcTW7qYo5GvJQ0QDLIVVCP3anjGa7rRPD+g+GrEaX4c0Sw0qzVi4t7K2SCIMep2oAMn6VU0nwR4L0DUZ9X0LwhounX9yCs91aafFDNKCckM6qGbJ55NUsRGFJ0oab62Tburddvl6eZE6Mqkozl912rfdv81/keVy6PpemfswzXdhYQQz2umPrMMqoN8d8pMqzg9d4cAg+wHTiu98Nyxj4g+NLbzFE2NPmCZ+bYYCobHoWRhn1U+ldM2j6S+mHRH0u0bTmi8k2hgUwmPps2Y27fbGKhv8Aw14c1TUrPWdT0DTbvUNPO60up7WOSa3PrG7Ash+hFOpilVU4yv7zk7+ri/8A20qNFwlzR7JW9L/5njPhzw54h8S/DG1sr7x/4Q0+x81DeudAkW+s9QEoLlp2vQq3Ylz+8MYy/O3BArvvAWmafH4x8f6wtpEL2bW4rd59o3mJbG1ZUz12gsxx6k1v3HgjwZd65H4muvCOizaxEQ0eoSWETXKEdCJSu8Edua1YLO0tZJ5ba1hhe6k82do0CmV9oXcxH3jtVRk84UDtVVsZ7Xmt1T0sla7i+m/w7vyIp4ZQd/NdW9lJddvi6HJ6r/yWHwx/2LWu/wDpVpVdlXG6r/yWHwx/2LWu/wDpVpVdlWFf4Kf+H/26RVD+JV/xf+2xCiiiuc6Q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vJPil4B+KepfEXw58Q/hhdeFVutG0+6sZItea5EbCYryogUk8A9WH4163RStqn2/ya/Jh0a7/AOd/0PJNN/4ay/tG1/tj/hUn2Dzk+1fZv7S87ydw37N3y7tucZ4zjNaXh74ZazpPiT4m61cX1k0XjV4DZKjOWhCWpiPm5UAHcf4c8D8K9JoolFSTi+qa+Tt/khpuLTXRp/NX/wAzj/hF4P1L4f8Aw18P+DdXuLae80q0EE0lszNEzbiflLAEjnuBWB4a+Fmt6QvxOS7v7Fh42v7m5sjGznyUkg8seblRghs8LkY79q9Pop1P3jk5faTT+bT/AEFT/dqKj9lpr5JpfmcX4A8AL4f+FGkfDjxQlpqK22lrp18qAtDMCpDgbgCVOSOQD9K4qy+AGp3fwzvvhZ4j8VtJZaZqYu/CWpwbjeabEnzQeZnAZo2LrgHlOhXjb7TRTk+eTk93/ndP1T2fS7FFckVFbL/K33Pr30PFl0D9rWWFdCm8dfD+C0BEba5Fp9w+o7P+enkMPs+8jt0966D4ofCzWvFw0DxL4U8U/wBk+MvCxdrDUpYA0VwHQLLFOgGNj4GcA7ecDmvSaKX573/r/hn1GtPT+v6/I8B8T/CH46fE5dIn+InjbwxZDRdVtL6DTNDt5xazCOQF5JZJfnZwm4KoAXJ6jrXv1FFO+nL53/L/ACFbW/y/P/M4n4z+CNT+I/wy13wVo1za297qcUaQyXTMsSlZUf5ioYgYU9Aa6+xt2tbG3tXYFoYkjJHQkACp6KS0v5jetvK/42/yPFZfhh8Xfh9rmrXPwR8Q+GP7E1y6e/n0jxHFOY7K5fHmPbvD82GPOxsAds11Xwo+GF54F/tfxB4m19te8V+JZkuNW1DyxHGdilY4Yk/hjQEgevXA4A9Aooj7qsu1vl2/BBL3nd+vz7/167nI/FnwDH8Tvh9q/gpr02cmoRKYLjGfKmR1eNiO43KM+2aw/Al38VfEFrfeDPjB8PNPtbRbBrWXV7PVY5oNTJ+RgsAAkiDKSctj6DPHpVFKy1T1T6fh/XfS+w7vRrdf1+n+R4Vonw8/aN+G2nDwd8OvF/gvVvDlsWXT5PEVvcre2cJJIiBh+SQLngt19AMAdP4H+H+vfCnwp4h1qFn8a+NNamfU793lSyF9cYwkKM2ViRRkLnjk9AQB6dRTu7PXV6X6/wBbevUVldaaLW3Q8h+H/g/4ieIPiVN8X/ifpdjoU8GmHSNJ0O1uhdNbRNJvkkmmX5WckYG3jB7Y59eoop30SWy/4f8ANi6tvd/8N+SCiiikMKKKKACiiigAooooAKKKKACiiigAooooAKKKKACiiigAooooAKKKKACiiigAooooAKKKKACiiigAooooAKKKKACiiigAooooAKKKKACiiigAooooAKKKKACiiigAooooAKKKKACiiigAooooA434sf8AIr2P/Yy+Hf8A08WddlVLWNF0fxDp02j6/pNnqdhcbfNtbyBJoZNrBl3I4KnDAEZHBAPaua/4Ux8Hv+iT+Df/AARWv/xFdMZUpUlCbaabeiT3S812OWcK0azqU0mmktW1s35PuX9b+G/w78S37ar4j8BeHNVvXUI1ze6XBPKVHABd1JwO3NUP+FMfB7/ok/g3/wAEVr/8RR/wpj4Pf9En8G/+CK1/+Io/4Ux8Hv8Aok/g3/wRWv8A8RW0a6guWNWaXp/9uYyw8pvmlRg36/8A2hPYfCf4WaVewalpfw08K2d3bSCWC4t9Gto5InByGVlQFSD0Irq643/hTHwe/wCiT+Df/BFa/wDxFH/CmPg9/wBEn8G/+CK1/wDiKipOlVd6lST9Vf8A9uLpwq0VanTivRtf+2HZUVxv/CmPg9/0Sfwb/wCCK1/+Io/4Ux8Hv+iT+Df/AARWv/xFZ8uH/ml/4Cv/AJI058T/ACR/8Cf/AMidlRXG/wDCmPg9/wBEn8G/+CK1/wDiKP8AhTHwe/6JP4N/8EVr/wDEUcuH/ml/4Cv/AJIOfE/yR/8AAn/8idlRXG/8KY+D3/RJ/Bv/AIIrX/4ij/hTHwe/6JP4N/8ABFa//EUcuH/ml/4Cv/kg58T/ACR/8Cf/AMidlRXG/wDCmPg9/wBEn8G/+CK1/wDiKP8AhTHwe/6JP4N/8EVr/wDEUcuH/ml/4Cv/AJIOfE/yR/8AAn/8idlRXG/8KY+D3/RJ/Bv/AIIrX/4ij/hTHwe/6JP4N/8ABFa//EUcuH/ml/4Cv/kg58T/ACR/8Cf/AMidlRXG/wDCmPg9/wBEn8G/+CK1/wDiKP8AhTHwe/6JP4N/8EVr/wDEUcuH/ml/4Cv/AJIOfE/yR/8AAn/8idlRXG/8KY+D3/RJ/Bv/AIIrX/4ij/hTHwe/6JP4N/8ABFa//EUcuH/ml/4Cv/kg58T/ACR/8Cf/AMidlRXG/wDCmPg9/wBEn8G/+CK1/wDiKP8AhTHwe/6JP4N/8EVr/wDEUcuH/ml/4Cv/AJIOfE/yR/8AAn/8iGq/8lh8Mf8AYta7/wClWlV2VYGgfD7wF4UvH1Hwt4I0DR7uSIwvPp+mw28jRkglCyKCVJVTjpkD0rfpVpwlyxhslbXTq33ffuOhCcXKU7Xk76a9Et7Lt2CiiisDoCiiigAooooAKKKKACiiigAooooAKKKKACorr/j2m/65t/Kpaiuv+Pab/rm38qAJaKKKACiiigAooooAKKKKACiiigAooooAKKKKACiqOtal/Y+l3GpeT53kKG2btueQOuD61y8fxC1KZBLF4RuXRhkMsrEEfXZQB21FcX/wn2rf9Cbd/wDfbf8AxulHj3Vif+RNu/8Avtv/AI3QBc13W9RsfFOlaZbTBbe62+apQHOWI69RXT1xHiRi/jXQXK7SwQkenzmtHWvFuoaVqMllB4buLtECkSozANkA9kP060AdNRXF/wDCfat/0Jt3/wB9t/8AG6P+E+1b/oTbv/vtv/jdAHaUVjeGPER8R2ktybL7MYpPL2+ZvzwD6D1rZoAKKKKACiiigAooooAKKKKACiiigAooooAKKKKACiiigAooooAKKKKACiiigAooooAKKKKACiiigAooooAKKKKACiiigAooooAKKKKACiiigAooooAKKKKACiiigAooooAKKKKACiiigAooooAKKKKACiiigAooooAKKKKACiiigAooooAKKKKACiiigAooooAKKKKACiiigAooooAKKKKACiiigAooooAKKKKACiiigAooooAKKKKACiiigAooooAK5a80/wCIL3k72Wu2Mdu0jGJGQZVM/KD+7POMdzXU0UAch/ZvxK/6GHT/APvgf/GqP7N+JX/Qw6f/AN8D/wCNV19FAHIf2b8Sv+hh0/8A74H/AMao/s34lf8AQw6f/wB8D/41XX0UAch/ZvxK/wChh0//AL4H/wAao/s34lf9DDp//fA/+NV19FAHIf2b8Sv+hh0//vgf/GqP7N+JX/Qw6f8A98D/AONV19FAHIf2b8Sv+hh0/wD74H/xqj+zfiV/0MOn/wDfA/8AjVdfRQByH9m/Er/oYdP/AO+B/wDGqP7N+JX/AEMOn/8AfA/+NV19FAHIf2b8Sv8AoYdP/wC+B/8AGqP7N+JX/Qw6f/3wP/jVdfRQByH9m/Er/oYdP/74H/xqj+zfiV/0MOn/APfA/wDjVdfRQByH9m/Er/oYdP8A++B/8ao/s34lf9DDp/8A3wP/AI1XX0UAch/ZvxK/6GHT/wDvgf8Axqj+zfiV/wBDDp//AHwP/jVdfRQByH9m/Er/AKGHT/8Avgf/ABqj+zfiV/0MOn/98D/41XX0UAch/ZvxK/6GHT/++B/8ao/s34lf9DDp/wD3wP8A41XX0UAch/ZvxK/6GHT/APvgf/GqP7N+JX/Qw6f/AN8D/wCNV19FAHIf2b8Sv+hh0/8A74H/AMao/s34lf8AQw6f/wB8D/41XX0UAch/ZvxK/wChh0//AL4H/wAao/s34lf9DDp//fA/+NV19FAHIf2b8Sv+hh0//vgf/GqP7N+JX/Qw6f8A98D/AONV19FAHIf2b8Sv+hh0/wD74H/xqj+zfiV/0MOn/wDfA/8AjVdfRQByH9m/Er/oYdP/AO+B/wDGqP7N+JX/AEMOn/8AfA/+NV19FAHIf2b8Sv8AoYdP/wC+B/8AGqP7N+JX/Qw6f/3wP/jVdfRQByH9m/Er/oYdP/74H/xqj+zfiV/0MOn/APfA/wDjVdfRQByH9m/Er/oYdP8A++B/8ao/s34lf9DDp/8A3wP/AI1XX0UAch/ZvxK/6GHT/wDvgf8Axqj+zfiV/wBDDp//AHwP/jVdfRQByH9m/Er/AKGHT/8Avgf/ABqj+zfiV/0MOn/98D/41XX0UAch/ZvxK/6GHT/++B/8ao/s34lf9DDp/wD3wP8A41XX0UAch/ZvxK/6GHT/APvgf/GqP7N+JX/Qw6f/AN8D/wCNV19FAHIf2b8Sv+hh0/8A74H/AMao/s34lf8AQw6f/wB8D/41XX0UAch/ZvxK/wChh0//AL4H/wAao/s34lf9DDp//fA/+NV19FAHIf2b8Sv+hh0//vgf/GqP7N+JX/Qw6f8A98D/AONV19FAHIf2b8Sv+hh0/wD74H/xqj+zfiV/0MOn/wDfA/8AjVdfRQByH9m/Er/oYdP/AO+B/wDGqP7N+JX/AEMOn/8AfA/+NV19FAHIf2b8Sv8AoYdP/wC+B/8AGqP7N+JX/Qw6f/3wP/jVdfRQByH9m/Er/oYdP/74H/xqj+zfiV/0MOn/APfA/wDjVdfRQByH9m/Er/oYdP8A++B/8ao/s34lf9DDp/8A3wP/AI1XX0UAch/ZvxK/6GHT/wDvgf8Axqj+zfiV/wBDDp//AHwP/jVdfRQByH9m/Er/AKGHT/8Avgf/ABqj+zfiV/0MOn/98D/41XX0UAch/ZvxK/6GHT/++B/8ao/s34lf9DDp/wD3wP8A41XX0UAch/ZvxK/6GHT/APvgf/GqP7N+JX/Qw6f/AN8D/wCNV19FAHIf2b8Sv+hh0/8A74H/AMao/s34lf8AQw6f/wB8D/41XX0UAch/ZvxK/wChh0//AL4H/wAao/s34lf9DDp//fA/+NV19FAHIf2b8Sv+hh0//vgf/GqP7N+JX/Qw6f8A98D/AONV19FAHIf2b8Sv+hh0/wD74H/xqj+zfiV/0MOn/wDfA/8AjVdfRQByH9m/Er/oYdP/AO+B/wDGqP7N+JX/AEMOn/8AfA/+NV19FAHIf2b8Sv8AoYdP/wC+B/8AGqP7N+JX/Qw6f/3wP/jVdfRQByH9m/Er/oYdP/74H/xqj+zfiV/0MOn/APfA/wDjVdfRQByH9m/Er/oYdP8A++B/8ao/s34lf9DDp/8A3wP/AI1XX0UAch/ZvxK/6GHT/wDvgf8Axqj+zfiV/wBDDp//AHwP/jVdfRQByH9m/Er/AKGHT/8Avgf/ABqj+zfiV/0MOn/98D/41XX0UAch/ZvxK/6GHT/++B/8ao/s34lf9DDp/wD3wP8A41XX0UAch/ZvxK/6GHT/APvgf/GqP7N+JX/Qw6f/AN8D/wCNV19FAGDoNn4ut7x31/VLW5tzGQqRKAQ+Rg/cXjGe/et6iigAooooAKKKKACiiigAooooAKKKKACiiigAooooAKiuv+Pab/rm38qlqK6/49pv+ubfyoAlooooAKKKKACiiigAooooAKKKKACiiigAooooAxPGn/Ir3/8A1zH/AKEKd4P/AORZ0/8A65f1NN8af8ivf/8AXMf+hCneD/8AkWdP/wCuX9TQBs0UUUAcT4o/5HjQ/wDgH/oZrtq4nxR/yPGh/wDAP/QzXbUAFFFFAHH/AA1/5B19/wBfR/kK7CuP+Gv/ACDr7/r6P8hXYUAFFFFABUNteWl6jPZ3UM6o5jYxOGCsOqnHQj0qavKPh9qVzoviS7hun/4l+t31zDET0S5jbOPbcrY9zj0oWsrf10G9I839dT1Fby0e5eyS6ha4jUO8QcF1U9CV6gH1qauP0v8A5Kdrf/YPt/51f1Lx/wCD9Ivjpt/rkMdwp2sgR3Cn0YqCAfqafRef+bQno2v62TOhopkUsU8STQSLJHIoZHU5VgehBHUVn654k0Pw3Alxreox2qSHagILMx74VQSfypPTcFrsXTd2q3S2RuYhcMhkWEuN5QHBYL1xnvU1cJaazpevfEXTtQ0i8S5t20mVdy5GCJOQQeQfYitjSdW0DStFlvv+Ehu7y0F20bXF27SMshYLsHyg7QenGPfFO239dbCvq/66XOjorH0vxf4c1rUZtK0rVEubm3UvIqI20AEAkNjaeSOhNVH+IngpNQ/sxvEFuJ92zo3l5/66Y2frS3GdHRVHVtb0rQrM6hq19HbQAgBm53H0AHJPsKx4fG/h3X7DUY9A1cTXEFpJLgI8bKAp+YbgOhx0pN2T8hpXaXc6aiuK+HvjbR9W0vTtFk1eS51cQEyrIkhYkZJJcjB496669vbTTrWS9vriOCCFdzyOcBRVSXKyYvmFubu1s0Et5cxQIzBA0jhQWPAGT3PpU1eb+M/GHhvxLosMGi6olxJDqNqzpsZGxv6gMASPceorttb8R6J4cgW51rUI7VHOE3AszHvhVBJ/AUdLvv8A5f5j62X9bmlRWPY+LfDup6ZcaxYapHNaWil53VW3RgDJJTG4cA9ua0I7+yksF1NblBaNEJxMx2r5eM7iT0GOeaWwbliiqt7qVjp+nyapd3KpaRR+a0v3ht9Rjr+FZ19408L6aCb7V44cQJcYZWyY3+6QMZJPoOfagDbqvaX9lfrI9lcxzrDK0MhRs7XXqp9xVXQ/EeieJIHudE1CO6SM7XwCrKe2VYAj8qwfh5JHDp+uSyuqIms3bMzHAUDbkk9hR1s+1/y/zH0uv63OwornrH4geDtS1BdLstdhkuWbYqlXVWPoGICn2wee1XNd8U6B4aSN9b1JLbzs7FKs7NjqQqgnHvijzEatFZ+i6/o/iK1N7o18lzEG2sVBBU+hBAI/EVnTePfCEWpNor67ALvd5e3DFQ3oXxtB7devFKT5UC11Ny1urW9gW6srmK4hfO2SJw6tg4OCODzUtcT8P9U0/RvhzY6hql2lvbx+bud/+urcAdSfYVuaF4y8NeJZpLfRNUW4liXeyeW6ELnGfmAz1FU1Z2Qr9zaoqtqGo2OlWcmoajcpb28Iy8jngf4n2rM0Pxt4X8R3LWejaqtxMilyhidDt9RuUZ60lrsPY3Kr3t/ZadEs9/dRwRs6xhpGwCzHAH1NY2peP/B+kXx02/1yGO4U7WQI7hT6MVBAP1NZ3xKmiuPDdlPBKkkcmoWrI6MCrAtwQR1FOOrXm0vxB6X9GdlRWbrfiPRPDkC3OtahHao5wm4FmY98KoJP4CjRPEWieI7drnRdQjukQ4faCrKfdSAR+IpbhsaVFc1e/EjwTp929jda9EJo22sEjkdQfTcqkfrWTrXjHT9C8c2s2paxJFpc+kb0C73jeRpPlbaoPO0dcdKL7A9Du6KybrxX4esdIh1271OOKyuFDQyMrAyA9MLjcT7YzS6H4o0DxJG8mialHc+UcOoBVl9yrAHHvjFHkHmatRW93a3au1pcxTCNzG5jcMFcdVOOhHcVjal478JaRqP9lahrcMV1kAptZgpPZmAIX8SKzvhsyvY6y6MGVtauiCDkEfLQtX8v8v8AMb0Oi1fWdL0GzbUNXvY7aBSF3Nnk+gA5J9hS6Tq2n65YR6npdx59tNnY+xlzgkHhgD1B7VxfjfVdG0/xvocniOVVsLe2mmUPG0i+aThSVAOcY444rqB4u8Of2IviI6rGmnuSqTOrLuIJBAUjcTkHjHahbXYmrOxsUVkaF4s8O+JTINE1SO5aLl02sjAeu1gDj36VWv8Ax94R0vzBfa1FG0U7WzqEdmEi43DABOBkc9Peh6BudBRUaTJPAs8LZSRA6nGMgjINcL8OfHGlX2lWOh32sy3GsyGUMkqyOzYZmGXIx90evtSel12C+lzubW7tb2EXFlcxXETEgSROHUkHB5HHBBFS15v4H8aeGPDvhOws9Y1aO3mkedggR3IHmtydoOPxrrtfvNJuPDc19ca3PZ2Doj/bbKQh1UsMFWUE8nA4Hem+4LV2NqisjV/Eug+GLWCTWtUWBJBtjLhneTA64UEntk471NoniDR/Edq17ot6tzCjbGYKykN1wQwBFHoK+iNGis/VNf0fRZIYtVv47Zp1kaPfnBCDLc9BgHv17VV0Pxl4Z8STPb6Nq0dxLGNxjKMjY9QGAJH0oWuw9jaorn9W8feEdDvW07U9ajiuExuRY3fbn1KqQD9a1v7T046f/av22H7H5fm+fvGzZ65o6XDrYtVVsdTsNSa5SyuFlNpM1vNgEbJBjK89eo6Vjad8RPBuq30em2OtpJcStsRDFIoZvQFlA/WqngD/AF/ib/sOXH8lo6/L/L/MTdv68mddRWXH4n0CW0vb+PVITbafIYribkIjDHGcYbqOmeeKq6N468KeILv7BpOsRzXGCwjMbxlgOuNwGfwoWuw9jeorG13xh4b8NSRw61qsdvJKNypsZ2x64UEge5p+meKvD2s3QstL1WG5mMAudseTiPOMk4wDk9Dz7Ubhsa1Fc5/wsTwUdQ/sz/hILfz92zo3l5/66Y2frXR0eYdb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BieNP8AkV7/AP65j/0IU7wf/wAizp//AFy/qab40/5Fe/8A+uY/9CFO8H/8izp//XL+poA2aK5XU7nWPDGpvqsk019pNyw85Dy1sfVfb/J5wa6W2uYLyBLq1lWWKUbkdTwRQBx3ij/keND/AOAf+hmu2rifFH/I8aH/AMA/9DNdqSFBZiABySe1AC0VyU2paj4q1QWWiXMltp1o4M93GcGRh/Cp9P8A9ZrrBwOuaAOQ+Gv/ACDr7/r6P8hXYVx/w1/5B19/19H+QrsKACiiigArzXRNCbxB4M1i0gbZdw6xc3FpIDgpMjAqQe2en416VWR4a8Pjw7aXNqLv7R9ou5brds27d5zt6nOPWl1fp+q/yKvZfP8ARnF+DNefXPE2r6wqbLg6TCJY8fcmTIYY/wB4flitn4b6Vps3ge2aW0hlOorI92XUMZmLsDuPf0rT0rwhaaR4l1PxDaz4GpooeDZwr5yzA57nnGOuaypPh/qFs9zbeH/F93pem3bF5LNYFk2k/eEbkgoD7VTd16r9W/u1/AXX+uyX36fiS/C1m/4RbyN5aO3u7iKLJztQOcD9ajht4L74pXj3sSyNY6bEbUOM7NzcsB65OM10ui6PY6DpkGk6dGUgt1wuTkk9SSe5Jyay/EfhF9Yv7bWtL1ebStUtVMa3EcYkDRk52shIDDP8+9DfvJ9v8rX/AFEtU13/AM7mW9jZ2nxYt5raBI3udKkkl2jG5t+Nx98AflXKTxib4W3cTEgPrTKce8wrt9F8Dy6br6+JL7XrjUL1oHhmaSMKHJIwVAOEAAxtHr1qM+AEPhqXw6NUbEl99sE3k9P3gfbt3c9MZz747URsrJ/17yf5Dvu/6+Fr8y54ngi0XwPqdvpMK26QWUixrGMbRtxnjv71ylmPElx4Pi0K2+GEElnPaKFk/tOAByU4l24zuJ+brn3r0i5t4bu3ltLmMSQzI0ciHoykYI/KuQj8C+ILGI6do/j69tdN6JA1skkkaf3VlJBX2x0qXq3frb9f8wWiVun/AADMh0u4j1/wVouvKk72lhOzxsQyiRVGPYkYHPtXda3/AMgW/wD+vWX/ANANZWu+D49XtLBYNVu7W/0vH2W+3b5QcAHfnG7OOemfzFSaRofiG3eUa/4rbVoJYzH5P2GKBeepJXJPGe4605e8mvX8f6sEWoyT9PwIvh3/AMiTpH/XuP5mqPxEiju5PD2m3ShrS61aJZ0PRwAcKfY+lWvDXhPVvDU6W8XimW40mLeIrGS1Tcuen73OePoBWl4k8PWXibS20y8eSP5hJFLGcPFIOjD/AD3qpvmlzLvf8bkwXKuV9rfgc38UNNsBpGm3S2sSy22oW8cTKoBVC2Co9unHsKmht4L74pXj3sSyNYabEbUOMhNzfMyj1zxmorj4danqiwf2/wCM7q/a0ljktx9nWNF2kE7lB+ZiBjcTxk9a1/EXhNtXvbfWdL1abStUtlMa3MaBw8ZOdjoeGGef8aSdrer/ABVhvW68l+dzJuLGzi+JotooESPU9Hk+1oowJTvxlh644zWIlzcjwrJ8PTM324amNIDfxfZyd/mfTy8j6V2Ph3wkdHvLjWNS1WbVNUulEb3UiBAqA8KiDhRSt4Ps28Yr4v8AOIkFv5Rh2cGTG3zM567Ttxj8aVlont1++/8AwPmF92t+n3W/4PyORN3PrWg6F4HmYm5e+azvh6Q2py2fqAla8On2d18V7ma4t0ka10qN4dwyEYvjI98Z/Otew8IWlh4rvvFKTlnvIwiw7MCNuN7A55LbR2HfrVmHQFh8UXHiUXRJuLRLUw7Om1s7t2f0x+NNPVN76t+trBpZpeVvvT/r0MKW2g074pWr2USxf2jpspuQowJGVuGI9eBzXM3Ujr4C8Rxq5VJvEMkUhBx8hkTPNeh3Hh9bjxPaeJDdFTaW0luIdn3txzu3Z4x6YqpY+DLKHSNU0W/mN3b6pdzXL/JsKbyCAOTyCAQf0qe3kv8A269vuKurv5fla/3lD4haRpcHgO8ihsoYlsI1e12KF8pgwwVI6f1zSX3ik29zptjp/hyTWtaNklwSpRPKRgMkyEHbkjp9KYvw81C5WCw1zxheajpNuwZLNoVQuAflDyA5cD3/AAxV/W/CF5e6xHr2g+IJNHvBB9mkK26zJJGDkDaxAyPx7VV/xf6P8/0J8u3/AADlNOu9Vg8Q+KpptF/sa4l0Y3TWyXCygyKCFk3JgZOT/k10vg/QtGl8A2Vk1nC8F7aLJcZUHe7LlmJ9Qeh7YHpU2h+CYtH1e51ifVbi/mvLUQXBuBkyNuyWz2GMAKBgAVQi+HV7arJpdj4uvbfQ5XLNYLEpYKeSiy53Kp54A79+tS1ePL5fq/8AMOvN/Wy/yMXQdDvtY+HOgSabDb3Eun3jXYtrg4ScLJINpPQHnjPFdfo3iwX+pHQtU0i60rUli80QzFWSRQcExyKcNj8P0NQ2XhPU9I8N2mg6H4mkspbVnP2j7LHIHDMWwUbPTPY07RPCd9Z6sdd17xDLq96kRghYwLCkSE5bCKSMnHWrunJ9v+B/wwraef8AwR/jbQ73XdKhj09IJZrS6iu1gn/1c+zOUb65qGz8YSy3D6LqeiXWk6mbeSWGOQrJFLtGTskXhsdxgVsazZanfWnlaTrT6ZOGBEywJMCPQq4/kRWRpHhLUYNXj1zxD4kl1e5t42jtgbdYEiDcMdqkgkjjP/1sRa6a/rYq6TT/AK3OS8FXfiKPwrFDZ/DqHUre8DtNcvqMKG6JY5LKwz7c+lGoaTqei/DvTrDVYRDKurRMsIkD+UjSkhdw4OM/rXRf8IJq+myzJ4W8Y3OlWUzFzatbJcJGScnYWI2j6Ve1Dwg2oeH7TQ5tZuZXtriO4a5uB5skhVtxB5HXOB6DHWri1zKXmvzuS1o16/kc5q11qyfEu4lsPDSa1LaafEIUe6SHyAWyXUuDznjjmlSz8TNrOq+KLrw4mhJ/ZE8cmy7jmM0oGVb5OhGOpHbrXSeIfCR1e+h1nTNWn0rU4E8pbmJQ4ePOdroeGGadonh7VbOe4ude8T3OsNPH5PltEsMKr3/dqSC3bPpUW923r+N/8ym/ev6fhb/Ih+HVna2ng3TDbQohngWWQqOXc9ST3NVpP+SqQ/8AYDb/ANHVFaeBvEGjBrTw745uLHT95aO2kso5zGCckKzHgfhV3W/CF5qN5ZavpviKew1Szh+zm68hJBMh67k4Xrk+nPTpipO8ub+tmRy+7y/1o0YfiifUh8RbL7F4eXWnttLM0Vu9ykIjYykGQF8jPAHrz7VY06x8Tah40tfEV74Uj0WOG2liuXW9jmNxkfICE9Dg8jt14FaureD59VhsLo67Pb61YR7F1GGNVL5+8GjHBU9duf61Lofh/XLG/bUNb8W3WqMI/LjiEK28Sg9SUUkM3ofrUpaWv3/G/wDmU9de9v0Mr4Y6fYz+EBdz20Us+pSzNeM6hjKfMYYbPUY7e59ad8LreG00nVbW3XbFDrFzGgznCjaAPypz+Ab+1u7pvD3iy70qxvpDLPaRwq+GP3jGxOY8+w/pWt4T8MW/hOwn061uXmiluZLhd4wVDYAXOecADnvTW99tP8gfbzv+Zlal/wAlP0f/ALBs/wD6FTPENvDqHxD0Cyv4llt4ra4uI43GVMoxzjuQADW5c+H1uPE1n4k+1FTaW0lv5OzO7cc53Z4x9Kj8TeGIfEUdvLHezWN9ZOZLW7h+9GTwQR3B7ine3L5X/N/53G9W/O35L/Kxj+J7eC18c+F7+2jWK5uZZ4JnUYMkYTgN64zUXgDTLP8AtrxPq7QI1ydWmgWQqCVQc4B7ZLc/QVpaN4OuLXVxr/iDXptYv4kMdu7QrDHCp67UUkZPrWhoOgDQ5NTdbozf2jfSXuCm3y9wHy9Tnp14pLT8fxaJlr+H6/8AANR/uN9DXKfC7/kRNP8A+23/AKNeut61y2g+DtS8O3oSw8TynRxI7jTpLZGxuzwJc5ABOeB/WlbfzQ3sUPhXpOnf8IeJms4ne+lm+0F0B8wB2UKc9RgdPrXPTxra/DXxVpkRbyLHVpbeBSc7EE0ZA/U/nXofhfQR4a0WHR1ujcCJpG8wptzuct0yemcVlz+BEn0LW9FOpkf2xeveeb5P+q3Mrbcbvmxt65HWh6v5fqv+CC3173/Mi1rS9Zt/EFh4q0nS4NUENn9le2eURyJk7vMjZvlzzg+3142PD/iS08QpcLFbXNrc2biO4trlNkkbEZGRkjB7GotZ0fxHeSRNoni19LRECvGbGKdWI7jdgj8zTvDXhs6Ct1PdalLqF/fyCS5upFC7yBhQFHCgDt/+qmuv9df+HJSsl30/IxPGNjaaj418JWt7Cs0Ja7cowyCVRWGR35Ap3ja2t7fXvC+p28Sx3Z1NLYyKMM0TA7lPqP5ZPrUHjvTV1fxZ4XsGuZrcv9sZJoW2vGyorKwPsQK0NL8F3kesQ634k8RzazcWikWitAsMcJIwW2qSC3vx+PGFDZeTb/H+kU936FKXxRcX97qFt4Y8BnVYRK0F3cPNFbpM68EZYHfxxzXJ25kk+HkOm3EbRQnxCLV4PM3BY9+THkdQD3rsh4D1O2vLsaR4wvLDTb6dp5rSOBSwZvvbJScpn2H51PafD3S4PDV34XmuJZbe4uHuEcDa8RJBXBOeRgc9+acNNX2X4NP/ADsN66L+tGdPDDDbxJBbxJHHGAqIigKoHQADpXkMp8V3Mfiuy0S2K2EWq3E95Kkm2WZcgNDHwcHaCSfoPY91pXhzxbY3EH2zx7Nd2kJGYTp8Ss6jsZDlvqevvWjoOgLocmput0Zv7RvpL3BTbs3AfL1OenXik1d38v1RO1vX9GZEmteE9I8FWl5ZaatzplwI4razjiDmWRjwhU9WyDnOTkHqa5zxHqWvXt94evdR8Ff2SItUt0iujeRyPtY4MexQCAR6+ldDc/Du2ltNQsLbVJraC4u0v7NY0A+xzjqynPIJ7cY7etRyeANS1CezvNe8XXWoXFjdRTxf6OsUQVDkrsU43H+8eaq95XfdMGrRcV2ZXtr7R9E+IeuS+Ibm3tpruG3eynuCFUxBMOqseB8w6d8VjQXQ/wCEd8daloSmPTZpP9EZFKqTt2yso9KvLpFz4l8X69fWEelvbwSR2ssep2q3O6aNcZVRgouD1zyc8em3ol9Ne3WoeB9e0uwQ21spP2LIgeF+Nu08ofbP0qLXjbra36/p+padpX6Jr/I56NfEt54RTQLf4YQG0mtQscn9pwYLFeJcYzuz83XPvXdeG7S9sNA0+y1Fg1zBbRxynOfmCgYz3+tc7F4F8RWUP9naZ4/vrfTR8qQtbI8qJ/dWUnI9sDitxdDvU1ix1CPXrz7LZ2pt3tHJYTtjiRznlvfHbtzWjd233/4JCVkvL/gGxRRRUjCiiigAooooAKKKKACiiigAooooAKKKKACiiigAooooAKKKKACiiigAooooAKKKKACiiigAooooAKKKKACiiuT17xV4q0Vry4TwP9osLQM/2r+0403IBktswWH060m0txpXOsorl9B8S+KdXltZLvwV9jsLmMS/av7Sjk2qV3KdgAY54HtmtLwtrw8S6LDrAtfs4laRfL378bXK9cDrjPSnYm5rUVT1bVtP0OxfUtUuPJtoyAz7GbGTgcKCepq2rK6h1OQwyPpQMWiiigAooooAKKKKACisTwxrtxrn9q/aIY4/sGpTWabM/MiYwTnvzW3R0uAUUUUAFFFFABRRVLTtZ03VpLqKwufNaymNvONjLskHUcgZ+o4oAu0UUUAFFFFABRRVOz1bT7+7u7G0uPMnsHWO4Xaw2MRkDJGDx6ZoAuUUhOAT6Cub0jxtYXHhe08S6xtsY7qQwhVDSAPvZQOBnnb6ULXQDpaKKKACisPwlr1x4hsru6uYY4jb309soTOCqHAJz3rco8wejsFFFFABRWRa+IBc+Jr3w59kKmzt45/O3537+23HGPrVvU9W0/RrdbrUrjyYnkWFW2s2XY4AwAaLbef/AAwbf18y5RRRQAUUUUAFFFFABRRRQAUUUUAFFFFABRRRQAUUVHPPFawSXM7bY4kLu2CcKBknAoAkorKj8UaFLbafdx32YtVk8q0by3HmPzxjGR0PXFatABRRRQAUUUUAFFFFABRRVPU9W0/RrdbrUrjyYnkWFW2s2XY4AwAaALlFFFABRRRQAUUUUAFFFFABRRRQAUUUUAFFFFABRRRQAUUUUAFFFFABRRRQAUUUUAFFFFABRRRQAUUUUAFFFFABRRRQAUUUUAFFFFABRRRQAUUUUAFFFFABRRRQAUUUUAFFFFABRRRQAUUUUAFRXX/HtN/1zb+VS1Fdf8e03/XNv5UAS0UUUAFFFFABRRRQAUUUUAFFFFABRRRQAUUUUAYnjT/kV7//AK5j/wBCFO8H/wDIs6f/ANcv6mm+NP8AkV7/AP65j/0IU7wf/wAizp//AFy/qaANd0SRGjkQMrDDKwyCPQ1yctvdeCbpryyR59FmbM0I5a2J/iX2/wA+hrrqRlV1KOoZWGCCMgigDhtfuYLzxj4fubaVZIpAjI6ngjeavale3fiu9fQtHlMdhEcXl2vRv9hT3/z260dU+Hs0uqwyaVdeRZsxLqW5gz12exrsdO0600q0jsbKIRxRjj1J7knuaAFsLC1020jsrOIRxRjAA/mfU1YoooA4/wCGv/IOvv8Ar6P8hXYVx/w1/wCQdff9fR/kK7CgAooooAKKKKACiiigAooooAKKKKACiiigAooooAKKKKACiiigAooooAKKKKACiiigAooooAKKKKACiiigAooooAKKKKACiiigAooooAKKKKACiiigAooooAKKKKACiiigAooooAKKKKAIpLS1mniuZraJ5oN3lSMgLR5GDtPUZHXFS0UUAFFFFABRRRQAUUUUAc1q3gPStT1J9Xt7/UtLvJRiaXT7nyTL6buDV3w74V0rwzHN9h8+We5bdPc3EnmSykdNzfj2ArYooWmwPXcKKKKACiiigAooooAKKKKACiiigAooooAKKKKACiiigAooooAKKKKACiiigAooooAKKKKACiiigAooooAKKKKACiiigArE8b/8ihrP/XlL/wCgmtusTxv/AMihrP8A15S/+gmoqfA/QqHxIn8M/wDIs6V/14Qf+i1rgPA2o+OH8Lxw+GNK05rezeYM967Bp3MjNtjCkYwCBluM/Su/8M/8izpX/XhB/wCi1rG+Fn/IlWf/AF1n/wDRrVpL45f11M18Mf66MiufHs0ngW48U2NksV3bSLBLbzgkRy+Yqspxgnhsjp2q3r/iDXk1i18O+GLKzkvZbc3cst4zCKKIHaOF+Ykn0/8A1cbqP/IjeM/+w/J/6Oirr/E9p4Turq2m1TxFHpGpW8f7qeK+S3nEZ7fMeVJz1Hr71KfMr/1sn+ZXW3r+Zs6IfEJtWHiNdOFyG+U2LOUK+4cZB/OsXxV4p1nSNc03RNG0uG8m1GKUqHYrh1xgk54UDJPfjjFJ4E1q/wBUbVbS51RNVt7C4WK3v0jCCYFckccErwMjrmqHi7VrLRPH3h/UNQdo7dba4R5AuQm7ABPoMkZNN/EvP/IF8L8v80XNN8S+JrDXrfQfGGn2MZ1AN9kurFm8pnUZKMHOc478fj1qTVb34kLc3cuj6Ro/2O3J8pLiV2muFHddpCjPocVn6vq+neJvGPh6x0G7jvTp80l3cywtvjjTbgZYcZJ4rCtdUt9aW+1LxR8QdT0u4huZIV06xuPIeMK2FUIATIfcD60br7/0/wCGHs/u/U6yXx9APB1v4nt7B5J7t1t4bTdybgsV2Zx6g846Cp9Ik+Ir3UMmtW3h9LRuZEgeYTIPqcqSPy964SxDw/DXStS8qZ4dN1tbufIy4jWRsk+/IzXpVn4s8Mag0Udn4h06WSfAjjFym9ieg25zn2xmn1b/AK2TJ12/rdo5jwzruneHtP8AEuo6nNsjXXrpVUcvI524VR3J/wA8Vt2up+MLjw/NqJ0O2S/lkzaWbSlSkRIwZSf4gMkgY7Dg1xukeCbfxLJ4lvmvZ47yHVrlLEhyEt5QwbzAB3JwD7Crmr+N9Tm8L2ym7/sq/TUE07VZggY2vB3OB6HGQfrj1qI/Cu9l+n9PsPr83+pr23iPxbpOt2OmeL7HTPI1NjFBcWBkwkuMhWD88/5zUmp+IvE974gudA8I2GnsdPRGu7m+Z/LDOMqihOc47/y78ffR6PD4h8Ow6d4z1XXZRqcDS+dd+fbx5PBBAwGPOBknANbU2pavpXj7Wk8NaVFqZnit2u7aS5jt3EgQ7WjLHkbcZ46mq3/H9P6+4NtvL8y7pvjfVwmr3niCws7ODRIvLuYYnZ5mn4IK/wAOxgcDnOe+Kjl8TfEKysP+EjvvD+mf2YB5slrHK5u44eu4k/ISByePwFUtQ8K6/L4R8S32pRIdV1gpcNbQHcI1jIKoD3bAPT261Qii8EX2jfabz4oa+IZIsTW0uqAvyMMhi2bj3HAOaNfnp/X3hp8tf+AeoWd1DfWkN7bNuiuI1ljPqrDI/Q1y6eN54NJ8Rate2kbro9/JaQxxZBkAKhdxJPJLckdu1dLpsFrbada21iCLeKFEiznOwKAM556VxnhyPRprLxbBr8lulhLrVwkpnkCJg7cfMSMHOMc9aJfE0uz/ADQk9It9/wBGbGiy/EKW5hl1y20GOzcZdIHl89Mjgc5Un15/GtbXL+TS9Fv9ShRXktLaWZVboSqkgHHbiuIttSi0LW9I03wz4yOtWl5cCCWxkmS5aKPBy6yLyoUD7prrvF//ACKms/8AXhP/AOizSqO0G15jj8STOXh8WfEG70aPxNa+H9NOniJZXgaRxcSqBl3TnaB1wDk49a1dT8cxx6JpmoaJZNe3etER2Vux2/MRzvPYL3/njmr3hz/kS9N/7BsX/osVwOlzf2V4b8E+JblHNjp81yly6qT5SysyhiB2BqpW5nHzX6/5CjdxUvJ/kdTbeJfFWkatZaf4y0/T1g1JxDb3Vgz7ElPRHD85PqOPrzjK0r/hLf8AhMfE/wDwjn9keV9rh8/7d5u77nGzZx0z19qteJ9c0vxJq3h7RtAvIr+ePUYr6UwMHSKKMHJZhwDz06/pTtB1fS9H8Z+KLXVtQt7KS4uIJYhcSCMSLs/hJ4PUcUR3u/P56x/4P3Dfw29P1/4B3D/cb6GvOPDuvXXh34ZaRe2cUUjy3n2ciQEgK87AngjnFejv9xvoa8mT/kk+h/8AYTj/APR70oazt/h/MJbff+TOs1/xT4gtPFMfhjQtLtrmW4shcI8zFVjbeQWcg/cAHQckkVLoXibXBrzeGPFlhawXrxGe2mtCxhnQdQN3II56/kOMs/5qr/3Av/a9Jrv/ACUTwx/1xvf/AEWKUXtfrf8AX/IHrfyt+hmeEvEGneHPDep32oSHnWLpIokGZJnLDCIvcmtibxRrGkeGxq+u6TGt9dXAis7CBjuJc/u0dj/F1yRx7Z4rkPDvglNe07V9WgvZ49Tg1K4+wPvISB0cNkDp8xwCT2xVzxPqr+KPBtlqUqXNtPpWpRHVEtztmtimVdl9MbgQe34Gj7Kv2j92mv8AWxU/idu7+/X+vM1pPE3jXw+9te+LdK0z+zbiRYpJLF3L2pY4BfcSCOx2/n0Bs6r4k8SXmvz+HvB+n2UkliiteXN8zeUhYZVAEOScfX+tc+2neA7xbUXfxJ1nUop5owlpLqXneY24bQ0YXcOcdQMe1aWnavp/hnxxr9nrl0lmNTMN1azTMFjdQmGG48Ag/wAqfk/P9NPzZPS68v8Ah/0I/CF3qN54/wBZfV7FbS8jsYI5o0bchIP3lP8AdIwR9cVd+Kvm/wDCNwfZ9nm/2hb7N+du7dxnHbNVfCur2Wt/EPW77TpDJbmyhRJNpAfacEr6jORn2q58Usp4ZjuSpMdtfW80pAztQPyf1FV0hfv/AO3B1lbt/wC2kt14g8ReGdEudS8V2+m3E/mJFZw6aZB5rtwFJfoc+nYGqUvinxt4f+zaj4t0jTRpk7rHK1k7mS1LHAL5JBHb5fz6Ar431Ox1bQbbV9Eu4dRi0nULe9uFtZBIyxqTnIHQ4OefQ+lVfHXifRPEXhxdD0C/iv73VZYUghgbcww6sS46oAB3x/Op1v8ANL5af8EPytv/AF2PQOvIrjtU1b4k2a3epQaLo5sbVmYW7Su1xJEv8QIO3JHOOvsa66Rnit2aNN7ohKr/AHiB0ryO21Gz1jQpNa174iasmozB1/s2xuBEVfJCxiIAk545wBzye9S3a9uhUVdK/U6/XPHk9ppGh6vo2nC7GsTLGIWOH+ZT8oPQHdgZOR1pg8T+L9D1Kyi8X6Zpy2Ooyrbxz2LufIlb7qvuPP1HHU+1c9p3/IufD7/sIj+b10vxP/5AFp/2Erb/ANCrW1p2/vW/L/MjeCf92/5/5GlpOv3dz4l1bw9qEUUbWYjmtSgOZIGHU5PUHjjHWjRdfutX1/WbFIovsGmPHAkoB3vNjLgnOMDp0rH8e3D+GtS03xvDEXW2D2d2q/xxOCUz7Bx+tafw/wBMl03wxbPdZ+1Xxa9uCepeQ7uffGB+FRHVX7afPp+H4jlo/X+n+P4EHjHxXqnh/UtJ0/S9MS+k1MzIIy21t6hduDnAGWySew7U268Q+JtA0cT+ILHT7nUru5S2sbawZwrsw4DF+mMHJHHSm+JAD488JZ/6ff8A0UKr/FK0MlhpeoSTXcNtZX6SXM1qSJYYyCDIpAOMcfnUp+6m+r/C493by/zHf8JL4x0G7s28Yabpn2G+lW3E9g75t5G+7vDnke449+xLvxT4suvE+p+GfD2l2DtZeSwubpnEcasgY79pySScAD0NZMem+Brq5sFuPiLq+q+bcRmG0l1Hzw8mfl3IFyvPc4x61b0/xDpOi/EXxJb6rdpai6Fr5csp2x5WLlSx4BweM+hqutvX9Cb21Xl+Zq6D4uvXl1LTPFVlFZX+lRfaZTCS0UsOM+YmcnHt/wDXAzY/FXj+/wBPbxLpvh7Tv7Kx5sdtLI/2uWEfxAj5RkcgYz7HjNYMvjDxB4kvtDPn2v8AYzaYk44SSdsnCnuB6/4irOi+O/Ddj4KhjvdQSG7sbUWstm5xP5qLt2hDyckdenrjmpbfK31t/n/wPvKSXNbp/wAN/wAH7i/qPjWefS9Hm8MWUdzea6xW2W4JVI9oy5fHPy4IwPf8b1jc+L7OxvrrxJHo7GCFpYfsLS8kAnDBx047Gue0vR9Ci8DaJp3i++j0u5iDT28j3Qt5omLFsqSRyAwyPpmm6ZrF093regweIhr2mw6W8yXRCs0L8gRtIvDkjnPXj2qp6OSXmENeW/l+ZV1/VtX1zR/Bmr2yWaajdXyuiuGEIkwcZwS238c10OoeI/EPh3RYn1qysbzWLy6FtZ29gXEblh8uS/Ixzn8PrXK+fFZeEfAmpXTeXbW17G00h6IDu5PtW7401KxlXQ/FNldRXun6XqIN1LbOJRGrDBY7c9Mj8xVSSUmunN+Ggk7xi/7v+ZJH4m8XaHqFlD4y03ThZ6hIsCXFgz4hlb7quGPf1HH1pL/xb4om8VX/AIV8P6VZSy2ywyJPcMwjjQqCxfByeSoAHv1qr4w17SfEsmi6HoF9FqF1LqEFyRA28RxJkszkfd69DzWj4fA/4WF4pOOfLsuf+2ZqVq9fP9BN228vzsWNM1/W4vEq+G/EUVikk1itzDJah9ruDiRRuOfccDgVZg166u/GNzoFvDEbSxs1luJSDvEzn5VBzjG3npWf8QI3sbfT/FdupMuiXSyyberW7/LIv5EflS/DuCSfTLvxHcoVn1y6e656iLOI1+gAyPrQtdX0v/wPz/Ab0+dv+D+X4l7WNfu9J8RaRYSxRfYNTMkJlIO9JwMoM5xg9OlGqa/dW/ifSvD1jFFIbtJZ7pnBzHCo4IweCW45z0pnjvSptU8N3BtMi7sit5bMOokjO4Y9yMj8ax/AVw3ifU9U8ayxFFnWOxtVb+BEUF8exY/oaSv939L8fwCWmvf8+v4fiPj8S+NvEBnv/CWk6Z/ZkLtHE967iS6KkglApAUZGBu/P0zPF3iBvEnga21C2tvs10mqQwSQSnIinVsFSR1GcfgayPC2n6JBYyaXrfjzW9Dv7GWSOa0GpC3iX5iQUDDBBBB4J5PvWjrlpodl8PY7nw/eXN7ZJqkd1PdTZZ3PmYdySBnnAyBVRtda6afmtQfX5/kzutB/4Sjy5v8AhJ/7K8zcPK+weZjHfdv7/StWsabxl4WhshqB120e3MqQ74n8zDt91SFyQeD19K2aGAUUUUgCiiigAooooAKKKKACiiigAooooAKKKKACiiigAooooAKKKKACiiigAooooAKKKKACiiigAooooAKKKKACiiigAooooAKKKKACiiigAooooAKKKKACiiigAooooAKKKKACiiigAqK6/wCPab/rm38qlqK6/wCPab/rm38qAJaKKKACiiigAooooAKKKKACiiigAooooAKKKKAMTxp/yK9//wBcx/6EKxfDvjXw/p2iWlldXTrLDHtcCJjg5PfFdnJHHKhjlRXVuqsMg1B/Zmm/9A+2/wC/S/4UAYn/AAsHwv8A8/kn/flv8KP+Fg+F/wDn8k/78t/hW3/Zmm/9A+2/79L/AIUf2Zpv/QPtv+/S/wCFAGJ/wsHwv/z+Sf8Aflv8KP8AhYPhf/n8k/78t/hW3/Zmm/8AQPtv+/S/4Uf2Zpv/AED7b/v0v+FAGJ/wsHwv/wA/kn/flv8ACj/hYPhf/n8k/wC/Lf4Vt/2Zpv8A0D7b/v0v+FH9mab/ANA+2/79L/hQBy/w0YNpt6w6G6JH/fIrsajhggt1KQQxxqTkhFAGfwqSgAooooAKKKKACiiigAooooAKKKKACiiigAooooAKKKKACiiigAooooAKKKKACiiigAooooAKKKKACiiigAooooAKKKKACiiigAooooAKKKKACiiigAooooAKKKKACiiigAooooAKKKKACiiigAooooAKKKKACiiigAooooAKKKKACiiigAooooAKKKKACiiigAooooAKKKKACiiigAooooAKKKKACiiigAooooAKKKKACiiigAooooAKKKKACiiigAqOeCG5he3uYUlikUq6OoZWB6gg8EVJRQA2OOOGNIYY1SNFCqqjAUDoAOwplta2tlCLeztooIgSQkSBVBJyeBxySTUtFAFVtL0xoJrVtOtTDcOZZozCu2RyQSzDGCcgHJ9KbfaNpGqbDqelWd35fCefAsm36bgcVcooAitbS1sYFtrK2it4U+7HEgRV+gHArn9W0S8vfGekaoLVZbG3tbmG4LFcAuMAFTyQfofeuloo63/rawdLf13KthpWl6Wrppmm2toshy4ghWMMfU7QM0xtF0dr4am2k2ZvAci4MCebn/exn9au0UARQ2lrbwm3t7aKKIkkoiBVJJyeBxzk5qpa+HtAsbgXdloen284ziSK2RHH4gZrQooAigtba18w21vFF5zmWTYgXe56scdSfWo5dN06YXAm0+2kF1jzw0SnzccDfx82O2as0UAUrfRdHtIkgtdJs4Y4pPORI4EVVk/vgAcN79a8+v7nw1p/inVpPiNYO5nkAsLieBpYPs4HCoFBwwOcnGeevr6dRR1uHSxwnw+Mc2randaBBdweHGSNbZJ9215udzxhjkL6/h6YHVt4e0B7v7e+h6e1zu3+cbZDJu9d2M5960KKd9gCq/8AZ2n+XPD9ht/LumLzr5S4lY9Swx8xOByasUUgKNjoeiaZI02m6PY2kjDazwW6Rkj0JUCrcsUU8TwzRrJHIpV0YZVgeCCD1FPooAZHBDDCtvDCiRIoRY1UBVUDAAHQD2qOOxsobQWENnAlsFKeSsYEe09Rt6YqeigNipYaRpOl7/7M0u0s/M+/5ECx7vrtAzSXujaPqUqT6jpVndSR/ceaBXZfoSOKuUUAFVRpWlraJYDTbUW0bB0hEK+WrA5BC4wDnn61aooAi+y2v2r7b9mi+0bPK87YN+zOdu7rjPOKHtbWS4ju5LaJp4QwjlZAXQHqAeoz3qWigCK3tbW0V1tbaKFZHMjCNAoZz1Y46k9zRFa2sLyyQ20UbztulZUAMjYxlj3OABzUtFAGfbeH9Bs7n7ZZ6JYQXAz+9jtkV+evzAZqa/0vTNURY9T061u0Q5VZ4VkAPqAwNWqKAIILGytn8y2s4Im2LHuSMKdi9F47DPAqWSOOaNopo1dHBVlYZDA9QR3p1FAFWx0rS9LR49M021tFkOXWCFYwx9TtAzTLPRNG0+ZrnT9IsraZxhpIbdEZh7kDJq7RQAVSTRNGivG1CPSLJLp87p1t0EjZ65bGTmrtFAFYabpwjghGn2wjtWDwL5S4iYdCox8p5PI9akuLW1vEWO7top1Vw6rIgYBgcgjPcHoalooA4bxPfp4v1WLwPpaSyRQ3CyatNsISONDu8vJHJYge3T3x3AAAAAwB0paKForA9XciktbWaaK5ltonmg3eVIyAtHkYO09RkdcVIyqwKsAQRgg9xS0UAULTQNCsLj7XY6LYW0/I8yG2RH568gZrGsfDbyeJvEV1q+mwT2Gom1MImCSK5SMhsqc4wfUV1FFHW4ENraWtjAtrZW0VvCn3Y4kCKv0A4FQSaJos16NRl0iye7BBE7W6GQEdDuxmrtFHmBWvtO0/U4hBqVhb3cYOQk8SyKD64INJZ6XpmnwNbWGnWttC5JaOGFUVvqAMGrVFAFY6bpxsv7NNhb/ZAuz7P5S+Xt9NuMYotdM02xtms7HT7a3t2JLRRRKiHPXKgY5qzRQBTsdG0jS2d9M0qztGk4cwQLGW+u0DNTpa2sVxLdR20STzBRJIqAO4XoGPU47ZqWigDi/G+sNqsjeAtGWWTUL4oty4jOy2tzgs7N05HHHr64FddaWsNjaQ2Vuu2KCNYkHoqjA/lU1FC0QPVnM+M/FI0a3Gk6fDNcaxqEZSzhjjJ5PG8noAvX/63NaXhjRU8PaDZaOrBjbxgOw6M55Y/mTWpRQtED1KN9oei6pIsupaRZXbqMK09ukhA9AWBqyLa2Fv9jFvF5Gzy/K2DZtxjbjpjHapaKAM+Lw9oEEJtodD0+OJnWUxrbIFLjo2AMZHY1oUUUAFFFFABRRRQAUUUUAFFFFABRRRQAUUUUAFFFFABRRRQAUUUUAFFFFABRRRQAUUUUAFFFFABRRRQAUUUUAFFFFABRRRQAUUUUAFFFFABRRRQAUUUUAFFFFABRRRQAUUUUAFFFFABRRRQAVFdf8AHtN/1zb+VS1Fdf8A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wAe03/XNv5VLUV1/wAe03/XNv5UAS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wAe03/XNv5VLUV1/wAe03/XNv5UAS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wAe03/XNv5VLUV1/wAe03/XNv5UAS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wAe03/XNv5VLUV1/wAe03/XNv5UAS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wAe03/XNv5VLUV1/wAe03/XNv5UAS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wAe03/XNv5VLUV1/wAe03/XNv5UAS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wAe03/XNv5VLUV1/wAe03/XNv5UAS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FeE/8ADcX7Ln/RT/8Ayi6j/wDGKP8AhuL9lz/op/8A5RdR/wDjFAHu1FeE/wDDcX7Ln/RT/wDyi6j/APGKP+G4v2XP+in/APlF1H/4xQB7t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FeE/8ADcX7Ln/RT/8Ayi6j/wDGKP8AhuL9lz/op/8A5RdR/wDjFAHu1FeE/wDDcX7Ln/RT/wDyi6j/APGKP+G4v2XP+in/APlF1H/4xQB7t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FeE/8ADcX7Ln/RT/8Ayi6j/wDGKP8AhuL9lz/op/8A5RdR/wDjFAHu1FeE/wDDcX7Ln/RT/wDyi6j/APGKP+G4v2XP+in/APlF1H/4xQB7t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FeE/8ADcX7Ln/RT/8Ayi6j/wDGKP8AhuL9lz/op/8A5RdR/wDjFAHu1FeE/wDDcX7Ln/RT/wDyi6j/APGKP+G4v2XP+in/APlF1H/4xQB7t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FeE/8ADcX7Ln/RT/8Ayi6j/wDGKP8AhuL9lz/op/8A5RdR/wDjFAHu1FeE/wDDcX7Ln/RT/wDyi6j/APGKP+G4v2XP+in/APlF1H/4xQB7t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FeE/8ADcX7Ln/RT/8Ayi6j/wDGKP8AhuL9lz/op/8A5RdR/wDjFAHu1FeE/wDDcX7Ln/RT/wDyi6j/APGKP+G4v2XP+in/APlF1H/4xQB7t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FeE/8ADcX7Ln/RT/8Ayi6j/wDGKP8AhuL9lz/op/8A5RdR/wDjFAHu1FeE/wDDcX7Ln/RT/wDyi6j/APGKP+G4v2XP+in/APlF1H/4xQB7t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FeE/8ADcX7Ln/RT/8Ayi6j/wDGKP8AhuL9lz/op/8A5RdR/wDjFAHu1FeE/wDDcX7Ln/RT/wDyi6j/APGKP+G4v2XP+in/APlF1H/4xQB7t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FeE/8ADcX7Ln/RT/8Ayi6j/wDGKP8AhuL9lz/op/8A5RdR/wDjFAHu1FeE/wDDcX7Ln/RT/wDyi6j/APGKP+G4v2XP+in/APlF1H/4xQB7tRXhP/DcX7Ln/RT/APyi6j/8Yo/4bi/Zc/6Kf/5RdR/+MUAe7UV4T/w3F+y5/wBFP/8AKLqP/wAYo/4bi/Zc/wCin/8AlF1H/wCMUAe7UV4T/wANxfsuf9FP/wDKLqP/AMYo/wCG4v2XP+in/wDlF1H/AOMUAe7UV4T/AMNxfsuf9FP/APKLqP8A8Yo/4bi/Zc/6Kf8A+UXUf/jFAHu1FeE/8Nxfsuf9FP8A/KLqP/xij/huL9lz/op//lF1H/4xQB7tRXhP/DcX7Ln/AEU//wAouo//ABij/huL9lz/AKKf/wCUXUf/AIxQB7tRXhP/AA3F+y5/0U//AMouo/8Axij/AIbi/Zc/6Kf/AOUXUf8A4xQB7tRXhP8Aw3F+y5/0U/8A8ouo/wDxij/huL9lz/op/wD5RdR/+MUAe7UV4T/w3F+y5/0U/wD8ouo//GKP+G4v2XP+in/+UXUf/jFAHu1FeE/8Nxfsuf8ART//ACi6j/8AGKP+G4v2XP8Aop//AJRdR/8AjFAHu1RXX/HtN/1zb+VeHf8ADcX7Ln/RT/8Ayi6j/wDGKtaV+2L+zj4n1Sz8NaH8RftOpatcR2NnD/ZF+nmzysEjXc0AVcswGSQBnkigD8l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u2+B/8AyWr4f/8AY06V/wClcdcTXbfA/wD5LV8P/wDsadK/9K46AOJ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7b4H/8AJavh/wD9jTpX/pXHXE123wP/AOS1fD//ALGnSv8A0rjoA4miiigAooooAKKKKACiiigAooooAKKKKACiiigAooooAKKKKACiiigAooooAKKKKACiiigAooooAKKKKACiiigAooooAKKKKACiiigAooooAKKKKACiiigAoorS8Nf8jHpX/X7B/wCjBQBm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VpQf8AIuX3/X7a/wDouegDNooooAKKKKACiiigAooooAKKKKACiiigAooooAKKKKACiiigAooooAKKKKACiiigAooooAKKKKACiiigAooooAKKKKACiiigAooooAKKKKACiiigAooooAKKKKACiiigAooooAKKKKACiiigAooooAKKKKACiiigAooooAK7b4H/APJavh//ANjTpX/pXHXE123wP/5LV8P/APsadK/9K46AOJooooAKKKKACiiigAooooAKKKKACiiigAooooAKKK9A0f4e6fqWiQ3JvR9omB+ZckKfT0rixuPo5fFTrvRu21zCviaeGSlU6nn9FT3trJY3k1nJy0TlCfXFQV2RkppSWzNk01dBRUkEMlzPHbxAF5GCLk9zWjr3hrVvDkqQ6pCqNIMrtbIrOVenGoqUpLmey6sl1IqSg3qzKooorUsKKKKACiitvSvDE+q6NfaxHOiLZDJU96yrV6eHjz1HZXS+b2InUjTV5OxiUUUVqWFFFFABRRWvovhXWNejeawgUxp1Z22gn0FZVq1OhDnqySXdkTqRprmm7IyKKlubeW0ne2nXbJGdrD3qKtE1JXRSd1dBRRRTGFFFFABRRRQAUUUUAFFFFABWl4a/5GPSv+v2D/0YKza0vDX/ACMelf8AX7B/6MFAG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WlB/yLl9/1+2v/AKLnrNrSg/5Fy+/6/bX/ANFz0AZtFFFABRRRQAUUUUAFFFFABRRRQAUUUUAFFFFABRRRQAUUUUAFFFFABRRRQAUUUUAFFFFABRRRQAUUUUAFFFFABRRRQAUUUUAFFFFABRRRQAUUUUAFFFFABRRRQAUUUUAFFFFABRRRQAUUUUAFFFFABRRRQAUUUUAFFFFABXbfA/8A5LV8P/8AsadK/wDSuOuJrtvgf/yWr4f/APY06V/6Vx0AcTRRRQAUUUUAFFFFABRRRQAUUUUAFFFFABRRRQAVq6P4m1jQ8rY3HyMCNjjco98VlUVnVo068eSok15kzhGouWSujp9E8I6j4rin1P7bFGWY/f5LN6e1YF/Y3Gm3ctldLtkibaaveH/Ed/4eufNtn3RNjzIj0aun16xtPGlkNc0Mg3cK4ntz94j1ryZYnEYLFWr29jLRNL4X2ZxOrVoVrVP4b2fb1ODVmRgykgqcgjsa6HSdM1rxpJJFJflhaR7gZST+H1qOC58OR+H5rK7sJRqgc7ZR29jVbw74ivPDl2bm1VXVxtkRujCumvKtXpTlQhapHSLaWvmvJmtRzqQk6atJbX/Qz7m3mtJ3tp0KSRnawPrUVdxr2nQeLrD/AISTRY/9ITi5hA5J9a4hlZGKspBBwQexrXBYtYqnrpNaSXZ/1sXQrKtHXRrddmJRSqrOwVVJJ6AVbXSNUcbl0+4I9RGa6ZVIQ+J2NnJR3ZTrVsrLVJNEvL22uWW1jdVljBxuOOtRQaBrNzIIotNnJJx9wgCvR4PDJ0/wbcaawBuGiaR9vduwryczzOlhVCKabcl56X1ZxYvFwpKKTTbaPKKKUgqSrDBBwRSV7J3BRRUtrbT3txHa20ZeSRtqqB1NKTUVd7CbSV2SWmnXt+WFnbPLsGW2joK39H8b3uhaU2kxWq7lZiGYdCfUV1ceqaL4E0qKxLJPeAbnRQCS3+16CvM766a+vJrx0CmZy+AOBmvEo1FnLlGtS/dJ+6318zgpyWOuqkPcW3mMnnlupnuJ23SSHcx9TUdFFe2kkrI9BK2iCiiimAUUUUAFFFFABRRRQAUUUUAFaXhr/kY9K/6/YP8A0YKza0vDX/Ix6V/1+wf+jBQBm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pQf8i5ff8AX7a/+i56za0oP+Rcvv8Ar9tf/Rc9AGbRRRQAUUUUAFFFFABRRRQAUUUUAFFFFABRRRQAUUUUAFFFFABRRRQAUUUUAFFFFABRRRQAUUUUAFFFFABRRRQAUUUUAFFFFABRRRQAUUUUAFFFFABRRRQAUUUUAFFFFABRRRQAUUUUAFFFFABRRRQAUUUUAFFFFABRRRQAV23wP/5LV8P/APsadK/9K464mu2+B/8AyWr4f/8AY06V/wClcdAHE0UUUAFFFFABRRRQAUUUUAFFFFABRRRQAUUUUAFFFFABVvTNTvdIu0vLGYxyIc+x9jVSipnCNSLhNXTFKKkrPY9Eg0/w/wCPYDdxAWeoKMSqvT/ex3zVXxH4Bt9M0T7XYu8s8BzM2chl9hXH6bqN1pV5He2chSRDn6j0NexaFrdn4i04XEYG4jbNH6Hv+FfIZj9cyacalGbdFPbt5enY8XFe3wMlKDvDt+noct8LEnEV7JyISyg+hOK6i98L6HqMnnXVgm49Sg25NYds58E6s9rcZ/si+bdFJj/VP6GrGu+P9L0omGyYXk+MgofkH1rzcXDFYzGuvg07TSaa7bavuupyVlWr1/aUL+9tb9Tas9C0exXbbadDx0Zkyfzq8qIowEUD0xXl03xL12R9yRwRj0UcVZs/ihqKMFvLOF07lR81FXh/Mprnlq/UJ5bin7z1+Z6UBt+7xnrigqT0Qn8Mg1yP/CytC+zGURT+YB/qz1zXH6l478QXtwZYLxrVOyRHArDC8P43ESalHlt1ZFLLa9VtNW9TqtX+Glvf3j3dpfC1EhLMjqTyeuKdB8PdPstNu03fabuSIqjnoPoK5ex+IXiCzIMsqXIHaUV1el/EfSLtQL5Gtpcck/c/CvTxVHO8NBR5uaKtt5d+p1VaePpRSvdLt/Vzzy00LVL68+w21pI0m4qcqQB+NdSbSHwiqadp2261y7AXcORCD6e9ampeO/tBay8MWLXFw3BkCcD3FY6zL4OLajqW271u5G5Uc5EQPdveu+eJxWMSVaHLfaF9ZPvLtFde50yq1q9lUjbtHq/Xsin4m8G6jo1kurXd6LgysBJwcqx9z1qC+8QaVc+HYdKi0lI7iPGZh1PvVLVvEmr60Cl7dM0W7cIx90GsuvVw2EqzpQ+uO84u6tovLbc7KVGcox9u7tO+mgUUUV6Z1BRRRQAUUUUAFFFFABRRRQAUUUUAFaXhr/kY9K/6/YP/AEYKza0vDX/Ix6V/1+wf+jBQBm0UUUAFFFFABRRRQAUUUUAFFFFABRRRQAUUUUAFFFFABRXReAPCP/Cc+KLXw2dRFiLhZHM/lebtCIW+7kZ6Y610tr8PfhnqFythYfGe3a6lOyNZ9EngQt2Bdmwv1p2enmK618jziiu30P4a3MnxPh+HXiOdrd/NdJZbchsgRF1ZCR0IA6jv0rjryAWt5PahtwhkaPOOuDjNTdaeZVnr5ENFFFMQUUUUAFFFFABRRRQAUUUUAFFFFABRRRQAUUUUAFFFFABRRRQAUUVteFtL8OateyweJvFP9hW6xF0n+wyXW98j5NqEEcEnPtTSuDdjFor1JvhV8PV0BfFDfF7GmPdGzE/9gT8zbd23bv3dOc4x71wnifTdA0vUVtvDfiX+3LQxKxufsb22HJOU2OSeAAc+9J6Owb6mRRRRQAUUUUAFFFFABRRRQAUUVr+E/DV/4w8Q2Xh3TiqzXkm3e33Y1AJZj7AAn8KaTbshN2V2ZFFdf42074baTGNO8I6rrWpajbzCO4up0iWzkUA7jGB8/wB7GM5GM8ng1k+E/CmreM9bh0LR1j86UM7SSttjiRRlnc9gKS97Yb93cxqK9IX4cfDt5zp0fxn037cBja+nSLbb/T7QW2Y9689vLf7Hdz2gnhn8iRo/NhbdHJg43Ke6nGQfSlfoFiGiiimAUUUUAFFb2teDdT0LQNG8RXdzZvba4kj26QzbpECEA7xjjr2Jx0ODxWDR1sG6uFFFFABRRRQAUUUUAFFFFABRRRQAUUUUAFFFFABRRRQAUV0vi7wW/hXT9Av21EXI13T1vgoi2eTn+DOTu6jnj6U3w94POv8AhvxF4gGoCD+wIYZfJ8rd53mMVxuyNuMZ6Gi+77X/AA3C17edvx2OcooooAKKKKACiiuu+HHw8uviNqF/pllqKWk1pZPdR749wlcMAEJyNoJb73OPQ00r7BexyNFSXFvPaXEtrcxNHNC5jkRhgqwOCD7g112tfDTUdB+H2l+O768Vf7UuBHHZ+V8yxsrMshbPcLnGOhBz2pdObp/mHXl6nG0UUUAFFFFABRRRQAUUV06+E7Vvhs/jb7VL9pXWBpvk4GzZ5O/d65zR0b/re36gld2/rucxRRRQAUUUUAFFFFABRRRQAUUUUAFFFFABRRRQAUUUUAFFFFABRRRQAUUUUAFFFFABRRRQAUUUUAFaUH/IuX3/AF+2v/oues2tKD/kXL7/AK/bX/0XPQBm0UUUAFFFFABRRRQAUVvaF4Q1LWgsxH2e3P8Ay1ccH6V2Vj4H0GzUNIJJ5P4hIisv4UAeX0V7ENC0T/oDWP8A4Dp/hSPoGhspH9kWQz3Fumf5UAePUV6PqngDS7pS+nzNBKR0YAJ+QrhtV0XUNGnMN7AVz91uzCgCjRRRQAUUUUAFFFFABRRRQAUVZsdOvdTnFtY27yyHsorpY/Blhp6LN4h1iKAHrHHy6/WgDkaK651+H9s22KS7uB/eYAZ/Cljt/h9dZEl5d2xx8pC5GfegDkKK6m58DyzwfatCvor5D0jU/P8AlXNTwTW0jQ3EbI6nBVhzQBHRRRQAUUUUAFFFFABRRR7CgAorptD8E3uoRfbb9xaWuCwZyAWA9M1oy3fgXQsR21t/ajAfN5sa/e/HPFAHEUV1EnizSc/uPC+ngd91uh/pU8HinwxIPLuvC9su7jekSDb+lAHIUV3LeGPDfiCIy6BqQiuACXjkAVR7DnmuS1PSb/R7hra/gaNh0JHBFAFOiiigAooooAKKKKACiiigAooooAKKKKACiiigAooooAKKKKACiiigAooooAK7b4H/APJavh//ANjTpX/pXHXE123wP/5LV8P/APsadK/9K46AOJooooAKKKKACiiigAooooAKKKKACiiigAooooAKKKKACtLRvD+p67N5VjASo+854UfjVOzgN1dRWwOPMcL+Zr03xRcReEvDMen6XiN5v3e4cN0zurysxx88POGHoK9Se19l3bOPFYiVKUadNe9I4bV7DSNHLWSTm9usYdlJVYz6D1pPC2vzaBqSzgkwSfLMnqtWfCfhl/EE01zOzCCAbnI6s3YVh3qCK8mjCbNrkbfTmqgqOIU8HUlztL3r+f5fIceSpzUJO76ntt3aWOt6eYJgskFwuVYc4yOoryrxB4P1TRJmbyGltyTskUZ49x2rovh74oQKNDv5duP+Pdj0H+zXoBVXUowGDwQe9fHwxWJ4dxMqLV4vo+q7rz7niRq1csqunuj5/wChwRyKdHHJK2yKNnbsFGTXtc/hfw/ctvk0m33HuF61PaaHpNiQ1ppsETD+JV5r1pcWUeX3abv6o7XnELaRdzzjw98P9Q1Irc6jm2tzzz95vbHauqvvh1oNxaeTZxvbzAfLIWzn8K6vBzknn1oxXz+Jz3G4ioqily22S2/4PzPNq5hXqS5k7eh5TL8NPESylYkiePPD78cfStnSvhjCjLLqt3vx1hTj9a73avpRwOlaVeIsfVjy8yXmlqVPM8RNWvb0KFvY6foto5srWOJIEL5A54968X1a/k1PUri9kYkyuSMnOB2Fes+MtSTTdBuH3Ykl/dqvcg9a8b969zhajKUamKnq27Xf4noZRTbUqst3oKQQcEYPoaSu/fwjFrfhS11OGPytQWNiwxgSKOmfeuEWCZpvs6xkyZ27e+a+gwmPpYtSUdHFtNen6Ho0cRCte260ZHRTnR43KOpVl4II6U2u3c6AooooAKKKKACiiigAooooAKKKKACtLw1/yMelf9fsH/owVm1peGv+Rj0r/r9g/wDRgoAzaKKKACiiigAooooAKKKKACiiigAooooAKKKKACiiigD0T4Ajd8TtOXIGYbkZPQfuWq9o3wTj1PWoLOX4leDZEllAaOy1Pz52GeiJtGT+NUfgH/yU3T/+uFz/AOiXrgD5n2n91u37/l29c54x71bdpRfl+rJS92Xr+h7Xpury6z+0xDcS2U9oIZntkinXbIFjtmUEj3xuHsRXn3h/wPf+NvEWqxw3dvY2NhJJPfX1y2IrePeeT6k4OB3weR1r1e4Dj9oTwn9pA+2nSYftn97z/s8ud3vjH6VxuiJJc/DP4j21mC86X1rNIiD5vKExJJ9hgk/SsrcqXWyf/pSV/wBS7822l+X5aN2/Qy9R+F+l3GiXut+BfG9r4kXS1Ml7bi0e1mjjHV1RyS6juePbNUvCfw7g1rQ7jxX4k8S2/h/RIZfs6XMsLTPNNjO1I1ILYHXH5HBxsfAZXTxRql7ICLS20W7a6kP3FQqPvduvb2rS0Pwzq/xE+Dljo+gQA32i6tMRFKwiW6WRS37t2wpYZ5GRgD6Zp3V7K+if3ysyU72vpq1+FzD134YaNo3h2XxXF49s73TJhs0ySGylLXU4BLROvSAgD+In8K8+r1Pxfpx8CfCy28C61dWza5e6v/actrFIJDaRCLYA5U4DHj8zjpmvLKX2nZ6f8DX8dPkV9lX3/r/h/mFFFFMQUUUUAFFFFABRRRQAUUUUAFFFFABRRRQAUUUUAFFFFAHo0/8AyQG3/wCxmb/0nNct4Q8Ian4z1RtO0+SCCOGJri6urh9kNtCv3nduw/z711M//JAbf/sZm/8ASc1ofBKWxTRvG6XmknVR/ZaSNYLM0T3ESs28Bl+YdRnHtVS0lJvok/uihL4Yrz/OTKI+FGh6zBdx+BPiHZa/qVkjSyWJspLV5FX73lMxIkP0496peEfhZJ4p8MS+K5vEVppllaXzW149yhCwxqisZM5+YksqhMck9a1dE+KHgDw3qUWs+HfhCLXULcP5Mx16eUIWUqTtZcHgmq/2maT4DXcm8qZ/FWZAvAbNuDjHpkA49hU7JvyX33S/JlpKTt6/dZv9CppHw10jxT4pk8OeDvGaaqiadJeC5awe3BlU48na7ZGcr82cc9OKux/CLSdTjudP8MfEPTdY8QWcRkk02K3dFkKjLLFMTiUj2H1xSfAdivinVWUkEaFekEduFrK+DTMvxP8ADxViD9qxwexRs0RXNNQ8vzb/AMiHLli59n+SRsWfwg0eS5j8P6j8R9Ls/E8q8aWbd3RJT0iecHaH7FQCc8DNc94e+HWsaz4ovfDV9NDpZ0lZZdSuLg/JbRxnDMf73UY55znOOag1V3HxFvJA7BxrUjBs858885rufHXjF/Bvxj8UStpkGo2OoRpaX1nKxVZomijJAYcqcjrg96UZcyjPun9+lvPrqN6Nx7W/W/5HHeJfDXgXS9Pa58O/EiPWrpXCm1Okz2xIzgkO2VOOvJFcxbW1xeXMVnaxNLNO6xxooyWYnAA9yTXoN34W8DeK/Cur+KPBH9paZd6KqT3mm3jiaLy2OP3UgAPGD97k47Vg/C6WGH4ieHZLhlVBqMIJbpktgfriqprmmoPy/EU3ywcl5nTN8INAsbqLQNe+J2l6f4hlUf6B9leSKNz91HnBCoenUd+M8ZsfCPw9qXhf40QaBrUQhurRLlJMHcpBgYhge4III+tcZ4+tL6Px/r1rPBL9pfVJ9qFSWbdISuB1OQRj1yK9p3AftB6PA7A3EGhrHcDOWEn2dyQ3vgilCV4qfdPT/t1v+vUJqzcO1vzSPHfFmgeCdKtVuPDfxA/t25eba9v/AGVNa7EwSW3OSDyAMe9XfhH4i0TQPEl1D4hna2sNX06fTJblQSYPMxh+Of4ce2c1xcv+tf8A3jVqw0bVdUgu7rTtPnuIrCLz7l40LCKPONze3/1z2NEdFrt+ltS5/Fpvf8bnXeI/g74q0aybWtJa18QaOAWW+0yUTLtHdlHzDA5OMgetY3gzwXf+M72eKC6t7GysovPvr65bbDbRepPcnsO/sMkX/hNrev6R460iLQriYfbLyKC4gQnZNEWwwdRwQFJOT0xntXpOlr4c0yH4r2w8PjWbG1voZH0+KdrctEsrlsOnIVDk8dlp25Vd9n+Fv87/AC+ZPxaea/G/+RxFx8LdH1LS72/8BePLXxHPpsbT3Nn9jktZvKH3mjVyd+Pb+eAWeHPhONb8KW/jTUPFNnpWlmaaO7lniJ8hUIC7QDmRmJwFGOnXtV/Sfin4I8OTTX/hX4ULYag9vJAk7a3POEDLgkoy4I/L6iotZdx8BPD6BiFbXLgkZ4OFbFS3ZN+n3t2Dql5v7rX/ADM67+HmjXGha5r3hPxiNbh0MwNIo097dnjk4L4dsgKQex4BPFZXg3wbJ4sXV7iS/WxtNHsJL6edo94yv3Uxkcsc/keDWv8ABvWrbTvGC6PqZB03xBA+lXSk8YlGFP8A31gfQmtzxTpNx8MfhnL4Xufk1TxHqchuOMH7JbNtT8GbDD1DGiS5U33Wnrt+HxBF8zt2evpv+NmvuOP1XwPcaf4f8M61bXZu5vEvnLHbLDgxskgQKDk7txPoPxrpbn4T+FNEuI9I8V/FTT9M1llHmWkdjJOkLHoryhgqnpnIGPpzWwjKmkfBtnICi/lJJ6f8fcdcH8UIZ4fiL4jS5R0c6lO4DddrMSp+hUgj2q52jKy7y/C3+YRV4KXkvxv/AJE2g/Dq813XdS02LWtNj07RyWvdX83dapHnAZW/i3YO0d/brWpd/C7Sb/R73VfAXjq18RvpkZmu7X7G9rMsQ6uiuSXA79PbJ4rY+FtzpUHwy8aPqnh865DDNZzT2KXLwM8YY/MXQFgFILfgc1T0z4peCvDxu7rwn8Kl07ULi1ltluG1qa4CK45JR1wegPbp1qJ3imlul+Nr/d0CL5nd7X/C/wDT+48xooopgFFFFABRRRQAUUUUAFFFFABRRRQAUUUUAem/F/8A5F34f/8AYvx/yWofh3/yTf4if9eln/6NapviuHufB/w/1GJC1udGFv5g5XzEwGXPqKj8AxvB8LPiBfTKUglis7dJCOGk8w/KPf5l/MUn8NT/ALe/9KKi9af/AG7+hQ0P4daRL4ctvFHjLxrb+HbTUHdLFDZvdSzhDhm2IQQoPGefwyM48vhODUfFNv4a8FayviD7WVWGdLaS3yxzkMsnK7QCSeRjvWzpPjvw3feHbHwn498NT31tppdbO/srjyrq2RzuZdrApJz0zgCu48B+ENJ8I/FXQLnSdRe+0rXdLnu9Pa4Xy5sNG37tsfxY7jHWrduby1t9zdvXT/Izu1Hz/wCDa/ornMxfCXwvd3h8Paf8VtKn8QfcFn9kkWB5f+ea3GdrHPAwM57VleE/hPrfii617TGuYdPv9BKLNFcDCZLlW3ODhVUKWzg5A4rTj8b/AA00fU1lHwUe3vbKcMA/iG53Ryo3cFeoI6Gtbw94kuvFGl/FTxJLCLWW+sYnMSMfkUsy7c8Z44J781m5WXN5N/ctC7a280vx1OD8X+HvCmgiCPw944i1+csyXKRWMkKQ4xgq7EiQE55Hp711HwRvbnTW8X6jZSmO4tfD1xNE46q6lSD+YrzKvRvg/wD8enjb/sWbv/2Wri2lJ+T/ACYnZuK81+aOl1HwNZfEfxNofjywRYNE1uJrvWyDhbSWAf6QCe27HB9STUnxP8VDxj8J01mKMRWv/CSNBZxAYEdukLKgx24GSPUmvMdJ8d+IdF8L6p4QsLhF0/V2VpwQd644YKc8BgAGyDkDtzXV3n/Jven/APYyP/6Jak0uVpbK1vnJflsgTfNG++v/AKS/z3fmZui+BfBN3ptlda98VNP0y7vlDpax2Ulz5QJwBK6kCM+oPT1qpe/DfUtM8eWPge/vYQdQmhWC8iG+OSKU4WVRkZHXjPUHnvXU6/pnwy+Gn2PQ9b8IXvibVpbWK6uZn1B7SFC4ztjEfJA9x+PYdH4tjgHxJ+F8kGlvpytZWIW0d2drdRJxGS3JK5xk8nvVxSdSK6c1vz+fQlt8jflf8v8AM5R/g74fstUPhvWPihplnrjuyQ2f2V3Q8/IJJQ22NmGDtOSMjrWDofwz1TUPH7/D/VrkadeRebvk8vzV+SMuCBkZDADBz0P4VnfEFmPjzxCxYk/2pdc5/wCmrV7S8iL+0VpJkcB59IVQSfvObZ8c+prKDvFS7p/fytr8i5+63Ht/mk/zPn+wsmvtSttNWQI1xOkAYjIBZgM/rXUXnw/s9O8fX3gzUvFllY2+nkmTULpCisoUNhUBOWOeFzzjrWV4e0++/wCE20/TPskv2pNTijaHb8wYSjII9sH8q9N1zwx4d8RfE3x14g8RzXMuleHlW4ngtCPMnbaF2AnoMqwPQ+4p3XuvpaT+63/BFJWlJea/Fs5XUvhjo8+gX2v+B/HVt4iXS18y9t/sT2s0cfd1VySwHc8Dg9elSR/8kCl/7Gof+ktdn8ONU8Ea1H4pi8L/AA5l0fy9BullvW1Oa4DIwGIyrDapbGcg5+U+9cZH/wAkCl/7Gof+ktN6KS8ov/yZL9C4LVP/ABL/AMl/4J53RRRQQFFFFABRRRQAUUUUAFFFFABRRRQAUUUUAFFFFABRRRQAUUUUAFFFFABRRRQAUUUUAFFFFABWlB/yLl9/1+2v/oues2tKD/kXL7/r9tf/AEXPQBm0UUUAFFFFAAeK6zwX4XTUH/tPUYybaM4VDxvP+Fc3p9m9/ew2kaljI4Bx6d69jgtobK3jsoAPLgUKuB1oAbPeWNmi/a7qG1Q4CBuBj2xUsbxyp5kEqSJ2ZTxXFfE/cH0zGdphYn65rldP1zU9Mz9kumUEY2k5H5UAexrFKwyqZ/GkZHThlx9TXkE/iLWZzue/lH+6cVJb+KdcthhL1j/vc0Aeqz3VlaY+3X0Ntnp5hqK6tdO1e1MVwUubeQYEi849wa8gvL67vpTNdTvIx9T0+lem+CQf+ETti/Xz5MfSgDz/AMQaHPoV+1tJlo2+aN/Ve341l16v4r0qPVtGlXaDNbjfFgck968pIIJB6igBKKKKACiiigArU0DQrnXb0W8XyxoN0j/3V71mojSusaDLOQoHqTXZa1OPCmgw6BaNtu7tRJdMOoB6DP40AM1TxLZ6HAdF8MIq7eJrrHzM3sfSuRmnmuJDLPKzuxySxyTRDDLcSrDEhaRzgAdzRLFJDK0MqFXQkMD2NADKKK6TTPAms6hbLduohjcfJuHJoAw7K/vNOmWeyuHidehU119pf6V41txpuqLHa6mo/cXA4D+xrAvPCet2N2bSa0OQN27+HH1rKBkglDIxV0bgg9CKAJtS0660q9ksbyMpLEcEGq1dpflfFvhpdTznUbDCSADJZP7xNcX9aACiiigAooooAK7DwroNna2TeJNc+WCLmJD1f0IrB8O6TLres2unxAEyOOtbPjvWI7i7TSLElLS0ULsz0bvQBQ8ReKr7XZiisYbVT8kK8DFYdS21vJdXEdtEMtIwUfjXTavp+l+EZF0+5tjdahtDSEt8qA9sUAcpRXpehR6Lr+nvLY6dDHcJ8pRlBw1cLrd3LPdtDLaxQeSSu1Fx+dAFKGea3lWaCRkdTkEHoa7fRNctPFdv/YOv7BMw/dTnjJ9zXCU6OR4ZFmjYhkIII9RQBc1rSbjRdQksbhSCvKkjqvY1Rru9YCeKPB6a3gfabFljlP8AE5Of0GK4SgAooooAKKKKACiiigAooooAKKKKACiiigAooooAKKKKACiiigAooooAK7b4H/8AJavh/wD9jTpX/pXHXE123wP/AOS1fD//ALGnSv8A0rjoA4miiigAooooAKKKKACiiigAooooAKKKKACiiigAooooAfDK0EqTJ96Ngw+oNdd4q1y28R6HaXkcgW5hbbNEeo46j2rjqUEjoetclfCQr1YVn8UHp890Y1KMak4z6o9J+GN/bvYzWIKrOjbgO7CmeL/ArX0r6po4HmN80sXTJ9R715/ZX11p1yl3ZytHKhyCP5V6LoXxHsbpVi1hfs8o6ygZU/h2r53MMFjMDi3jsFqnuv8AgdV+KPLxNCvh6zxFDW+6POZre6sZtk8UkMi9mBBFdboXxGvbJEttUi+0xjgSfxKP613k1romuw75Ut7gOOHyN1YF98MtImybKWaEn++cis551gcfD2WPptNfh+qJlj8PiY8mJjZ/18zSsfG/h6+A2XhiPcS/LWqmraXJ/q9UtW+klefXHwu1GMnyNQglHYbSDVCT4feJ4ifJt9/urYrjeWZVWd6WIt6/8Gxi8Jg56wq29T1T7fZEZF7Bj/fpj6ppqff1K2X6vXln/CE+MRx9imx/10/+vSjwD4qlP720IHqz5qf7FwK3xS/D/MX1HD9ay/A9DuvF3h+0yZNRR8f88zmuf1L4nWMQI0u0eZvWUbcVkQfDHV5f9ddQw/UE1r2XwusoyPt9803r5XFXHDZJhdalRzfb/hv8ylSwFHWUnI4jVtb1TxDcq93I0hzhI1HA9gK3fDHgO91CRLzU4zDag52sPmf2x2Fd7p3hvQ9IAEFnECOjy43D8ai1bxbomkqwuLoSSqOI05J/EVrVzypWj9WyylZemvyS29Sp5hKovZYWFjRllttNs2mfakFumcdBgDpXkOkwtq/ilfsw4luGkHsMk1d1rxLrPi64WwsoHWFjhIU6n6mu08H+E00CAz3ID3kowx7IPQUUYf2DhZzrv97UVku3qEF/Z1KUqj9+XQ5/4maLBBJFrFvGI/NKxSAd32k5/SuEru/iZrME8kWjwOH8phLIQejYIx+tcJX0GRe1+ow9rv09Oh6WX8/1ePP/AEgooor1ztCiiigAooooAKKKKACiiigArS8Nf8jHpX/X7B/6MFZtaXhr/kY9K/6/YP8A0YKAM2iiigAooooAKKKKACiiigAooooAKKKKACiiigAooooA2vCHivUfBWv2/iLSobaW4t1dVS4QtGwZSpyAQeh9a6uD41X9nMLrTvh94HsrpOY7i30fZJG395Tv4NedUU22wsdFpvj3xFp/jJPHck8d7qqyNKz3KllclCuCFI4wcADGMDFReHPGuv8AhTXH8QaLdLFcSlvOjZd0UqsclGU9VP5+hzWFRSWlrdAet7na6/8AFjxBrejy6BaaZo2h2Fy266h0iz+zi4P+2ckn8MZ75rq1ux4V+DuiPd+GoPE1pqk89zuuYz5GnENt2Bo8OGbk5LDocCvH66Pwv8Q/GngyOSHw3r89pFIdzRFVkjz6hHBUH3AzRZWa72/D+vwDW6fY6m/8PeF/EPw41Pxrp/hO48Nz6ZNDHERdSTW98HYKwXzMsCvXg4/p5nXQ+KPH/jHxoI18S67PeRwnckW1Y4w3rsQBc8nnGa56l1bH0sFFFFMQUUUUAFFFFABRRRQAUUUUAFFFFABRRRQAUUUUAFFFFAG0/ivUn8Ip4LMVv9hjvjqAfafNMhTZjOcbce2c96g8O+I9a8KarFrWg3z2t3FkB1AIZT1VgeGB9DWZRTu73/rsK2lj0S4+N/iJkuJNP8OeGNMvrpCkuoWWmhLlgfvfOWIyfpXKDxTqI8InwYI7f7C1/wD2iX2nzfN8vZjOcbcdsZz3rGopW/r8Srs2vCvizUvB99c6hpcdu8tzaS2becpYBJAASMEcjHHb2NQeGtfvfC2u2XiDTo4ZLmxk82NZlJQnBGCAQcc9iKzKKFo+ZbktXVi5capc3OsSa3IsYuJbk3TAA7d5bd0znGfeuoi+LHiaLxTqfir7NpkkusKqXtpLbeZbSqqgBSrEnHA/izXF0ULRJLoN6u7O08QfFTXNc0SXw7a6Poeh6fcOHuINJsvs4nIORv5OcEDpiuMVmRg6MVZTkEHBBpKKFo7h0seiW/xy8WxRQSXOl6Be6lax+VBq11YCS9jHYiTOMj3HPfNc5ofjvX9D8VHxkssd5qb+aXe7BcOZFKkkAg9DxzgcduK56ijrf+tdw6WFYliWPUnNa/hbxbr3g3Uxq3h++NvPt2OCoZJEPVWU8Ecf4YNY9FCdtgeu56I3xv8AEUEc50Tw54Y0W7uFKyXunaYIrgg9fmLEc/SuV8NeMPEPhLWP7d0TUXiu2yJS3zrMpOWVwfvAnnnvz15rFooWjugeqszv7/4za9c2V5aad4c8NaNJqEbRXN1p2nCKeRG+8CxY9fXGa5q68Wand+E7LwdJHbixsbqS7jZVPmF3GCCc4xycYArFopWQDo5JIZFlidkdGDKynBBHQit/xt441vx9qsWr66YBNDbpbosKlUCrk5wSeSSSea56im9dw2NrU/Fuqaromi6DOsKQaEJRavGpWQ+Y4YljnBIIGMAV1cfxx8SOlu+reHvDOr3tqoSK/v8ATRJcqB0+cMBkfSvOqKd3+orI6bTviP4u0rxRc+L7TU9uoXjE3JMa+XMD1Vkxgjj8O3PNa+pfGPXbzTr3T9O8OeGtGOoxtDdXGm6cIppY2GGUsWPBzzxmuCoqbacvQd9ebqFFFFMAooooAKKKKACiiigAooooAKKKKACiiigDr/C/xQ8Q+GNJfw/9k0zVtJdjILHVLXz4UcnJKjII57ZxnJxk0zxb8SvEPi6wg0eeDT9N0u2bfHYabb+RAH/vFckk8+uPauToofvbgtNjt9H+LOsaZpFrot/4d8N63b2K7LU6ppwmeFP7qkEcfXJrK8QePvE3iPxBB4lvL7yLy0CLafZl8pLZVOVWMDoASfU1ztFF9b9RWsrdD0j/AIXp4keRL668NeFrnVEUBdTm0sG6BHRtwYDI+mPauZtPHevWsHiGJmguH8TLtvppUO/O8sSuCACST2I9MVztFJpPcq9v67BW14c8V6l4XTVI9Pit3GrWEmnz+cpO2N8ZK4Iw3HGcj2rFopi8wrbk8W6pL4Qi8FMlv9ghvjfqwQ+b5hXbgnONuCT0znvWJRR0sHW539t8avFMOm2dncaXoV7d6fEIbTUruwEt3Ao+7tcnGRxyVPvmsu++JnifU9c0TxDqMlvc3mgrGsDSIcSFHLZk5yxJPOCPwrlKKd3fm67itpboW9X1O41rVbzWLsIJ76eS4kCDChnYscA9smtXxF441zxJ4gg8TTtFaX1tHDHE9oGTZ5Y+Vhkk579a5+ikla1ug3q231PR3+O/i9le4j0vw/DqskXlPq8enAXrDGMl87c/8Bx7VzXhPx54g8H6vPrGnTRXEl4jR3cV2nmx3KsckSDOTzznIPXnk1ztFHW4dLHfS/GjxWEmtdNsdG0uxntprZrGwshDBmQYaTaDkvjoSSB6cmuaXxTqK+EW8GCK3+wtfjUS+0+b5vl7MZzjbjtjOe9Y1FH9fqO7X9fIKKKKBBRRRQAUUUUAFFFFABRRRQAUUUUAFFFFABRRRQAUUUUAFFFFABRRRQAUUUUAFFFFABRRRQAVpQf8i5ff9ftr/wCi56za0oP+Rcvv+v21/wDRc9AGbRRRQAUUUUAdV8O7VZdcW6YZ+z44+uf8K9FAz0HvXDfDXZ5l+D9/91t/8frukKg57FWH6GgDy3xlqsmpazKuT5MJ2xr6CsGr2twPbarcwuSSJD196o0AFFFFABXdfDrVJX87SZW3LgNEP7p71wtdV8OomOt/aM8RLyO3NAHo0ZwSSOqOPzUivHNZthZ6ncW65wrZ59xn+texL2wexryfxWVPiC7KJtGU4zn+BaAMiiiigAooooA3PBdnDe+IrWO4/wBUjb3PoBVbxJevf61dTu5YByq+wHStTwGP+JhOe4iOPyNc7dEm5lLdd5z+dAFvQbpLPV7a4kHyK43HHQeteh+IfCWneIGN7ZsIJpPmRwMK49TXmum3f2G+huioZY3BYEZyO9ew2N9aalbLd2mFSQbtn9zPb6UAefWvgnWLXVbfz7Mz24kG90+7ivSMdFH3VG0ewHSnBnxgO2PTNIeBnmgDN8Q3osNEubh4xIFx8hHBz615FLJ5srS7Qu45wOgr0X4h3q2+kxWqt887fMPQCvN6AOo+H1y/9snS9wEd+hhbPT2rA1K2+x6hcWo/5ZSMv61f8JFl8Q2ZUkHzO1M8UBRr97g/8tTn60AZVFFFABRRRQB2Hw9hwdS1BTh7OJZFP4N/hXKXM73VxJcSH5pGLH8a6vwLG0um66qMVIgRs+2Hrj6ANbwrcQWutwPPjax28+p6V0HxK02d79dWUb0dAjEc4xxk1xIJByOCK6bRfEmv4hsHEtxaFgCvlb+OlAF34aloL65urhzHaRxMXc/dBxxXNazcx32qzzwn5HfCn1969B8Y6PqM+kLb6VAIoo1EkkKrtLgjk+9cXomq6dpyNBfaSLmQtwzHBXmgCDW9FOj/AGYGXzPtEQk+lZdeieItZ0uwNp9s0dbjzYdyAnG0GvPpnSSZ3jTYrMSF9BQB13w9kSaW80+ckxvFuA/2q46ur+HYJ1SchScRZPtzXKUAFFFFABRRRQAUUUUAFFFFABRRRQAUUUUAFFFFABRRRQAUUUUAFFFFABXbfA//AJLV8P8A/sadK/8ASuOuJrtvgf8A8lq+H/8A2NOlf+lcdAHE0UUUAFFFFABRRRQAUUUUAFFFFABRRRQAUUUUAFFFFABRQa7X4a2Npe3V0t1bRyhU43LnFcuNxSwVCVeSukY4isqFN1Gr2OKor0b4habYWmkRyW1pFExcDKrg1e8N+H9H1Lw9atd2KMzKMsBgn8a8p5/SjhY4qUHZuxx/2lBUVWcXZux5jbXt1ZuJLW4eNh0Kmtyz8e+I7bHmXhnA7SCuxu/h54Zdj5M7W7ejS/0rLn+GVoFkki8RW6hELANznHasXm+VYxfvo/fH/K5DxuDr/GvvRDD8U79cCfTbcj1UnNXovilakfv7Bwe+0151IoSRkDBgpIB9abXXPIMvqaqFvRs2eW4aX2T00fFDScc2dx/n8aa/xQ00f6uymP1rzSis1w3gP5X95P8AZeG7fid/P8VJB/x76Yh/3zWfd/ErW7n5YIYYCf8AnmDXIVNbXUto/mRbc+4zW8ckwNJXhSTfnc0WAw8NVA3Gbxp4g+RzdzIfbCitjS/hheyYn1i5EMZ5xGwLfjXNr4p1xF2R3zRr6LxVWbWNUuCTLqE5/wC2hFTPC45rkoOFOPkrv9EKVHEW5abUV5I9Ugl8J+FbcpDcW8bgfNzl3rmtf+JDzo1tokTRqwwZn+8PpXCs7udzsWPqTmkrHD8P0Kc/a4iTqS8zOlltOMueo+Z+Y53eRzJIxZmOST1NNoor30raI9IKKKKACiiigAooooAKKKKACiiigArS8Nf8jHpX/X7B/wCjBWbWl4a/5GPSv+v2D/0YKAM2iiigAooooAKKKKACiiigAooooAKKKKACiiigAooooAKKsWFhe6pewabp1s9xc3LiOKJBlnYngCvQB8C/EfnLp8vifwrDqjKD/Zj6oPtQYjO3YFxn8ce9O3UV+h5vRVzV9I1LQdSuNI1izktby1fZLE/VT+HBBGCCOCCCKp0k76obVtGFFFFABRVhdO1BrFtUWxuDZJIIWuBE3lLIRkIXxgNjnGc1XoAKKKKACip7OyvNRuo7HT7Sa6uJjtjhhjLu59Ao5NRSRvE7RSoyOhKsrDBBHUEUANooooAKKKKACiiigAooooAKKKKACiiigAoorQ8P6Jd+JNbstBsHiS4v5lgjaUkIGPckAnH0BppNuyE2krsz6K9Hb4KXq3TWH/CxPApulcxG3/tc+Z5gOCm3ZndnjHrXG+JfDOteEdWl0TXrNra6iAbGQyup6MpHBB9fw6g1N0OxlUUda1fEfhfXvCV7Hp3iLTns7iWFZ0RnVsxtnBypI7HjqMUwMqiiigAooooAKKKKACiivQLf4N6k+l6fql/418I6Wup2yXcEV/qTQymNhkHaU/kSKOlw8jz+iur8W/DbxB4QsbfV7iaw1HS7ptkWoadcCe3Z+fl3YBB4PbHoetcpRcLBRVjT7N9Qv7awjcI1zMkKsegLMBk/nXSX3w18Qp43vvAmiRf2rfWRJzGVjDKFDFvnIA4I6nrR/wAH8NxX/r1OTopzo8TtHIpV0JVgeoI6im0D2CiiigAooooAKKKKACiiigAooooAKKKKACiiigAooooAKKKKACiiigAorv7T4O6lNpGnaxfeM/CWlx6pbrc28Woai0EhQ98FMfkTWb4r+GXiPwnp0OtTTafqWlTsES/025E8G7ngnAI6dcY96HpuC12OSorvNN+EWpX2haf4gvPGHhXSYNURpLaPUtQaCRlVsHgpg8+hPUVX1n4Zf2Ppdxqf/CwfBd99nTf9ns9W82eTnoi7Bk/jRL3b36BH3rW6nF0V22h/CXxFq2jw+IL/AFLRtB0+5/49p9XvRbiceqjBOPqBnqM1HrHwu1jQ7/S7a91vQTZ6u7Jb6nHfhrTK/eLPjIAyOduOaHo7BurnG0V6VafA3Ur+K4uLH4g+B7iK0Tzbh4tWZ1hT+85Efyj3Ncz4q8Ff8IrbwT/8Jb4b1fz3KbNKv/tDx4GcsNowKTdtwWpzdFFdFqHgXXdN8H6d43uVhGnanM0EIDHzFI3YLDGADtbHJ6U3orh1sc7RW14P8Kaj4116Dw7pc9tDcXCuyvcMyxgKpY5KgnoPSurg+Ct/eTC1074geB726fiO3t9Y3yyN/dUbOTTaaFc86oro9M8BeIdR8ZJ4ElgjsdVaRo2S6YhUKoX5KhuCBwQCDkVgXED21xLbSEb4nZGx0yDg1N9vMqzI6KKKYgooooAKKKKACiiigAooooAKKKKACiiigAooooAKKKKACiiigAooooAKKKKACiiigAooooAKKKKACiiigArSg/5Fy+/6/bX/ANFz1m1pQf8AIuX3/X7a/wDouegDNooooAKKKKAOo+Ht4lvrqW0jBUnxkntjP+NejgZ4yB9TivFba5ktLiO5iOGjYMK9Xt7i28T6MJY5jEZVAZl6xvjpQBzfjrw5cTTtrVnGXD8zKvY+oriMEHBFeiaLrd3pmpTeH/EM4ZoziKV+mKta9YeFRZT6hcxQNMo42vgsT6CgDzCilPU46Vb0j7J/aMK30XmQs21lzjrQBWihlnkEUMbO7HAAHJNem+ENBfRLFmuAPtFyAXH90dq1LPRtK0psWFisRKgkn5jyM96tfWgBwkjjDySuFREYknoPlOP1rxjUblry+muG6u36Dgfyr0LxxrS6dphsIn/f3Qww9F7GvNKACiiigAooooA6DwNcRQeIrdLh9sU2Uc/Ws7XbVrLV7q3ZcbZDj6dqpwTPbzxzp96Ngw/Cuu8VWy67plv4qslBwojulX+Bh3NAHHgE9Bmu58F+I51jXSZdNaUk/JIoIwPeuJt53tplmQDK9j0PtXX6b8QvskPkSaXAijvGgyfxPNAHfZGeOaju7q3sbdru8cJEgyc8FvYVxk3xLZV/0TT03f8ATQAiuW1fXtS1qTdeTkoD8sY+6v0oAf4j1ubXdSe6c4jHyxj/AGR0rLoo5JwOpoA6TwBAW8QRXjR7orQGV/oKx9XuFu9UurlTxJKzD866iNR4T8KvI5KX+pjCr/0yri6ACiiigAooooA6v4ezg6pJpbSBBfgRknp36/nWBq9m1hqVxasuNjnHHUZqGzupbK6iuoWIaNgeK7PxTYJ4l0yHxNpihpFQLcIv8OBwPr3oAzvBHh+11aea91AF7a0wWRerE1Bq/im9+1yQ6aqWMMbFVWEbTge9L4P8TJoE8sNzGTbzkbyBkgjpWlqWieGtYmkvdO1uG2dxvMUjcE9+fWgCv4W8YahbXqWt7M88czgB2OWQnvn0qLx/aW1trjS2wVPNG4heBn1pttbeHtElW8ur37ZLH80cUY+UsOmTWNq2p3GsX0l9c43ueAOgHpQBFdXt1e7PtU7SeWu1dx6CoKKu6RpN1rF7HZ20bMWYBiB0FAHV+Co30jRNQ8Rv/qxiE598/wCBrh67Pxnf2unWUHhjTmUrCoMzoeHPv71xlABRRRQAUUUUAFFFFABRRRQAUUUUAFFFFABRRRQAUUUUAFFFFABRRRQAV23wP/5LV8P/APsadK/9K464mu2+B/8AyWr4f/8AY06V/wClcdAHE0UUUAFFFFABRRRQAUUUUAFFFFABRRRQAUUUUAFFFFAAeld58K/+Pu7/ANyuDPSu8+Ff/H3d/wC5Xj59/wAi+p/XU4sx/wB2kanxK/5Akf8A10Favg3/AJF20/3RWV8Sv+QJH/10Fa3g3/kXbT/dFfH1f+RPT/xs8OX+4x/xHBePriePxJcKkzqBjgNXOrdXbsEFxJ8xx94167qngzR9XvHvruNzI/UhiK5Txl4T0zQtNjvLGN1k3jq2a9/K84wkoUsKk+ayW2lz0sJjaLjCjbXYr2nw11Sa3NzNdQoNu5VB5NQ6D4A1DVka4uJBbwqxQbvvMR6V6RojmXSLKQ8l4gea5nWviLBpV81lZaes4hPzMx289wBXBRzbNMXOdCgk5fJWS/zOanjMXWlKnT1f5HFax4fl0/WBpFm5upGA2heufSt6y+GGpSxrJd3cURYZ2Dkj61u+CLMXj3fie6iAnvJTsU/wL7U3xt4vutCkis9O2iaRdzyHnb7V0Vc0x1avHA4VrnS95vv1+SNZ4vEVKiw9Hdbvz6nP6n8NdUtIWns5kuAoz5Y+8a5CSN4naOVCrKcEHqDXrPgrxPP4ht5UulH2m3wzMP4gelY3j7w7C99ZahAgRbqUQSgd29a3wGb4ilingsfa/del/wAUaYbG1YVnQxG/c5fQvCWra+PMtoxHD082ThSa6JfhXdbPm1GPd7Diu6hjh0zTgkSBY7aHdtHGcDmvOZfiVrRvTJCEW33cRY6j61zUsyzPNak3g7RjHv8AgZQxWLxkpOhZJDbj4aa7C4WOWCUHupPFS33w5u7HRpL0ziW6j+Yxp02/416Jpl6upWEN8gKLOufpXm3ijxV4iiu7rSJLvbEGI+UDJXtU4HMczx9b2KlFOL10311Fh8Vi8TU5E0rbnI0UUV9oe6FFFFABRRRQAUUUUAFFFFABRRRQAVpeGv8AkY9K/wCv2D/0YKza0vDX/Ix6V/1+wf8AowUAZtFFFABRRRQAUUUUAFFFFABRRRQAUUUUAFFFFABRRRQB6L8AlU/Ei1lKgtDa3UiEj7rCJsH9a8/lubia5e8lmd55HMjSFiWLk5LZ9c816D8AufiLAo6tZ3QUep8o8V50QVJUggjginL4l6fqyY7S9f0X/BOo1XVPFHxY8VWxXT4rjVbmKO2SO2TaJNi/eYsTzjJJJA+grZv/AIJeKbW0u5rDVtB1e509S93Y6dfedcwgddybRyPQEn0BrY+Gnh/XfCOp+KodTs3stVj8LXF1agOrOobaQy7ScH9R7VzHwdnu4fiboDWkjq73YR9p+8hB3g+2M01FOSgt3+d2vzWoOXLFzey/JJP8noUvCHw98R+OLe+n8PxQSnT2hWWN5NrHzGIBGRjA2kkkjAHetHXfhH4i0fRZ/EFnqei63ZWh23b6TefaDbf74wMe+M46njmun0+Q2Hhv4vjT38lFu4IU8s4AjN1IpUexUkfQ1mfASR28WahYM5Nvd6PdpPET8sihQQCKzctG12v+FzS1nr3t+X+ZpeDPD/8AwkvwU1LTf7b0nSv+J+knn6nc+RDxCvy7sHk54Hsa5HT/AIaanqmu6ho1j4g8PyQ6ZGklzqX9oAWSqwGCJMZPJxwvBFbFj/yQLUv+xjj/APRIrO8EeCND1bRNR8X+Ltan0/RdNlS3YWsXmTzysMhFzwvUckHr261Ttzyfp/6SifsxXr+bK/ir4Za74V0uHXmvtL1bS5n8oXul3Xnwq/8AdY4BB49Me9P8M/C3X/EmjHxFJqGk6Npe/wAuO81W7+zxytnBCnBJwR1xjr6Gu601PAE/wp8c2/gt/ETRxx2ks41XydocSHaYxH0Jwc55xtrnviozr4Q+H0CkiEaLvCj7u8kbj9emaUnyPl9PxTf6DSur+v4W/wAy94D8E6t4L+LPhaPULmwu4L55JbW6sbgTQzKI3BKng8H1ArnfiD4J/sG4vNX/AOEu8Naj599Iv2XT7/zriPcWOXTaMAYweeCRTvgn/wAlS8P/APXd/wD0U9cx4i/5GDU/+vyb/wBDNKW8V/i/9tCP2vl+pnUUUVQgooooAKKKKACiiigAooooAKKKKACus+E//JSfDn/YQi/nXJ11nwn/AOSk+HP+whF/OtKP8SPqjOt/Dl6MzfG3/I56/wD9hS6/9GtXonjvQdT8URfDbw+GRdZvtJETG5YqQuQYy5wTjAbtnrUHiT4tz6V4q1WG2+Hvgky2moToly+kZnJWRgHLb+W4yT61neAPEuteLfjJoet69etc3Ut0AWIAVVCthVUcAD0H8zWVGKkoR6XX5NfqaVXy80vJ/mn+hnax8KNc8PaPLqmva1oOnzxxmVdOnvgLyVM4BSPHOeoGQfXFWdQ+G/jfVPEZ0TUNYt7/AFKPRl1OMzXUkheALlYkLLneB0Xp15rnfHF3c33jLXLm7neWVtQnBZjk4DkAfQAAD2FeleP/ABJJ4R+LPhnxChO200uxMoH8URDK4/FSaUHzxi+9vldP/gBP3ZNLpf8ANHlOg6Jf+JNas9B0xFa6vplhj3EhQT3OM4AGSeOgNdDpHww1nVrzVoG1nQ7C30a5a0ub29vhFbmUEjCnG45wcHaK9Ei8NQfDjxP4z8erGv2PTrbzNFYr8ry3Y/d7fULkr9K4jw14K8Mv4Xbx54/1y+trC4umtba3sYg9xcSAZY7myqjr1646jjLTuvlr5Nu1v67oHvp3089L3/rszI8YfD3XfBcVpeX01le2F+D9mvrCfzreQjqA2Bz9RzzjODWjovwj8Qapotv4g1DWNC0GyvP+PV9Xvfs5nHqg2nj64z16YNdbrSeDZ/gXfHwedbazt9cib/ibeUZFlKAHZ5fAXDD3zmsT47sw8S6PACRDFoVmIl/hUYboKL2uvNL71cN7ejf3Oxk6h8JvFOmrrDTSafINGtIr+Tybjf59vISBJFgcqNpJztwPqKxfCPhPVPGutJoekNAkzRvK0k7FY40RclmIBIHQdOpFbPwk8Q2/h/xrarqBB07VEbTb1W+6YpRt59g20n2BrrI9Bn+FXhTxpf3eVvry6Ph7TnPBaI/NJIPYpjn1FN+6r+X43t+sfxBe87ea+7+k/wADyEjBIyDg4yK9G+Ln/IH8Cf8AYuQV5xXtvjLxx/wi3h3wVa/8Ih4Z1fztAt5PM1XT/tEicY2qdwwO+PWiXwr1X5SGvidu36o5zwh9p/4Ux44+17vsXn2P2bd93z/MG/b77dmfbFZeg/CXxDrWjwa9eapouh2N2221l1e8+z/af9wYJP44z2zVPxd8SPEHjCzt9KuYbDT9MtDvhsNOt/It1b+9tySTyepwOcdTXQfHpnXxZp9ojEWlvo9otqg+4qbT90emc/lRJ681t2l+H/AEtuX1f4rT8fzMCbwjrvgvxxpeka9aCKX7ZbyRujbo5ozIMOjDqD+frg11vi3R/EOvfHfWNM8Lap/Z+oSSMUuPPeHaqwAsNyAsMgEfjT793uPAfwvuLxy9wuozxRs5+byROoAH+yMAD04rf03/AJOe1D6z/wDpLQ173K+nP+Ci/wDhyW9OZdeX82jyrwh4A8QeNproaWLaG2sV33V7dzeVBAOcbm59D0BrU1H4R63ZLY3Frr/h3U7S+vY7AXdhqAlhhmc4USHaCO/QHpWhG8sXwFvhCzKJvFCpNt/iUQAgH23AH615wjtGwdGKspyCDgg09FKz6W/FJ/rYuUWvnf8ANr9C9r+h3/hvWrzQdTRVurGZoZNpJUkdwTjIIwRx0Iq34r8Jap4NvbbTtYe3+0XNpFebInLGNXzhXyBhhjkcj3NesTeG4fiX4l8F+Oiim11KD/idtjCpNaD94W9A4AA9q8q8deI38W+LtU8QMTsu7hjED/DEPlQf98gVOqtF763+Wn47r0ErS95bafe/8tmYNFFFMAooooAKKKKACiiigAooooAKKKKACiiigAooooAKKKKAPSPir/yK/wAP/wDsBL/MVY8I21/pvwc8Z3mrwyw6dqBtI7ESjCzTiTkxg9cDbkj+77cb/ib4keMPAvhTwHB4b1RbaCfRo5Zomt45BIQQOSykjjjgisf44X+peJYNE8bWupXU+havbgxWzSEx2d0oxJHjoDweepw3YCpekZJbNtemrf6aDg9Y36JP7kv6fkHjDw54h174dfD9tD0HUdRENldCQ2lq8wQmVcbtoOM4PX0ry68s7vT7mSyv7Wa2uIW2yQzIUdG9Cp5Br1Hxh4j8Q6D8Ovh+uh69qOnCayujILS6eEORKuN20jOMnr615deXl3qFzJe391Nc3EzbpJpnLu7epY8k1Uvjlbu/zIp/w437L8j13x94U1j4jaTofi7wNGNUsLPSYbKeygkDTWckYO5fLzk5yOmScZxjBryC4t7i0ne2uoJIZomKvHIpVlYdQQeQatWOo614dv8A7Tp15eadeRcb4naKQexxg49q9G8falJ4z+F+g+ONahjGtR38mmS3KoEN1EFLBiBxwRj67sdaJdZrv+b/AM2OPSL/AKsv8kVPhX/yKfxB/wCwJ/U15tXpPwr/AORT+IP/AGBP6mvNqT+P5L85BHZ+v6RJrK0n1C8gsLVC81zIsUaj+JmOAPzNfQHiGe212DxP8IbL54/D+iWz2AHObi2G6XH+028Kfoa87+BejQan4+t9Rvnijs9Fhk1KeSZgsabBhSzHgAMVOT2BrrfCXhmfR/iLD41vviZ4Dn867lluootaBaRJdwdQCgBPzHAJ6gVco8yUO9/v2j9zuJOzc+1v83+FvvOU+Af/ACU3T/8Arhc/+iXrgD5n2n91u37/AJdvXOeMe9evfD7QD4V/aAm0MIBHaPeeUDyDEYWZP/HStYSfGi/sbg3GmeAPBFjdRk+Xc2+kbJYz/eU7+DS5k+SXl+rKs1zx8/0PQJ9//DQXhL7V/wAfv9kQ/bM/e877PLu3e+MfpXgmr/8AIWvf+viT/wBCNd78ItX1LXfjNpWr6vdvdXl1NPJLK/Vj5L+nAHYAcAcCuC1f/kLXv/XxJ/6EaiXxRb68z+93HHSLS6cq+5MqUUUVQgooooAKKKKACiiigAooooAKKKKACiiigAooooAKKKKACiiigAooooAKKKKACiiigAooooAKKKKACiiigArSg/5Fy+/6/bX/ANFz1m1pQf8AIuX3/X7a/wDouegDNooooAKKKKACtfw74iutAut6fPA/EkZPBHt71kUUAeoajpOkeM7WO7s7kLIBw46j1DDrWBrfga707SZ9Sm1yGdbbaBGFOTn/APVXM6dqt/pU3n2Ny8Td8Hg/Wt/UPHl5qejTaVc2kIM20F0QA8UAcrUtt/x8xf76/wA6ip0b+XIrgZ2kGgD3GXJkVVBJ8tOAM/wisXXvEdnoNuXd1kuWH7qIH9T6YrlNS+I2q3cYS1iitztC71UBhgY4rlZ55rmVpp5Gkdjksx5NAEl/f3Op3T3l3IXkc59h7Cq9FFABRRRQAUUUUAFbfhnxCdGneC5XzLK4G2aM8j649axKKAOn17wmViOsaCftNi/JCcmM+hrmSCpwwwRwRWjo/iDUtDk32U3yH70bcqfwrf8A7X8H66V/tawexlP35YRnJ9cUAcdRXWN4d8LTsTZeIfk7b0wadHoPg23b/iYa/IRjpGmSaAOTjjkmcRxRs7HoFGTXYaR4es9Atxr3ibaCPmt7U/ekPYn2pp8T6DoieX4e0sPOvS4mGT+VczqGp3uqzm4vZ2kY9M9B7CgCbXdaute1B766bqcKo6KPQDtWfRRQAUUUUAFFFFABW14Z8ST6BcncpltpeJYieCPX61i0UAdxqvhSy1+P+1vDEquZOTbgck9wB2rjrmxu7ORorm3eNlODkU+w1O+0yXzrG5eJu+09a6eH4gvcQJa6xp0E0adCkS7j9TwT+dAHHfhSgMxwqkn2rs/+Eh8AN8z+GZyx6nC//FUh8V+FLQ79K0B43HP7xVPP/fVAGPovhLVtZYOkJht8/PM4+VR710V7quleDbJtL0dlmvnBWSYH7p9j3rF1jx1rWqZRHS1iYbSsCBAw98VzhJJJY5JoAdJI8sjSyMWZzkk9zTaKKACiiigAooooAKKKKACiiigAooooAKKKKACiiigAooooAKKKKACiiigArtvgf/yWr4f/APY06V/6Vx1xNdt8D/8AktXw/wD+xp0r/wBK46AOJooooAKKKKACiiigAooooAKKKKACiiigAooooAKKKKAA9K7z4V/8fd3/ALlcGeld58K8/a7v/crx8+/5F9T+upxZj/u0jU+JX/IEj/66CtXwb/yLtp/uisn4l8aNEP8AbFa/g3/kXrT/AHRXx9b/AJE9P/Gzw5f7jH/Ecl4y8TazpuuzWtndFI1xgVzOo+ItW1aEW99cmRAc4rS+IP8AyMtx+Fc2Oo+tfZZXhKH1WlU5FzWWttdj3MJRp+yhLlV7I9w8P86JYf8AXGvIPEP/ACGrv/roa9f8Pf8AIEsP+uNeQeIv+Q1d/wDXQ14PDn++1/6+0zz8s/j1P66nrHhNETw7p4QdYlJ+tee/ERmPiKQE8ADFdn4A1FL3QI4tw8y2byyueQB3rm/iVpdwNRi1CKFnilT5mUZCn0NY5T+4zicKmjfN/mRg/wB3jZRl5ifC1iNRuwDwYlz+Zrp/Hcv2fRo7pQC0M4dc+tY/wy0u4tku9QniZFlUJHkYzg1P8Tr+OPTrfTgwEssnmEf7NGKtic8Shqrq/wAlqFa1XMEo+X5HRaRqlhr2mq8EocPF5cq55BxyK5mT4X2r3ZljvSLcnOzHzYrf8OeHdM0W0ge2jPnSRqzyFuWyPSqmuWvjm5uz/Ytzb29sBhfnAZvrkV52HryoYmcMFV5IPrLT/P5HLTqOnVlGhPlT7mw0thoOnKZJFjt7ZeATya8Z1rUDqmp3F7/DI52/7vat7XvDnjOQG41Itdbf7j7v0ArlGUqxVgQQcEHtX1GQ4Cjh+asqinJ726Hr5dh4UrzUlJvsJRRRX0Z6YUUUUAFFFFABRRRQAUUUUAFFFFABWl4a/wCRj0r/AK/YP/RgrNrS8Nf8jHpX/X7B/wCjBQBm0UUUAFFFFABRRRQAUUUUAFFFFABRRRQAUUUUAFFFFAGhoOual4a1i113SJ/Ku7OQSRtjI9CCO4IJBHoTXdy/FHwPc339uXfwf02TVyfNaddQlWBpeu4wbdp55IJ59a80op3YrHWJ8T/Fi+Nm8em6jOoyHDoU/ctFjHlFc/cwAMZz3znmt7/hbeh6V9pv/Bfw50/QtZu0ZGvxdPP5QYfMYo2ULGfpx7GvNaKVtOUfW50WjeMJNJ8MeIvDjWXnt4g+zbrhpcGIxSF84wd2c+ox707wF4xPgfW5NZGnC98y0mtfLMvl43rjdnB6emOa5uih63v1Vvla35B/nf5/0jsPBnj+Dw5pV/4c1zw7Brui6i6zSWkkzQskq9HSRQSpxjPHYcjnOhpHxM0PSTrGkf8ACBwXHhjVmjl/smS/kLQSKoG9ZyN2SRk8Z6YIxz5/RQ9QWh6Fe/FqNvDereEdD8IWGk6TqMSJFDFKzvEwYMzvIw3SsQAMnGAB+MGh/Euwi8OQeFfGfg+18SafYszWRe5e2nt9xyyiRQTt9uPxAAHCUUAdjqPxBtk13SNZ8IeE9O8Pror74I4iZXlOQT50hw0g4xzyATzSeNfGHhXxTE1zpvgGLR9Vnn8+5vItQkkWXIO4CIgKuSQcj0964+ijpYL2dwooooAKKKKACiiigAooooAKKKKACiiigArW8Ka8fC/iTTvEItRcnT7hJ/JL7N+D03YOPrg1k0U03F3QmlJWZd1vUjrGs3+rmHyvt11Lc+Xu3bN7lsZwM4z1xVzwd4iPhLxPp3iMWf2r7BN5vk+Zs38EY3YOOvoaxqKUfcty9By969+pb1W/bVNUvNTaMRm7uJJygOQpdi2M9+tbHjrxi/jbVbbVHsFtDb2MFnsEm/d5YI3ZwMZz07eprnKKSiklFbL/AIYG7vm6naeI/idqviPwPovgm4thHHpJ/eTiTJuAoKxArgY2qSOpzweKf4X+Iun6X4ak8IeKvCMHiHShcfareNrp7aSCQjBw6gnB9BjqeTnFcRRVX1b77hbRLsd54g+KsuteE7jwba+G7DTNOa6jmto7YkCBFzlTkZdmPJcnPXj0mtPijo99otjo/jzwJa+Im0yMQWl0L2S0mWIdEdkBLgdun4nJrz2iktL+YHQeItXh8X67bjQPC1npKFY7S1srFclzngs3V3JON2Bniu1+PfiS7vNU0nwlc3YuJdCsY0vZF6SXbIvmH8AF/M1x3g3x3qngaS6udG0/TJLu4QLHd3Nt5s1rgMMxHOFJ3c5BBwKwLq5uL25lvLuZ5p53aSSRzlnYnJJPck0PZRW2/wA/6/TsCerfy/r+u5FXR+LfGDeKbPQrRtPFt/Ymmx6fuEu/ztv8eMDb9OfrXOUUPXT+v61BaBXoGnfE/S7jRbLRvHXgi18SDS1EdlcNdvbTRxjpGzIDvUdgfxzXn9FO/QLdTq/EnxD1LxLr2narNZ29raaQY1sNPtxthgjRgQo9zgZP06AAVo2/xSe3+J1x8R10RSZzJ/oZuOm6Ly/v7e3X7vtXB0Ulp+P47/eD1/D8Njr/AAZ8QpfC9rf6LqWiWutaJqZD3NhcMVG8dHRxnY3TnB6DuAaXxL4x8K6lo/8AY3hj4dWGiK8olkuXuXu7g46KsjgFV9RzmuPqzpt7/ZuoW2ofZLa6+zyrL5FzHvikwc7XXup7iiyluF2rtHqPhvWtU8HfA3WJZ5WjHiK8NppsZ67du2eQd8FQV+oryWug8Y+N9c8b3sN3q7QRx2sYhtbW2j8uC3T+6i5OOg6kngdgMc/Q/ek5P+kgWkVH+tQooooAKKKKACiiigAooooAKKKKACiiigAooooAKKKKACiiigDo/FPjBvE2l+H9NbTxb/2FYiyDiXd52DndjA2/TmpNL8bS2XgrVfBF7pyXtrfSx3Ns7SbTZzqRl1GDnIGMZH6kHmKKVtGu/wDnf8w2t5f8Mei23xK8I3HhrRvD/in4cDWG0WKSKCf+2JbfIdtx+VF+nUnpWfrHir4b3umXFro/wr/s28kXEN3/AG5PN5LZ+9sYYb6GuKopvVthFcqSXQ9Hk+K2ga9DBJ4++HNjruoQIsYvor2SzklUAAeZsB3nj6ewrC8b+P7rxgtnp8Gl2uk6RpoZbPT7UfJHu6sx/iY+uB9Mkk8rRQ9QWmx0fhbxi3hnSfEGlrp4uP7dsvse8y7fJ5zuxg7uvTIrnKKKOt/6/rUFodJoHjJ/D/hnX9AttPDT68kULXfm4MUSsSy7cc7gcdR+Nc3RRR1uGyseiRfF518baV43m0BZLux04WNyv2rH2pxGyebnZ8pww4wenWvPGbcxb1OaSih6u/8AW9/zYLRW/rTQ3vA3ik+C/FVh4mFiLz7EznyDJ5e/cjL97Bx97PQ1j3c5urqa6K7fOkaTbnOMnOKhooetmGwUUUUAFFFFABRRRQAUUUUAFFFFABRRRQAUUUUAFFFFABRRRQAUUUUAFFFFABRRRQAUUUUAFFFFABRRRQAUUUUAFaUH/IuX3/X7a/8Aoues2tKD/kXL7/r9tf8A0XPQBm0UUUAFFFFABRRRQAUUUUAFFFFABRRRQAUUUUAFFFFABRRRQAUUUUAFFFFABRRRQAUUUUAFFFFABRRRQAUUUUAFFFFABRRRQAUUUUAFFFFABRRRQAUUUUAFFFFABRRRQAUUUUAFFFFABRRRQAUUUUAFFFFABRRRQAUUUUAFdt8D/wDktXw//wCxp0r/ANK464mu2+B//Javh/8A9jTpX/pXHQBxNFFFABRRRQAUUUUAFFFFABRRRQAUUUUAFFFFABRRRQAV6J8LbSVYrq9ZSELbAT3rgbQWxuYxeFhDuG8r1xXsC6t4e0LR4poZ40tQmYlU/M/096+c4jrzVBYanFtz/r7zy80qSVNUoq7kYPxQuESxtLbPzSHcPwp3hrxjoGnaNb2l1dMssYG4bCcVxXiPXp/EGotdyDZGOI0/urWVVUMjhUwEMNiG007u3djp5fGWHjSq+uht+L9RtNV1ya8spC8T4wSMVijrSUV7lCjHD0o0o7JWPQpwVOCguh6lo/jfw7aaXaW092yyRR7WGwnBrzrWLiK71O4uIGLRyOSpx2qlRXDgsqo4GrKrTbvLe/rc56GDhh5ucW9TW8O+Ibrw9e/aYPnjb5ZIz/EK9GtfHHhe/gH2qcRFuTFImQDXkdFZ4/JcNmEvaTupd0TicDSxL5paPuj1jUPH3h7T4CLGT7Q6/diRdoBrzq7u9S8UauGbMk9w+yNM8D0ArMq9od8mm6va3sgykUgZgPSlhcpo5ZCdSguadnq/yFRwcMJFyp6yt1O3iu/HvhvTj9tto3trb5ctgsPbNUl+KN9kb7JCO/Nd5MllrunMN4ltrlc7gc4z/UVx7/C228w7NTk8vPcDNfNYTF5dX5nj6ajO/RNf0zy6NbC1LvExSl5I6Xw34ii8RWT3UMRhaI7XQnOCa4X4j6XBZaql1boqLcLkqBxkdTXoGjaLZeH7A2tq3yD5pJX4J9zXm3jzXINX1bZaNuggG0N6nvTyOKlmcpYVNU9fu6X+ewZek8W3R+E5miiivvD6IKKKKACiiigAooooAKKKKACiiigArS8Nf8jHpX/X7B/6MFZtaXhr/kY9K/6/YP8A0YKAM2iiigAooooAKKKKACiiigAooooAKKKKACiiigAooooAKKKKACiiigAooooAKKKKACiiigAooooAKKKKACiiigAooooAKKKKACiiigAooooAKKKciPI6xxoWZiAqgZJJ7CgBtFd1a/BD4p3lol7D4RnWN13ASzwxPj3R3DA+xFcdqOm3+kX02m6pZy2t1bttlhlUqyn3B9uaNnYN1crUUUUAFFFFABRRRQAUVZutM1Kxht7m90+5t4bxPMt5JYmRZk/vISMMPcVWoAKKKKACiiigAooooAKKKKACiiigAooooAKKKKACiiigAooooAKKKKACiiigAooooAKKKKACiiigAorpvDPw08c+MLZrzw74duLq3U485mSKNiOoVpCobHfBOKr+KPA3izwY8SeJtEnshNny3JV0cjqA6EqT7ZzQ9NwWuxg0UUUAFFFFABRRRQAUUUUAFFFFABRRRQAUUUUAFFFFABRRRQAUUUUAFFFFABRRRQAUUUUAFFFFABRRRQAUUUUAFFFFABRRRQAUUUUAFFFFABRRRQAUUUUAFaUH/IuX3/X7a/8Aoues2tKD/kXL7/r9tf8A0XPQBm0UUUAFFFFABRRRQAUUUUAFFFFABRRRQAUUUUAFFFFABRRRQAUUUUAFFFFABRRRQAUUUUAFFFFABRRRQAUUUUAFFFFABRRRQAUUUUAFFFFABRRRQAUUUUAFFFFABRRRQAUUUUAFFFFABRRRQAUUUUAFFFFABRRRQAUUUUAFdt8D/wDktXw//wCxp0r/ANK464mu2+B//Javh/8A9jTpX/pXHQBxNFFFABRRRQAUUUUAFFFFABRRRQAUUUUAFFFFABRRRQAU5pJGUI0jFV6AngU2iiwBRRRQAUUUUAFFFFABRRRQAUUUUAaGm69q2ktmxvJIx/dzkflWuPiN4rAx9uT6+WK5iiuSrgMLXlzVaab80jGeHo1HecU36GtqXinXdVUpeX7lT1C/KD+VZNFFb0qNOhHlpRSXloaQhGmrQVkFFFFaFBRRRQAUUUUAFFFFABRRRQAUUUUAFaXhr/kY9K/6/YP/AEYKza0vDX/Ix6V/1+wf+jBQBm0UUUAFFFFABRRRQAUUUUAFFFFABRRRQAUUUUAFFFFABRRRQAUUUUAFFFFABRRRQAUUUUAFFFFABRRRQAUUUUAFFFFABRRRQAUUUUAFFFFABXZ/BybTbf4l6DLqrxrALggNJ90SFGEf/j5X8a4yiqi+V3FJcyaOu+IGm+O9D8VXV94pGoR3jXDtDeOXCyDOQYn6YwRgA8dOK51n1fxBqYLvd6lqF24UFi000z9AO7MegrsPCnxh8VaEselavOuuaI5CT2GoKJ1aPjIUtkjA6DO32r0Pw/4U0Twn8UvFgsbw6baWugyX1ncmIytYCVUy4UfMSgLYHXHHepjHlSXSz/BX/Epy52310/F2/C+x5lq3wf8AiToemPq+peFbhLWNd7skscrIvqVRiwA7kjjvWH4b8J+IvF96dP8ADekzX06rucJgKg9WZiFX8SK9Q8G3Hw88H+KI/Ey/G65vGLM13CdEul+1qQcq7EnOSc5IPNUJNVWy+D+v6l4bL2MWq+KmtyY/kc2vlb0jJHb29yO9G13/AFul+v4AlzOy/rRv9PxON8UfDfxv4Mt47vxJoE1pBK2xZRIkqbuwLIzAH2OM1l694f1fwzqL6TrlmbW7REdoy6t8rAFTlSR0PrUCalqIsv7KF/ciyaQSm281vKLjo2zOM8nnGa7z4/f8lGuP+vO1/wDRQpO6Sfd/oCs7+n6r/M46bwxrtvZaXqE2nstvrTOtg29T5xVgpGAcj5iByBW5D8IPiPPDe3CeF5li05nW4d5okUFBltpZhvAweVyO1dPq/wDyKPwn/wCvi4/9KUrM+POt6pqfxH1OwvLt3ttPdYbaHPyRrsUkgdMkkknqfwFOp7r5V3kvut/mTB3Sb7J/ff8AyK8UvjafUfAa+KpHfTfOgGkBzGR5AlQH7vPZR8/OAO1dB8V/hV49u/GOseIrbQN+nXl8ghmF1CN5kZUT5S+4ZZgOR35p+v8A/Hr8If8ArnH/AOj465P4tyyQfFLXp4XZJI77ejKcFSACCKTac1fvL81+IQvy38o/kzldU0u/0XUbnSdUtmt7u0kMU0TEEqw6jI4P1HBqfWfD2seH2tF1iya2a+tUvIAzKS8L52twTjODwcH2r1TxH4YX4leKvBviizjHkeKokTUSnSOeAYn+nyLx/u1wvxR8Sp4q8calqVu2bSKT7LaAdBDH8q49jgt/wKjVWT3u/wAP8+nkVo9VtZfj/lZ38zlKKKKYgooooAKKKKACiiigAooooAKKKKACiiigAooooAKKKKACiiigAooooAKKKKACiiigD134o6b4h1Twn4V1Hw3HdXfheDR4UZLUFo4bhc+Y0qr0PQbiOoIrzOHVNSvGsdOu9RuZ7S3mBhgkmZo48kZ2qTgZ9queGPHHizwdMZfDmuXNmGO54g26Jz6tG2VJ98ZrufF8ml+M/B2jfEmPSLbTtWOrf2bqK2ybIrhsbxIF9cYyevJyTgVpD+JzLZtP73/myH8HL1S/Jf5F743fDbxndeK9c8ZW+i7tGSOKU3P2iIYVYkDHYW3cEHtXF6F8I/iL4k02PV9H8MTS2ko3RyPNFFvHqodgSPcDBq/8d/8Akqetf9sP/RCVoN4AttJsdLuPiB8VF0K78hJrKyWCa8mtojyvCMPL57Dj361jD4b9P6+80nvb+uhi/DrS7/SPitoWl6tZS211b6lEssMq4ZTnPIP4EVd+I/wx8caRrGq+Ib/Q/K0681SUQSi5hbf5srFPlDlhnI6jjviu88Rw27fFv4calBqP9oG8srNnvTEY2usE4lKnkFgQcHkV5Pr3/JStR/7Dk3/pQa0iudwi+8l+MU/66Gc3yc0l2T/Bsx9b0TVPDmq3Gi61am2vbVgssRdW2kgEcqSDwR0NSal4c1rSbfTrrULBoo9WhFxZkMrGWMnAICkkc9jg11Pxx/5Krr//AF1i/wDRKV0XirV7fw+vwr1y6tjcQ2GmwXDxjqyq6k49+OPes4S5lBvq1f7m/wBC5aOSXRP81/mc03wT+KKWB1N/CU6wCPzSDPD5gXGeY9+/PtjNcPXqev8AgeH4jaxqPiHwN41tNcublnum068LQXqg8+WiuMOFHGQQOABXlzo0bFHUqykggjBB9KabvroOytoNooopiCiiigAooooAKKKKACiiigAooooAKKKKACiiigAooooAKKKKACiiigAooooAKKKKACiiigAooooAKKKKACiiigAooooAK0oP+Rcvv+v21/8ARc9ZtaUH/IuX3/X7a/8AouegDNooooAKKKKACiiigAooooAKKKKACiiigAooooAKKKKACiiigAooooAKKKKACiiigAooooAKKKKACiiigAooooAKKKKACiiigAooooAKKKKACiiigAooooAKKKKACiiigAooooAKKKKACiiigAooooAKKKKACiiigAooooAK7b4H/wDJavh//wBjTpX/AKVx1xNdt8D/APktXw//AOxp0r/0rjoA4miiigAooooAKKKKACiiigAooooAKKKKACiiigAooooAKKKKACiiigAooooAKKKKACiiigAooooAKKKKACiiigAooooAKKKKACiiigAooooAKKKKACiiigArQ8Pyxw69ps00ixxx3kLO7HAUBwSST0FZ9FABRRRQAUUUUAFFFFABRRRQAUUUUAFFFFABRRRQAUUUUAFFFFABRRRQAUUUUAFFFFABRRRQAUUUUAFFFFABRRRQAUUUUAFFFFABRRRQAUUUUAFbfg/xHH4W1yLVrjSLXVIAjxTWtyoKyRuu1hkg7Tg8HFYlFNOwmrnpcOs/Aa0vBrEPhnxTPMh8xNOmnh+yb+oUvnzCufXPuD0rOtfizq8XxAu/HN1YQXC6gjW91Ysf3clqQF8rPsFXnHUZI6iuFopdf667jPSH1f4DQyyanb+FvFE8xUsmnTXMa2gbHTzFPm4B78/SqHgzxzoOnaNqXg/xfok17oOozi6AtJAs9rMBgPGWODwAOT275IPDUUAdh4lvfhauj/YfBui6699JKHa+1WdA0aDqipEdrZ9SMitx/HXw98YWFg/xI0XWv7W06FLb7ZpLx/6XEv3RKshGD6kcn1HQeZ0UIDtvFHxCt9e1/RZbLSv7P0Pw+Y47GyRtzLGrhmYk9XbAz9ByeScr4g+IrPxb4y1TxFYQzRW97KHjSYAOAFC8gEjPHqa56ilbb5/ja/5B/wAD8Ds/EXjq31HS/B1vpcE8V34ZtykjyhdjSBwylcHJHyjrir3jvxN8NvGKXfiK30zX7HxJeBHeIPC1j5nAY5P7zlQegHOOOtefVY0+a1t763uL6z+120cqPNb+YY/NQEFk3DlcjIyOmadk9+7f37iXu7eX4bHrPw98T33hb4OeJNRuFURm6+zaQ7D5xcyxlZSn0TDcehrx6ur8bePZPFkVjpWn6RBo2iaWpW00+By6qx+87MQC7H1I9e5JPKUN80nL0X3DS5YqPq/vCiiigAooooAKKKKACiiigAooooAKKKKACiiigAooooAKKKKACiiigAooooAKKKKACiiigD0mfxX8J/FcUF54w8MaxpmqRRrHNLoTQiK52gAMySYCHjt+dZnjXx3pWqaXp/hXwdo8ul6FpcrXEYmk3z3E5/5ayHkA9QACevpgDiaKL63QLTQ9G8ZeL/hz44gm8Qahpmv2Xiia2VGFu8LWUkyqFDNu+cAgDgAfj1NzVvHfww8WpZa54t8O67Jrtpapbyw2k8aWl0UGFLsfnUHvtGRnv1ry2ij+vz/zD+v6+49E8U/FWLV/EPhbxHpGkCzk8P28KG34ERZHJ2JjOExgDPNU/HGtfDXXTca74bsfENjrd5cC4limeFrRGYkvtI+fOeR/IVw9FH+d/v1Ydb+Vvu2PULvx18MvGZtdX+IPh/Wl1uBEjuJdKkjEV8FAAMgcgqcDB28+/QDB8S+PbHxT4qsdT1Lw8n9h6bGlrb6THO0YW2Xou9eQ3Ocj2HauNoo63+YdLfI9T0bxd8HPCOpr4o8NaH4on1W3DNa297NCLWNyCM7kJcgAnrmvMbq5lvLqa8nIMk8jSOQMDcxyf51FRStrcLhRRRTAKKKKACiiigAooooAKKKKACiiigAooooAKKKKACiiigAooooAKKKKACiiigAooooAKKKKACiiigAooooAKKKKACiiigArQhljGg3kJkUSNeWzKmeSAkwJA9BkfmKz6KACiiigAooooAKKKKACiiigAooooAKKKKACiiigAooooAKKKKACiiigAooooAKKKKACiiigAooooAKKKKACiiigAooooAKKKKACiiigAooooAKKKKACiiigAooooAKKKKACiiigAooooAKKKKACiiigAooooAKKKKACiiigArtvgf8A8lq+H/8A2NOlf+lcdcTXbfA//ktXw/8A+xp0r/0rjoA4m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tvgf/AMlq+H//AGNOlf8ApXHXE123wP8A+S1fD/8A7GnSv/SuOgDi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u2+B//ACWr4f8A/Y06V/6Vx1xNdt8D/wDktXw//wCxp0r/ANK46AOV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o/snUP8An3/8fX/GuiooA53+ydQ/59//AB9f8aP7J1D/AJ9//H1/xroqKAOd/snUP+ff/wAfX/Gj+ydQ/wCff/x9f8a6KigDnf7J1D/n3/8AH1/xrtPglpl9H8Z/AMjwYVfE+lEncOn2uP3rNrsPg1/yV/wN/wBjJpn/AKVR0AcfRRRQAUUUUAFFFFABRRRQAUUUUAFFFFABRRXrPijx34q8JaF4Ts/D2qfZIZtFhldfIifLdM5dSaHor/11/wAgWr/ry/zPJqK9K1zVpfGvwzn8SeIbe3/tTT9RS2hvI4RG9wjLko2ODjJPHHA988br2uafq9ppdtZeH7XTnsLbyZpYTzdNx87cDnjvk8nml1a/ra4dL/1vYx6KK6H4e6RYa74y0vSdUgM1rcSssse4ruARjjIII5A6GqSu7CbsrnPUVZ1SCO21O8toV2xxTyIgznADECq1TGSklJdSmuV2CiiimIKKKKAJWs7tLVL17WZbeRiiTFCEZh1AboSPSoq7vVf+SN6H/wBhaf8A9BauItbae9uYrO1jMk07rHGg6szHAH5mjeTivL8k/wBRJ+7d+f5sjor1XRdH0TSNUl8MaFomk61q9nC0up6lrDk2NrtxvUJ3VTxu65z26Jq+n6Bq2oW/h7xBo2i6Ve38YbTdY0J/9CmYkhVZOhBYbS3UHHbmh+X/AA/p/WvQfr/Xr/XqeV0VNfWdzp17Pp95GY57aRopFPZlOCPzFdh4e8XaZ4P8Jm40EQHxPdXRWSaa33tbW4HGwsNvJ/nyOBQrNXB3TscTRXpiaxN8SPBeu3HiSCCTVNCijubfUEiWN3UkgxvtAB6HH/1uVuNbn+G3hDQf+EZht4dT1u3a9ur94VkkCkjai7gQBj27e9Juzs/6v/wzDfb+tv8ANHmVFelTavJ8RfAutajr9tbvq+g+RLFfRxCN5Y3Ygo+0YPQ449PfL9fTw9H8HreHw8zTLDq8SXNy0ZQzTmAsxweQBu2j/d/Et6J36W/EaV7fP8DzKivVdW8ZeJPBXgnwfaeHdSFn9qs5p5gIY5N2XBU/Opx1PSuE8SeMvEni4wN4h1L7WbUMIv3Mce3djP3FGeg60Pdpd/yEtUmzForrfhOAfiHooIz++b/0W1at/wDGL4gWesXUP9sRT28NxIggktIirKGICnChsY980dUu9/wt/mHfy/4P+R57RXovjl9E8LfES01VfDtrcW8lrDd3OmOAsQkdCGXGCB2boRntXA39zFeX1xdwWqW0c0ryJDH92MEkhR7DpSv+v4B5+n4kFFFdXY6Fpc3w11LxDJbE39vqUVvHLvb5YyoJG3OD16kZobsr/wBb2Bau39dzlKKKKYBRRRQAUUUUAFFetfB6x0mz0W9v9bQbPEF0uhwZH95CW/AkqPqK8u1Gwm0vU7nTLgfvbSd4X+qsQf5U7e8o/wBf1qvvBaq/9f1o/uGtYXyXS2L2U63LlQsJjIclumF685GKhdHjdo5EKupKsrDBBHUEV67r/wDyXbSf9+z/APQBXm3i3/ka9a/7CFz/AOjGqb6J+v4W/wAw628k/vMqiitjwxrmn6Dd3FzqPh+11dJrZ4UiuDxGxxhxweRj688EUwMeiiigAort/icAIvCeABnw7af+zVxA5Ip295x87fiN6W9F+KCiuq+Juh6X4d8Vy6ZpFsYLZYIXCF2f5mQEnLEnk1ytSncVgooopgFFFFABRRRQAUUUUAFFFFABRRRQAUUV3PhcD/hV/jE4GfNsf/RlO2jfb/OwLVpdzhqKKKQ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dh8Gv+Sv+Bv8AsZNM/wDSqOuPrsPg1/yV/wADf9jJpn/pVHQBx9FFFABRRRQAUUUUAFFFFABRRRQAUUUUAFes+KfF3/CO6H4Ttv8AhGNA1PzdFgfzNRsvOdeMYU7hge1eTV6jr+g2HjDRfDM1l408M2bWWkxW00V7qIjkVxyRtAOPxod+X5/owVru/b9UR65rEfxA+HU9+lpFpc3hmaMvaWg2WsqSnaGCfwsDnueM+vBr6qZPhqCowbW2zx1/erVTUjoPgrwTqHhu01+z1jVtbkhNw1k++CCKNtwAf+Ik5/PoMcrrWr6XNJ8PjFqNu/2G2t1utsgPkkSrkP8A3SME80ae0Vtrr8nf8RP4Hfs/zX9ehqeNPibrnhjxlqGleH7axtbGC4JnhNsrfa3PLtIxG7kkjgjjFT2+laZp3xi8OXmkWotbbVrZNQFuv3YmkjfKj0HGce/pXB/ES7tb/wAb6xeWVzHcQS3JKSxsGVhgcgjgiuu1HxVo2neNvButC9huLaw0q1iuWhcP5Rw6sDjPK7skdaVHWMJPe6/Jjq7yS2s/zRk6x458U+I/EcGia1qgubKDVkMcRgiXBWQqOVUE8Ejk1ufEr4g6voXiXVPDvhmO30223EXbpAjSXTuoLMzMDx82Bj0/LC1vw5p+j6/b+ILTxdoeoWdxqaSKlvdAzojPu3OmPlAAwTn0rM+Jd7Z6j461e8sLqK4t5JgUlicMjAIoyCODyKiKfJGMvO//AJKU377a8rfidP4Iu/i42hW9v4I0aKGyiZi1wLeFDcksc7nl+/jplfTHatPxWzeDPGXhXxhqOlQWF3exH+1LeIKYw4wkrDBIyVfPB7Dk81S1q30vxxoWgzWnjvS9LtdPsI7a6sLy4MbRyIPmdIx/rCfoM4HPpk/EnU/D15oXhaw8Pan9si0+2nhYsMSD5lALL/Du2kgHnGK1k7Sv5/erP8GQleNu6/y/FEsXgJE+LX/CONGP7PS4+25P3PsgHmDn0x8v1rlvGWuDxH4o1LWlACXM5MYAx+7Hyp+O0CvRm8R20fwoTxNLEy6zLanw7HMerxBskj6Jnn1FeQVNrPl7fr/wLFXuubv+n/Bv9x3eq/8AJG9D/wCwtP8A+gtWP8OGhTx1ojTlQv2tAC3Tcfu/+PYrV1SeA/CHRIBMhlXVZyUDDcBtPOPxH5iuJilkglSeF2SSNg6MpwVIOQRVJ2qNvy/JEWvC3r+bO08Jw3fleNYJ43NyulzeYuMtuEybs/TBzXKLp+pRvZk2lxGbshrUlCvm/NgFCevPGR3r0DSvF3hrU9RXxHPrl54U8RBNtxd29r9ptbo4wWMQ5DHqR93Iz1pdV8Y+GtN1E+I49avPFviFY9ltdXFqLa1tuuGEWMlhnIHTJz1pL3HFvol+Db0+/rYpvmvbq7/lv/wDmfiY0b+O9ZMbK2J9rFem8KA3/jwNVvCng/U/FdxKLZ4raztRvu72dtsNunqx9euB/IZNYs88tzNJcXEjSSysXd2OSzE5JP416Va6daa98NNG0XTvF3h/S5BcXFxqEN9fCF5H3kRkgAk4Ud/alFcsPSwS1loY3iXxLomnaI3gnwWJHsXkEl9fyjEl7IvTA/hQHoP/AK5N/wAbzWltpngOe/svtltHpaNLb+YY/NUMMruHK59RWbcfDbyIJJ/+E+8GyeWhfZHquWbAzgDbyTWoBoXxA8KaPYSeI7DR9Y0OJrXZqD+VDPFkbWD9iPTrnPsaHd69U0/waDy6Wa/FMi8Jy28/g/x/NaWv2aB4rdo4d5fy1MrYXceTgcZPWq6f8kXk/wCxjH/pPVq9bQvA/gzU9AtfEFnrGr64YlmaxbzILeJGz9/+InkevPTjnNTULEfCWTTPtkP2z+3hN9n3jzPL8jG7b1xnjPSm7e9btFfiio9L+f5Elv8AFK+j02x0u88J+GdQj0+BbeF72xaWQIPcv/ICpvF1loOt+EbLx3oukxaXM121hfWkB/c+Zt3B0H8PA6e/tk3tY0fwx4/W117RfEuiaJdmCOK9sb+QWyrIowWRgMMDx0H68Cj4vvdB0XwlZeBND1WPVJUu2v767hH7oyFdqoh/iAB6+3uQCXW+9/1/K39XJj0ttb9P8yl8Jv8Akomi/wDXZ/8A0W1bM/xTOma/M48B+FG+zXT/ALyPT9kxwx5D7jhvfHWsD4ZXtnp/jvSLy/uora3jlYvLK4RFBRhyTwOTWzefDm0vNVuLuX4i+EI7ead5CU1IPIqlieFwATjtn8aHe8WvP9BK2vy/U3XsYx8X/DmvwXM81vr6x6jH57bnj3K3yZ9BgY9Bgdqg8I3NrYS/EO/udPgvFtSZVgmXKMyzOVDDuNwBI74qH/hKvD0/xK8Mpp98q6PoUMVil1OdiuFVsuScYGSBz6ZqjpOr6XHZ/EISahbob9T9lDSAGfMzH5B/FwQeKiWi93tO34WK3lr/AHf+CafhHxfqHxIvZ/BvjGK2vLe8gle1lWBI3tJFUlShUDjAPXJ98ZBreENf1jwv8LNY1PRLz7NdJq0cYk8tX4KLkYYEfpWH8Jr+x0zxvaXeo3kFrAsU4aWaQIgJjYDJPHWrvhCfSNZ8H6z4MvNbs9Luri7jvbaa8fZC+3gqW/h6fr3q5J293sv/AEr/ACFF9+/5r/M0vhzr0uuaz4n1/wAUoupONFkknVkVPNVCny4UADIUDpXNap8QPFXie6srW6jtri3trpJrTTo7NPKDDhYwoG5lwcbSTnNavhRLDwvc+LNMvtd0ucvoc0UM9vch4pnYKQsbHG484wB1BrE+HOsadoHjTTNV1VtlrDIwkfbnZuRlDY9iQapWbil2/Vid1Fvrf9EereHk+LusahFa+L/DlrN4evP3c9tIluiwRkcFVB3gjjg5P481x+i6bFe6Z4x+HCrvnsZ5L/TyQCzPCxVhn1KgD8TVzTdI0LQ/Gdt4n8R/EfTdTUXitb/ZrjzpXJbhpT0iUZyeT0wK5ePxINK+J83iLTpPPi/tWVwY+fNieQggeuVJx9alLnaj3uvyt9zG3yXfa363+9F3wsqeHvh94g8TzIvnanjR7PcOoYZlI/4D+q1wlejfGW4sNP1Cy8GaMvl2elI8zoD0mmbeQfoCMfWuR8H2un3nijTINVuoLazNyjTyTuEQIp3EEngZxj8aIe/K/wAv6+d2Evcj+P8AXysdP48uJfDNh4V8MWrmOfSrZdQnwelzK27n3GPyNV/ivbRS+ILXxJaJi21+zhvlwOA5UBx9cgE/WruvfGnxu2tXx0XXRDYCdxbILWFsRg4XlkJORzye9R+IvFB8b+AoL7XNUt5Nc0m/KYYpHJNbyAcqigZwwAOB0HNCfNafnf7+n5fcO3K+Xyt92t/z+83tf/5LtpP+/Z/+gCvNvFv/ACNetf8AYQuf/RjV3mt63o83xm0vVotUtHso3tN9ysymNcIM5bOBjv6VwHieaG48S6tcW8qyRS307o6HKspkYgg9wRSWy9ZfmhdflH8md54V1uHw38KbjWV063uryPXClo06BlhlMK/vMdyFDY9yKPAHiXWvFfi7UNR1+8F1cJod1Er+UiYQYIGFAHc/nWCmoWI+Er6YbyH7YdeEwg3jzPL8jG/b1254z0zTvhZqNhpmuahNqN7DbRvpV1GrSuFDOQMKCe5xwKKuvN6f+2jjpy27/wDtxqaFqUngj4cR+KNEggGr6nqD2hu5Iw7W8arnaoOQCSM89c98DF6+8VavrnwvvvEMptYdRkvV029uI7aMPeQFMgN8vBBbquOlTfD21t5vhxfC7sLXVLd9QzLa6hdfY4o8Jw0UxXG8nr8w4HbPOT8QR4mj0G0sIvCEOieHbeXzEW1uVukeY8bpJVJyecDOOvfjDqdU/L9L/fr94qfR+v6/lp9xr+LfHOq+EtL8LQ+H47e2vZtCtXlvGhWSQx4IWMbgQBncTxzkelYnjprXxH4T0Xx4bGG11G7nks70QrtSZl5EmPXAOfr7Cs/4iahY38fhkWV5DcG30G1hm8pw3lyDdlGx0Ydx1qTUtRsH+FOj6bHewNdxapNI8AkBkVSpwxXqBz1qpP3pPs//AG7/ACDZxS7f+2/5nSfFrx34r07XLvwzZ6r5emzWcSPB5EZyrxjcNxXdzk96uXF5420jwxo0vwtt430k2UbXUlnbxzztdEfvPMUhmyPYcfkKxPHljpHjNv8AhNdJ8WaNEDYoZrC6ufKuVkjTBRUwdxOOOmT09araJ4RhtpbXWfDnxV0SyDKrSNNcta3EZ/iXyzndj3ODUpbp9/8AP8A00a7for/M4nVb6+1PUbi+1Mg3crkzERLH83Q/KoAB49K9D8E6rbaB8MNW1p9Mt7y4ttVjNqJ03IkpQBXI77QWI98VznxN1nSte8YXeoaO4lgKRxtOE2iZ1UBnx7n+VWNP1Gwj+FGq6Y97At3LqsMiQFx5jIEGWC9ccdam75Hby/NDa99X8/yZt+CbnV/iV4on1HxMkes3Gk6dJNa2siRxpLIGGxGwACu5j19s8V1+j2PxX1bUhpvjzw5Y3Ph+6yk0LG2C2y4OGj2NuyDj1P4815Z8O/EGmaHq11b64ZF07VbOWwuZIxlolfHzgdTjH69+laTfDnQIZHurj4m+Hv7OUFw8UpkuSO37gc59s1bsku1vluyVd37/AI7I2fA1rPp+neI18CG0uvEdvemG3aUoZPsYJG+IN8pJPX8PasG/ufGPi/xVo/h/x2Z45JLlIh5tmkEgjdgGIIQEjA4zkVneHfC+ma7bTSxeNNN0y+gmxHDqBMCtHxhxJyM5z8uMjFdd4g8TweH9H8O2N14ktfEmsaVqQvjPBJ5qRQj/AJZeaeWyfxGPYURSTi5eX9fq/mDvZqPn/X6L5HTX9p8X9M1J7Dwj4WsLbw/bOYoLQG2KTxA43OWbflup5B555zVPT9C0TSfi9cWsFlFFbzaPJPc2cZBWB2T54xjpxzx/e44rmdd8JeGvFmqzeI9A8eaJaW+oStPLb6nP5E0DscsuDndyT6D3PWo/Az+HfDPjq8ji8SQXNjHp88a3ki+QkkhQZVQx55yB69qhtpa72f5Mp2b93a6/NFcfF3xC2q2TKLe10eyuo5otOgt41SNFP3Q2N2dpPfqelWNc8DJefFWLRLIZsNXmS+iden2Z/ncj2GHA+grzyvWNH8a6PB8OTqU11GPEWmWsuj2imQCRopCpVwvUhVyM9sEd6rSK5uq/H+mkTq3y9/w/pXLejRReM/GXijxNpmkW+pTaRFHDpNpLtETsMojtkgEAIWwT39QK2NL0r4ka69xpfxQ0W0m0WaGRvtDtbK1mwUlWQxnPt0P1xnPmfw+1zRrNNX8O+Ibh7aw1y2ELXKIWMEiklGIHJGSc/h2yasXHw90OwiuLy/8AiRoD20aM0Qs5ftE8h/hHlDGM/U4pNWVulvx1v8+pSd3p3/DS3yNHStRHw/8Ah/Z+ItFt4G1nW7qaJbySMOYIYyRhAeASRn8ec4FXU8VXfiv4X+KbvVbe3/tCKS0Sa6iiEZuF8wbS4XgsPmGQBxj0rK0ObQvF/gmHwfqWt2ukajpVxJPZTXbbIJkfllZv4Tk/yxnnFt4fDPhr4feIvD8Pimy1HVbprWSQWz5hOJOFiY8yEAEsQMDIqpfav5W/D/g3CO8Wu7v+P/APNKKKKQg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uw+DX/ACV/wN/2Mmmf+lUdcfXYfBr/AJK/4G/7GTTP/SqOgDj6KKKACiiigAooooAKKKKACiiigAooooAKKKKACiiigAooooAKKKKACr+h2mk3upw22t6sdNs2yZLkQNMVwMgbV5OTx7ZqhRTTsD1Op8c+JdM1X7BoXhyKSPRdHiMVt5nDzOxy8rD1Y/5GcDlqKKQBRRRQAUUUUAFFFFABRRRQAUUUUAFFFFABRRRQAUUUUAFFFFABRRRQAV13ga48G6MT4m8QX0099YyFrPS44GxK4AKO0n3QobPHX5c89DyNFNO2wmr7lrVdTutZ1K61W+fdPdytNIR0yTnA9uwqrRRUpWVkU3d3YUUUUxBRRRQAUUUUAd7Yav4N8SeEdO8M+JdWutEudHaUwXMduZ4ZVkbcdyL8278vrzgLf6x4P8M+ENS8M+GdZutaudYaLz7h7doIYkRs/Kjc7j07/UYweBooet/MFpby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uw+DX/JX/A3/YyaZ/6VR1x9dh8Gv+Sv+Bv+xk0z/wBKo6AOPooooAKKKKACiiigAooooAKKKKACiiigArqB4PiPgI+KvtL/AGwT7vIyNv2Xd5fmYxnPmcdcYrmYopJ5UhiUs8jBVUdSScAV6strpS+KT4ZPifTfI/sz/hH/ALN5dx5vm7eufK8vPn853496Gvd03/y1/wAl8wT11/r+tX8jyeivQWv/ABRoXgTQBocl3aytqF3FM1uh3NIHXbGxAyQfm+U8HHQ4rQ1S0utE1XVtW07X73RraXUIbX7PpNt5skl0IVd1Kh0UKGdht3cnIxxRo/69P8xa/wBfP/I8urY0/Rra78MavrUkkon0+a1jjUEbGEhfdkYz/CMYPrXdeIVk0Ofxlf6CJLO/insMyQx+XLDFJGWkIxzHl8ZwfQVi6D4i12Lwj4o1ddWumv3nsE+1PKWmAJlHDnkHHGQc4pN+6/l+LX+ZSOHor1fS0g1G70zX75nbVJ/DtzcLPHbrLM9xHKyrIqEgPIEB6nJ25zkZrk/FWsW2q6JYhrnVtSuoriUf2jf2ixM0eF/dbhI5facnk8bsU5e67f1u1+glr/XlcZN4PibwFbeLrS4kefz5EuoCRhYgwVZF4zgMQD1+8OlO13wbFoXg/StdnuHN/fzMJYMjbDGUDoCMZ3FSG69GHFaFnrx8O+HPDF69ol3bSHUYLq1dsLPCzRhkJ7diD2IFXbV9X8ZaPp0yXUcN/f8AieaRZWHyxEQRkYHPCgYA9gKJL3Xby/NL8RRffz/Jv8P8jziivTL3V7iDwxF4i/tfVNXn0vXIDb3Wo2nlEfK5eNGMjlkJRcqcY445p19pmjeHnSPdH9i8WanbvHkgBdNDJIQT/DlnCn/rmaaV3b+tbf5/gxvRX/rS9/y/E8xor0rxTq8CN4j0W+udbvxGGSCzm01IrewZZAEdGErbFC/KMKAwYZ61pT6pf3vxIi8KXNyz6Pc2ccMtkceUwNqG3Fem/dghvvDA54qE7q6Hazt/XT/M8jorf8F2V9c6ncXdlq0mm/2faS3UtzEheVIwArbFBBLfN6jHJyMV6Dp+J9a8GarNPd3s9xBqKtdX9qIpp40jOzeNz7gNxAJJyKp6f16/5CPH61/DukW2r/2p9pklX7Fp015HsIGXTbgHIPHNdNpOoTeKfD11N4rvHvFsdUsPLmnbLRRys4lUN1CEKPl6DHArWk1HxLNqvjbSr43H9nWWn3aQwNHiK2QMBEEGMICnTGNw5560paJ+j/JP9QWrXqvzOP8AAnhi08Wapc6Zd3jW2yzkmikBAUSgqF3ZB+XLc9PrVzwj4DfWpdY/tiSWzj0qGZSBgM9yqswjGQRwEYn2Hvmqvggkf2+QcEaJdfzWul0Dxld+J9Zt7aW1jtxBpl9JcFD/AMfVybZlaZv9oqqj8/WiXW38r/X/AC/IIatX7/5f5/mea0V6t4Nsr21utH0DUdf1G6g1Cwa4bS4bPzLMW8iswMjFwAec7ghwcDNZ/hyKz1jSdL8V3uxh4SWRLxSRmRFzJajHu5KfQU3ZX7LcV72t1POaK9Oj1gaf4f0HVI9a1azbUJJ57z7Dp6TJd3BmbKykypuO3ACEEYOe9VNR1270jwnc3fhs3GjifxJdhUUeVNFH5cZEZxyoHGVBxxjtQ9E2+n+aX6lJX/ryb/Q88orpviBbxjxFHNFHHG97Z2l1KFUIplkiUu2BwMsST7k1172d5FYeJPDura/qWqnTNLLSQSWeLO2lQKUMchfII5Awi7hnrQ/dTb6X/DcS1a87fieVUV6XqGpzTeIPCPhy9u2j0eay0s3NsrbIptypkyAcP0A+boB2qt4m1lJbLXtK1C71zUZY3XyobrTUii09xKBlWErGNSuVACgHIoen3tfc7Atfw/E5Cy0Q3mgalrn2nZ/Z0tvH5WzO/wA0vznPGNnoc57VmV2HhbUdR0zwT4lutLvrm0nWew/eW8rRuFJlB5Ug45FW9f1PWW0Xwr4e0+/e3i1HTlEyo+wTM88i4kI+8vscgZPrTa1du6X3q4XXXtf8V/mcJWt4V0i21zW4tNu3kSKSKZyYyA2UiZx1B7qK7nVY7mTw/wCKdO1TXtT1h9KEQJubLZb206zIh8ly5I+UsMBFBHNX4b7W4PH76DYNP/YUOmu1vbqmYFg+ykrKB0yWP3+pJIzzipk/dbXZ/kNLv/W3+Z5DRXqMGo2eg2PhZbbUNXis7q0SSaystOSeC+lLsJUkYyrvY427SrbRjFZ+peIdS0Lwnos3h24n01JtQv22J8r7FkTbG56kAHBU8HuDVW97l/rexK1Sf9bNnn1Feo6jqV1P4w8Q+F3KDR1sbsx2KqBBGyQGRXVBwrbxncOetS+FLK9trjT/AA7qWv6jeQXmlvO+mxWnmWaQSRsyl3LgBgSDuCHDYGam/u83lf8AP/IpK7/ry/zPKRycVt+NdIs9C8UX+k2AcW9uyhA7ZPKKev1Jra1nWtU0/wAC+GNPsLyS2hu7e6NwIW2GYfaHG1yOWXBPynjk10/jVrI3fiaHw1vGtqqSag8qDe9oY1DpAc8BRtL8ZIJ7DFOWl/K/4W/r0Et0jyOiu5k1GXxToElpo+tajYDS9MVrjSzkWcqxAB3Vlb7zfew68k/ePFUfCMtzZeH/ABDqmk7k1O2jgEU0f+thhZyJXTuv8ILDkA9Rmh6NhukZfhfRYdc1GSG6mkjtbW2mvLgxgFzHGpYhc8bjwBnpnNMsbCy1zxFaaXpwns7e+uYrdDO4nePewUkkKgbk5xgenvXoWmXN6Da61cySQ6zN4Y1CaacEpM20sIZWI53FQMN1IAOa4nwtf3l/460W+1K9muZ31K2LzTyF3bEijljyeBVQSdRRf9atfoJu0G/62T/UbZ+HbaW18RyTzymTRY1aIpgK7eesZ3Ag8YJPB61g16NZeINeR/G1/Nql3Jd2luIoZJpGd4V+1qMLuztxk4x0PI5q7oIi12TwnrGtsbq/lXUYvOkjEskzxJmHcG/1jAnjceTgZrODcoJvtf8AMqWja82vwR5ZXQeBvDln4m10WWpXT21jFE01xMhAZF4VcZBHLso/GtHxLrUOpeHmtrm91rVbuG+UpeahYrEbcbW3w7xK5OTtO04A2nFLollb23ga9nudYtNNl1m7S3je5SY7oYcO+3ykc8u0fUAfLVq2t/6v/wAOJrZL+v6scrqFlNpt/c6dcjEtrK8Lj/aUkH+VV69btopJPGE/iHSJYr2TVfDs91FJDEzI90ibH2q6gn50JwVzz0rL0qHX/FejaRPf6g66qurutnf3ILzCBITJJgn5pArKMDnk4GM1Oys+m/32C99V/WlzzitDw7p0Or6/pulXLOsV5dwwSMhAYKzgEjIIzg+leiwpZ63pvh+61fUdQ1aL/hI4rYXep2oiZomUlow29y6blHUjHIwKwbLXfEl98QtN07WNUvnjh1qHFrLIwjjImAAEf3VwOmBVw1nGL7/5f5ifwtr+t/8AI5DUbdLPULq0jJKQTPGpbqQGIGfyqvXoMuraj4itvGNlrN29zBYxm5tUfBFu63CqPLH8A2sQQMA5rX17U9N0nV7jRhdazc6UdP2waTDpyNaPGYcrKr+bzhvnMoTdkHmsoN8ib7XLkveaXe35f5nA+FtEtdZubx7+SdbXTrOS9mWADzZFTA2rngHLDkg4AJxVPUptDlCf2Rp99bEE7zc3iT7h2xtiTH61N4fk8Q2l1Jqvhw3Kz2EZmkkgGSkeQCWHdeRkEEY68V3WiW+m+Iv+Ee1/WNGsra9n1OS1xHCIor9Vi3K5j+6T5mFO0AEtg1b7/wBbkJ2/ryPNIIXuJo4I8bpGCLn1JxXV3fhLSn1jUfD+nXF2k+i2tzNdXExVknkhXlUQAFBkEZLNxjgdK0bS/wBa1rQtQuPFUk88tnqdolpJcjDxTM582JCeQNoyUHAwDgVqjXNam+IXiqJ9XvXNla6qLJTcOfJIBx5Yz8v3R9309qHt9/4JNfmNfF81+La/T5HldFegeGSfG2nKmvXj3MuhXv8AaFxLcSFneyZczAk8nBjXr/fqfXYba10y81vTY4IX8ZvBDaRqQohjO17gew83an0Bos/689v1+5iTX9fj+GvzPOKK9Rv4LttG8U6NquvanrDaXbJuE9lttradJUA8qQuSDgsMBFDDJ7Umt6lNffEnS/Dep3ZGjCSwD2m7bC5MSHLqOGJJ6nnHHSmldpLrb8Qb5U2+l/wt/meX1v6PpuiHw9fa7q9vfXBt7uC2jitrpIPvrIxJLRvn7g4wOtb/AIj1pbjSta0zUbvXNTuI5YzGt5pqQx6e4kAO0iV9gK5XaAAeKzdCu7ey8C6rLc6Xa36nU7RfKuGlVQfLm5/duhz+OOelJO8W/T80U1aVn5/kzn9Sl0eVkOkWN5bKAd4ubtZyx7YKxpj9ap11fg2SWOLxBqelwKmo21j5tmIwWaEGVBI0ecnKoW+bkgZOe9dJo011f3fhPUdYYvql7HqEIml4luIvKKwlieWJZmUMeT05oei/rzEnf+vQ8worsfDdtPaeGNVN3A8Il1OwgTzF27pFdy6jPUgdR2roL/VdQ1jxV4y0DUrlp9Ogt7+SG2bHlwvESUdF6K2RyRycnOc0PT8fwSf6gtXb0/FtfocD4Y0u31vxFpukXTyJDeXMcLtGQGCscHGQRn8KzpVCSOg6KxFer6Tfa3Y+L/CWj6K040ea0tJfIjTMMu5QZpGGMMwbcSx5UjtiqPg+HU9Mk0NX8RakkOr3kjxabZ2nnxTIJNj+dl1XBwcjDbRzxVW1t5tAn7rfo/vTZw76IU8Mw+IvtOfNvpLLydnTbGr7t2e+7GMdutUbpbRJdtlPNLFtX5pYhG2ccjAZuAc4OeeuB0rutXur3RvBl7Z6PeXNpAfEd5byJBKyBo/LQBGweRgHg+9afiCe806HW9V0Rni1GG20iNp4uJYLZrYb2UjlQWCAsPp3qE73kttPxS/zHbXl9fwdjy2ivVbW5u7eebWZlWPV5PCMtzcOyDeZRNhJGB/jKBDk8ng1y+t3d1rfgbT9a1ad7q/i1KezFzKd0rQiNHCsx5bBY4z0zTl7t/L/AD5fzEtf68rmV4Q0i013xFaaVfNMsE28uYWCvhUZuCQQOnoauR6X4c1nSNSu9Gh1Gyu9MhW5aO5uUuEmi3qjYZY0KsCwPQ556U74bEL4105ioYDziQc4P7p+OKv3F5bXvgO5ufDulWmmutwsOsRQeY7PETmFg0jsypuGCAfvBfpSezBbodceHfB0PiiLwi0WsRTT+REl59ridFklRSpMXlA7QXAI35xVXUPA4tfBkfiOC4aS6hu5oLyHIKrGr7BIvGcbsA9fvDpWl4u8TjRPF001joOmC+ghtzHfSCZ5VbyEw4UyeXuHb5Ow780y28QyaD4f8NajPbC9hnbUoru3kbAuInePcpP1wc+oBp7/ANf1/TJTaSf9bambrvg2LQvB+la7PcOb+/mYSwZG2GMoHQEYzuKkN16MOK5orafZVdZ5jclyGjMQCBMcEPuyTnPG0fWuu17VLvW/Ay6tesDNdeILiRsdBmCPAHoAMAewqbQtTttF8IaPq13Zi6itvEEztHxk/uI+RkEZHUZ7gUnvJvy/Hl/zLtoref4X/wAjhqK6fxct5fWNjr7eJNS1azupJooRqG4TQuu0suCzKRhl+ZTj1Axiur8EWl/ZXXh7Sb3xBqMtvqsRmGl29n51q1u7MG84l1HqSdrFeKauyW7anA+GdDPiPWoNHFz9nMyyN5mzdjYjP0yOu3HXvWXXWfDUmHx7ZeUxUr9oCYPOfJkxj3q9oXiPXo/CfifWG1S5fUPOsIhdyyF5kB80Ha7ZKnGRkHIBNJvS/kvxdimrNpnC0V6j4OXV4LzQINS8TapcLrbtcHT4bX7RDNE8hWQzs0igk/MScOV6+1Zc91qug+F9MPhKSeBrrUruK8a2BLSSK6iKJyOSNhOEPByeDTejt/XT/MS1V1/W7/Q5nxZpFtoPiC70m0kleGDZtaQgscorHOAB1PpWRXr+stHZ3/i/VFvL3Tr6G7s45LiwtVlnghaE7gAXTy1LBQWDdgO9Z1nrSS3ur6xpyXaXUXhks13dWiwyXEonTE4UMwzjb82SSVz1pXsr+V/wuC1aX9b2PMaK7y/8X+I7fwpomrwapKmoT3NzFPeA/v5o4thRJH6uo3twcg8ZzgVo6nY3Ojaxr2sadrt5olkb2CDy9MgLyySvH5m0KHQKmSf4sHOMHFPrb+un+Yr6f15/5HmVbd9pNnb+EtK1iMP9pvLu6ilJbjbGI9uB2+8a7/W7q60FPGN9pha1u2i0lzL5IilSSRP3jhRny3JZs4PBJwe9U9CutCm8M6HeeKZpJ7qfUr4W73I8yHz2WPEs+TllDbcjvkk8DBa1uv66bDejXn/8i2eY0V09lb3Vx8RLa18YDfNJqUaXomwA3zgEHttIxjHGMY4rWuL7X9V0jxTF4p810sGiNus64FrcecqiOL+5lN/yjjAzjilHVJ9/+B/mO2tvT8b/AORgeLNI0vw9ef2HAt1Jf2wT7VO8q+UzMgYqiBcgDIG4sc46CrA03wxp3h/SNU1Wz1S5m1Iz7vs97HCsYjfaMK0Tk8e4q58VdV1O58XahptxqV1LaW8iGGB5maOM+Wv3VJwOp6etX7C/0C10HwfF4j0W2vLOWW7Essjyh4V87G4BHUEAkEgg5AxxSi3K3mS9Ecp4o0aDQ9VNraXDz200MV1bu67XMciB1DAcZAOD9Kya9Qh+3WR8W32rX9zaatZzW0P2rTbRZJIbXDAGJd6bIyojG4NkDaO9Rw6lHevqGtaRFevrFroKvFeXNosU87+eFe4VVZhuERxvyT8pNP8Ar8L/ANeZXW39bpf8H0OJvdJtrbw1pmso8hmvbi5ikUkbQI/L24GM5+c559KNR0i2tPDuj6vG8pm1B7lZVYjaBGyhdvGf4jnJNbniy91bUPBXhu81l5ZJ5Jr0rNMDvlT90AxY8t3GT2AoudZu9K8D+HRaw2L+ZLfFvtNhBcYw6dPNRtvXtjND3J6L+u5jeJ9FtdFfTFtZJXF7ptvev5hBw8gJIGAOOOP51F4f0M67LexC58j7JYz3udm7d5a529RjPr+ld3qceo3V/a69DrT6Stl4ZtJrmeygHmBXO3bHGhUDkjoVAHcVoJJPFf2mrRXV8dQufC184up4fs9zMyFwjkKzHdtAw24kgA0PS/z/APbv8hrW1v7v6f5nkFat1pNvB4Z0/WkeQz3d3cwOpI2BY1jIIGM5+c559Kz7u8u9QuXvL+6muZ5Tl5ZnLuxxjknk16D4JAaPwUGAIOu3XB/3YKqKvv8A1qhN8uvr+TPOaK7q21S98S+HPEa6/dvdR2D209tv5+zFpgjCP+4u042jjgcVW+Imr63beIdS0BNQu4NKicR29kkjJb+SANmIxhSMYOcc9ai+i8ymrNrscvpltHe6laWcpYJPPHExXqAzAHHvzXVHw54X1DW9T8MaZDqlrfWn2kW8093HNHM0IYkMoiQruCHnccHHBrm9A/5Dum/9fcP/AKGK7DREcfE7W70o3kWj6pLPJj5Y12SjJPbkgfjTl8Pyl+CViY/F936nAVsXujW1t4W0zXEklM97c3MMikjYFjEe0gYzn5znn0rtLPULfQdA8My2eq6taQ3UbPPDY6ek8V5N5rBklYypvO0KNhBAGMdaZqer63pvhOzuvCkd9psEuuXyhIkKyR5Mflwtjkdxszgle+Kb0bX9bpAndr+ujf4Hnca2ht5WlmlWdSvlIsQZHGfm3NuBXHGMA59qir1S/wBL+2P4r0uxjt7e4urnR42UALHHcOfn4H3cOzZHbmoNZ8+78J+JItQ1zVNZfTLm3VZbyy8uOCbzdjiJy7HBBIK7VGMHFLrb+un+YzzKpbdbRi/2uaWMCNihjiD7n7A5ZcA9zzj0Neq6lql/qPxI1PwreXLSaRLbTIbM48oFbUyBwvQOHAO4c+9cb8PwDd6zkf8AMDvv/RdK+nyv+f8AkHb1S/I5eiu5k1GXxToElpo+tajYDS9MVrjSzkWcqxAB3Vlb7zfew68k/ePFZvhCC+t7HVNdg8Q3mkW9oIoZpLKMyXDmRjtVQGXA+U5JYdhzmq6tf12Dpc5iiuu+JsAj1uynZZvPutMtp53mgEMkkhBBd0BIVjgZGTzW7reqT3fjnRPDeoXbJo23TBNahtkMm6OIkyAcMcnGT2x6URXM7edhN2+6/wCX+Z5pRXoviDWYZYNb0nU7nXdTeOZPLgudNSKKwYSqMoRKxjBXKABQDuFaPiPVNR0afxPBeeIrddPeA22l2NveKZIXLKFVYkO6Ham5XyFB5B3Zqb+7zf1/XYu2tjy66W0SXbZTzSxbV+aWIRtnHIwGbgHODnnrgdKvRaIZfDdz4h+04+z3kVp5Oz729HbduzxjZjGO9dzrPiG10fW76we81DTZr6y0zy9QsADNEFt0yhG5SUbIJ2sDlR16VBet4h8MeHPEUEeu3Zvo9YtRPdQTyLJIjwyEFjndzlcg9+O1VLRP+uqX6kR15fP/AORbPOqK9Tj1Gy0KDwxFBf6utjc2MMkthZ6ck1vfyMSJlcmVd7E5UgqdvGKx/EOt32n+CdBs9HuJrG2vft/mpG2x3j89gsbsOSoDEbSccmlLR287fcNaq5wlXtBsYdU1zT9MuGdYru6igcoQGCs4BIznnmvS9X1LTdH1caQLnWbnSX05fJ0mDTka0mjaAHzFfzRk7iWMmzcCDzxVfTr7WtP1nwRpnh9p10y7t7WWWGJMxXEhf9+zjo5XHOfu4GMVUV76Xnb8/wDIlv3b+V/y/wAzidL8OJq/i5fDMV0YFkupIFlZN5ULnBIyM9PasVhtYr6HFdn4PYL8VrY7sf8AEylAOe5LY/WrWieI9fj8NeK9Wl1W6k1CJrKFLmaQvNEDJIDtZslTgkZHIycVlTd6cZPt/kaSXvyX9dTgaK9I8ItrdsujXt14p1b/AInl9JKlna2xuRc4cLIZyzqDnByDuIHPeo9SlvfDmh6jL4TeazkPiK6tbmS1yHWNceTGWHIU/Nx0J9at6f15pfqStXb+uv8Akch4m0m30XUks7V5HRrS2nJkIJ3SQo7DgDjLHHtWVXr16fK1PxJqdzLdWOqW2maYRLZ2iyXFurRIJiiFk2Y4BIIKg1T03XI7h7zVLJr6W9t/Ddyzahe2iRSXLLKuyTAZwxUfLvJJJX2olpf5/q/0GtbfL8bf5nltFd3eeL/EcPhDSdWi1WZdRlvLiCW9B/0iSKMRsiNJ95lBkbgkg8Z6CtHVLO50zWde1yx1270Sz860jkXTIC80kssQkwFDIFXJY8sBzjBp21t/XT/Mm+i8/wBN/wAjzOtuXSbNfBdvrgD/AGqTU5bVju+Xy1iRhx65Y13+pXFxot/4p1SyVob1tEsJ2kkt1ikEztFucpkhHySeCcN371R8OX+iXPhO01DxpcXF28mvTBHmJlQymCMB5yTuZF4JAOT9OCmvdfy/9KSGt7/18N/1PM6K6C/hvn8bi38WuDM17Gl2xIVDHuAyuMAJsxjHG3GK6i9utZvrvxhpWvLIdM063la3gkTbFaSLIBb+UOiZBwNv3gTnNJv3b+v4D+1b0/E5TxJpGmaCltpoF1LqTQQ3FxMZVECiRA4RU27iQGX5i3XPy1NBpGh6f4cs9e1qHULttRmljhitJ0hWNY8Bi7sj5JLcKAOBnNXviTquqSatHpMmpXTWMVlZOls0zGJW+zJyEzgHk847mqWjav4p8PWEAjsRdaTqchZLW6thPbXDqdpwCOGyMfKQ3A9qp7tef6k9IvyX5GBdNavcO1lDLFAT8iSyiRwPdgqg/kK1PDGjWurz3k2oSyraadZveziHAkdVKqFUnIBJYckHAzwa7HWLUeFrbxHceEkksrqG5slkMTEzWcMkJd0D/eUCTCk9eACatLc31nLf6r5klpq8vhIXF1JEfKlExnQBztwVYoEJ6E5z3pPSLfZf+2t/Ma95rz/zS+W5weqaNbQaNZ+ILJ5Ugv7meGO3lId4hGE5LgKGzv8A7o6Vj12+oa/r6eANLuIdavw13qF6t263D5mO2LAkOfm4z1966BLDR9Qkk8Q3cMB/4TOFLO2yM+RdOrecwHYiZE59JKGrf11tp94J3Sv5/g3+h5RRXpEtte2N0dLsNcm0qHwppgF7Pap5kxmlcGUIAQc72VSdwACda1Y5Gh1jS9bZp7i7k8N30zT31oscs5RZRG8ibmBO0LySdwwTQ9Ff1/X/ACBXenp+Nv8AM8ior0Hw5q13eeHtb8QX+vasupxz28T31vF9puYbchyQC0iGNCwAJDDsMYNc/wCNdQtdTv7O7ghu/MazjE1xdWywPduC373arMORgZyckE0PTT+trgtf6+Rh3S2iS7bKeaWLavzSxCNs45GAzcA5wc89cDpUVer6jfXWmHxVf2EphuItH0jy5VHzISkQJU9jg9RyO1cn4tml1Lw34b12+czX90l1FPcN9+URyAIWP8RAOMnnGKHo7AtUn6fkn+pQl8NpbXHh9JbppE1qKOZgq7TEGmaMqDzk/LnOO/SqfiHT4dI17UdLt3dorO6lgRnILFVYgE4wM8V199qWpx2/gfTodQuVsJraFpIFlYQu4u35K52kjC+/Aq/f6vqOua/420XVbt7mxtba+nt7d8bIZIX+RkH8J65IxnJznNE9L26c34WFDVK/aP3u55jWx4S0qy1nW47HUTP9n8m4mcQuEc+XC7gAlWAyVA6GvQLjUtP0W+0rT1utZm0ubToCNKttNSS2u1eIFzu80b2LFiX2EqR7Vxnw8dE8VRyGJZFW0vSUcnDD7NJwcEHH0INPbmXZP8LjWtn3t+I1tL8PapoWo6po0WoWdxpflySQ3Vwk6yxO4TKssabSGI4IOQa5yuih8VExppdlpOnaVaT3MMl19mEpaUIwKhmldztB5wCBmuhazurfxz4wup7d44Y7XUpGkYYULKrCM56fNuXHrnik1ZX9fwS/ME7u3mvxdvwOV8RaLa6RBo8ttJKx1DTo7yTeQdrszghcAcfKOuan/sbSk8LabrV1NcRPc6hPbzPGgkIjREI2oSoJyx/iFdk+p+J7aXwNp+ltcfYryxgSSFY8xXOZGEiuMYcBcZByADnjOas6JFaQ3/h+Gx2fZk8W3qw7TlfLATbg9xjFNrVrz/8Abkv1J5rJPyv/AOSt/oeSHGTtJI7ZFa3hLSLbXvEVlpF48qQ3LlXaMgMAFJ4yCO3pXQX+p6poXg7RZ/D1/dWIu57w3strI0ZeVZAFV3XB4TGFJ75rP+HbvL460ySR2d3mdmZjkklGySakua5bo5mtOLRDL4bufEP2nH2e8itPJ2fe3o7bt2eMbMYx3rqbjxFrWgeDvCZ0e/ktPM+1vL5fHm7ZzhX/ALy8n5Tkc9K1PEUtx4b0/wAWQ+HLmfTxHrtuuLSRoysbRSnb8pGFz26dKb0T/rZpfqJatf10f+R5fRXqceo2WhQeGIoL/V1sbmxhklsLPTkmt7+RiRMrkyrvYnKkFTt4xWPq2t3+l+A9Ih0S4msIry8vxII2KSGMOuI2Yc4w3Izg9+lD0bXr+DsC1t/XS5wlFes6vqWm6Pq40gXOs3Okvpy+TpMGnI1pNG0APmK/mjJ3EsZNm4EHniufh1KTxNoC6Ro+s6jpkmm6W5nsFyLO5WMFncsrDDMMkh1IJ43dKHpfy/4P+QLW3n/wDmdf0Q6HNZw/afO+12MF7nZt2+agbb1OcZxnv6Cn+F9Jttb1cWF08iRm3uJcxkBsxwu46g8ZUZ9q2viBqWpNHommm/uTYjRrGVLcyt5W/wArBYLnGeoz9apfD/8A5GVf+vK9/wDSWWh/b8ub8L2Gl8PyOcorvpPEOs6H4b8HR6TfSWqzJO0wjwBNi5cBX/vrgn5TkcnirviISeFtO8QTeFpJbCZPELW8stqSjxW/l7kTcvKpuzwCM4A7US92/wA19zS/US10/rZv9DzSipLm6ub24e6vLiWeeU7nklcs7H1JPJqOgAooooAKKKKACiiigAooooAKKKKACiiigAooooAKKKKACiiigAooooAKKKKACiiigAooooAKKKKACiiigAooooAKKKKACiiigAooooAKKKKACiiigAooooAKKKKACiiigAooooAKKKKACiiigArsPg1/yV/wN/2Mmmf+lUdcfXYfBr/kr/gb/sZNM/8ASqOgDj6KKKACiiigAooooAKKKKACiiigAooooAdFLLBKk0MjRyRsGR1OGVhyCCOhpxubk3JvDcSG4L+b5u879+c7t3XOec1HXdT+F/CJ8Wf8IZFHq8NzKyQxXj3cckfmugK7ohEp25OOHzR6CbS3MybxtqMegabYaZqmpWt9bzXUl1PHOyed5rKwyytljwc57nvWLZa3rWmCYadq97ai4/1wguHj8z/eweep61UmieCV4ZBho2Kt9QcU2loyrW0LsGt6za3p1G21e9hu2UIZ47h1kK4AxuBzjAA/AUl3rOsX5mN9qt5cG4KGbzZ2fzCudu7J5xk4z0yav2+k2cng291tg/2qDUYLZDu+XY0cjHj1yorEpvez/rqJbXX9a2/QsLqOoK1uy31wDZ8W5ErZh5z8nPy8knjvUmo6zrGsMj6vq15fNGCENzO0pUHrjcTiqdFAEj3NzLBFbSXErwwljFGzkqhb720dBnAzjrinx399DFHDFezpHDL58aLIQqScDeB2bgc9eBUFFAF6/wBd1vVQV1PWb68BKkie4eTJXO37xPTc2PqfWqs11c3CRR3FxLKsCeXEruWEa5J2rnoMknA9TVrQbGHVNc0/TLhnWK7uooHKEBgrOASM555q9pOh2l/4yt/Ds0kwtpb/AOysykB9m/bkEjGce1FtUu/6W/zBuyb7f1+hSn8Qa9dWK6Zc63qE1moAW3kuXaIAdAFJxx9Kh/tTU/to1H+0br7WoAE/nN5gwNo+bOenH04rft9H8N65a6omj2+pWV5pts94Bc3Uc8c0aEb1+WNCrYOR1BxiuXpX1G1bT5E1lfXum3C3mnXk9rOmdssMhR1z1wRyKsS69rk1wl3NrN9JPGXKStcuXUsMNgk5GRwfWqNbesaRZ2XhvQNUgD+fqKXJny2RlJdq4HbimxGQl1cxwSWsdxKsMxVpI1chXK52kjocZOM9MmrkniLxBNarYza7qD2yJ5awtdOUCYxtC5wBjtWfRQBJBc3Nt5n2a4li81DFJscrvQ9VOOoPpRb3VzZyGW0uJYHKshaNypKsMMMjsQSCPQ1r+C9Hs9e8SW2l3+/yJUmLbGwcrEzDn6gViUAaEPiLxBbWsdjb67qEVtEd0cKXTqiHOchQcDmqkd1dQwy20VzKkM+3zY1chZNpyNw6HB5GaiooAvadr2uaQjx6TrN9ZLIcutvcPGGPvtIzVeS9vJYfs0t3M8XmNN5bSEr5hABfHTcQBk9eKhooAkuLq6u3WS7uZZmVFjVpHLEKowqjPYDgCrk3iPxDc262lxruoywIhiWJ7p2QIRgqATjGO1Z9FAElxdXN0yNdXEsxjRYkMjliqKMKoz0AHAHard34g1+/tF0++1zULi1TG2CW5d4xjphSccVJZaIbzQNS1z7Ts/s6W3j8rZnf5pfnOeMbPQ5z2rMo8v67gWtP1XU9JmNxpWo3VlKy7S9vM0bFfTKkHFRTXd1ciJbi5llEKbIg7lti5JwuegyScDuTUVa3hXSLbXNbi027eRIpIpnJjIDZSJnHUHuoob0v2BEN34i8QX8XkX2uahcxbPL2S3Tuu3IO3BPTKqcew9KI/EXiCG0TT4dd1BLWPOyBbpxGuc5wucDqfzNZ9FAF+w8Qa9pUD22l63f2cMhy8cFy8asemSFIBqrJd3UsEdtLcyvDCWaONnJVC33iB0GcDOOuKioo8wLB1LUWupL1r+5NxMrLJMZW3urDawLZyQRwfUVYj8R+IYbWOxh13UY7aHmOFbpwifRc4HU/nWfW5400iz0LxBLptgHEKQwON7ZOWiRjz9SaOgdTHkurmaKGCa4leO3BWJGclYwTkhR2ySTx3NSnU9SN42oHULn7UwIafzW8wgjactnPTj6cVWooA0J/EXiC6sRpl1ruoTWagKLeS6dogB0G0nHHbiq1lf32m3C3enXk9rOmdssMhRxnrgjmoKKPMC1Jq2qy3M17Lqd29xcIY5pWmYvIpGCrNnJBHBBqqCQQQSCOQRRRRsBeu9e1y/3/AG7Wb658yMQv5ty77ow24IcnlQ3OOmear/bbzyoYPtc3l27F4U8w7Y2OMlR2JwOR6Co4xGZEEzssZYbmVdxA7kDIyfbIpZxCszrbSPJEGIRnQIzL2JUEgH2yfqaNgLeo69rmrokerazfXqRHKLcXDyBT7BicVVkurmWCK2luJXhg3eVGzkrHuOW2joMnrir91ohtvD1hr32nd9unng8rZjZ5YTnOec7/AE4xWZRawbq5v+GPE76I9yLqe7eM6fdW1qkb5EMkq43AEjaMgEkc8d6zrnXdbvbuK/vNZvp7qDHlTS3DtJHg5G1icjn0qjRR1uG2hdv9b1rVBjU9XvbzLBv39w8nIBAPzE8gE/mamm8UeJrlIo7jxFqcqW7rJEr3cjCNl+6ygngjsR0p3hrSbfWb6e1unkRYrK6uQYyAd0cTOo5B4yoz7Unh/Qzrst7ELnyPsljPe52bt3lrnb1GM+v6Ubfn/X3Bv+X9feUUvbyPz/Lu5l+0qVnxIR5oJyQ394ZAPPcVZj8Qa9FYHSotb1BLJlKm2W5cREHqNmcY/CqFFHkBNZ3t5p9wl3YXc1tPH9yWGQo6/QjkVJf6tquqzrc6pqd3eTINqyXEzSMB6AsSajsoVuLyC3ckLLKqEjrgkCrXiHT4dJ17UdLtmdorO6lgQuQWKqxAJwAM8elD6P8Ar+tQXX+v62GX2ua1qbQtqWsXt2bf/Ume4eQx/wC7knHQdKiTUtRjvv7Ujv7lbwuZPtAlYS7z1bdnOTnrmq9FAFqTVdUmuJ7uXUrp57pDHPK0zF5VOMqxzlhwOD6VDJdXM0MVvLcSvFbgiJGclYwTk7R0GTycVHRQBoXPiLxBexC3vNd1CeIJ5QSW6dl2cfLgnpwOPYelU7m6uryY3F5cyzykAF5HLMQBgDJ54AA/CtfWtJs7HQNA1GAOJtRgnefLZBKTMgwO3AFYlHV/1sGxfvfEGvajarZahreoXVuhBWGa5d0UjphScCqi3Nwtu9otxIIJHWRog52MwBAYjoSATg+5qOrWk6dJq+q2elQuqPeTx26s3RS7BQT+dNJydl1E3ZXIrW7u7C4S7sbqW3njOUlico6n1BHIp95qOoahdG+v7+4ubk4zNNKzvx0+YnNW/EMGj2moy2Wjx3gS2doXkuZVYyspxuCqo2DjoS31rek0PwfbajpejXcGribUbW0la6S7iKRvMinPlGLJUFum/OO9KPvJNfIb929/mc3fa3rWqPFJqer3t28H+qae4eQp/ulicfhUX9o6gLia7F/cefch1ml81t8of7wY5y2e+etO1XT5dJ1S70uZg0lnPJAzDoSrEZH5VVpJpq6G007Mv2viHX7G1FjZa5qFvbK28QxXLogbOc7QcZzzmi21/XbK1axs9av4LZm3tDFcuqFuuSoOM8Dmrml6RZ3fhbXdWmD/AGjT3tRCQ2BiR2DZHfgCsSn1sIuQa1rFqtyttq15CL0EXIjndRODnO/B+bOT19TRDrWs294NRt9WvYrsIIxOlw6yBQAAu4HOAABj0FU6KALLapqTz3Fy+o3LTXalJ5DMxaVTjIc5ywOBwfSi31PUrRYltNQuYRBL58QjlZQkmAN64PDYAGRzxVy30m3l8L3uts8gntr2C2VQRsKukjEkYznKDHPrWVRs7f13DdX/AK7EsN5d21yLy3upopwSRKjlXyeDyOecn86SG6ubdJY7e4liWdPLlCOVEi5B2tjqMgHB9BUdFFugElzc3N5Mbi7uJZ5WABeRyzEAYHJ54AA/Ch7m5lgitpLiV4YSxijZyVQt97aOgzgZx1xS3S2qXDrZTSywA/I8sQjc8d1DMBz7moqAJDdXJtlsjcSm3VzKIt52ByACwXpnAAz7CprXVdUshEtlqV1biGQzRCKZk2SEYLLg8EgAZHOK2k8JwxeIvD2kXN48kOtR2cztGoRo1mYAqM5BI9f0rD1G3Sz1C6tIySkEzxqW6kBiBn8qHo/v/Cwbr+uo/UdX1bWJFm1bU7u9kQbVe5maQqPQFicCpLbxDr9narY2muahBbIwdYY7l1RWBzkKDgHPOfWqFbPhnRbXWTqgupJU+w6ZcXsflkDLoBgHIPHPPf3o2TDqZMU80Ey3EEzxyowdZFYhlYcggjkH3qzd61rF+ZjfateXJuChm82d38wpnbuyecZOM9M1asNItrrw5q2ryPIJrCW2SNVI2kSFw2eM/wAIxgismjyAv23iDXrO0WwtNbv4LZXEiwx3LrGGBzkKDjORnPrTbLXNa03zv7O1e9tftH+u8i4dPM/3sHnqevrVzStBtdYjvXtdQlU2GmvfSiS3Ay6EAxrhzkfMPmOP92sah72f9f1YFt/X9dS5BrWs2162p22rXsV4w2tcJO6yEdMFgc9h+VE+s6vdTz3Nzqt5LNcx+VPI87M0qcfKxJyw4HB9BVOtfxFpFtpB0z7NJK323ToLyTeQcO+cgYA44pMFuZj3NzJBHavcSNDEzNHGXJVC2NxA6AnAz9BVy38ReILSea6tdd1CGa4AE0kd06tIAMAMQcnA9a19T0rw14ehsbfUrPVL27u7OK8d4buOCJRIu5VUGJy2BwTkcg8VmX2h/Y9B03XRc7hqMlxGItnMfllR97POd3oOlPq0Hb+vMqS6nqUySxzahcyJOEEqtKxDhBhAwzztHTPTtUTXNy9ulq9xI0ETM6RlyUVmxkgdATgZ+gqOtTxLoZ8O6vJpRuftHlxxSeZs253xq+MZPTdjr2oAz7i5ubuXz7u4lmkIC75HLNgDAGT6AAD2FWL3W9Z1KGK31HV726ig/wBVHPcO6x8Y+UE4H4VTooAkubq5vZ3ury4lnmkOXklcszH3J5NElzcywxW0txK8UG7yo2clY9xydo6DJ5OKjooAuQ61rFtdJfW+rXkVzHGIkmSd1dUAwFDA5AAAGPSlfXNak1BdWk1i9e+T7ty1w5lHbh85/WqVautaTb6bY6NdQPIzajZG5lDkEBvNkTC4HTCDrnnNHmG+hUv9W1XVGD6nqd3eMCWBnmaQgkAE/MTycD8hUL3NzLBFbSXErwwljFGzkqhb720dBnAzjritS70y10/w5aXdyG/tDUpTLCu7Ajtlyu4j1d849k96x6NnYPMu2+ua1aXEd3a6xewzxRCCOWO4dXSMdEBByF9ulDa3rLXUV82r3puYCWimNw+9CSSSrZyMkknHcmqVFAGnfeI9X1PTk02/unuFW5e7aWVmeR5GVVyzEnOAox9T14xUg1LUbYQC2v7mL7NIZYdkrL5TnGWXB+UnA5HPAq2+iFPDMPiL7Tnzb6Sy8nZ02xq+7dnvuxjHbrUvizRrbQdX/s+0kleP7NbTZkILbpIUcjgDjLHHtRs38vy0/AN/x/Oz/FmZHd3UUU0MVzKkdwAJkVyFkAOQGHfB5571c/4STxF9iXTf7f1H7IgAW3+1SeWAOQAuccVnUUATS3t5Pdm/nu5pLpn8wzPITIX67tx5z71dvvFHiXU7c2mpeItTu4GIJinu5JEJHThiRWZRR5B5l7T9f13SI3h0nWr+yjkOXW3uXjDH1IUjNOs/EOv6cu3T9c1C1GWOIbl0GWxu6HvgZ9cCs+igCZb69RJo1vJwlwyvMokOJGByCw7kEkgn1q1e+Idf1KMxajrmoXSFQpWa5dwQCCBgnpkA/UVn1qa/oZ0N7BTc+d9usIb37m3Z5gJ29TnGOv6Ubf1/XYN2VDqepG8bUTqFz9rcENP5zeYQV2nLZzyOPpxUUF1c2pdrW4lhMiNE5jcruRuCpx1B7ilt1tGEv2qaWMiMmLy4g+5+ytlhtHXkZPsaioA0J/EXiC6sRpl1ruoTWagKLeS6dogB0G0nHHbiodO1bVdIkabSdTu7KR12s9vM0ZYehKkZFVaKAJrq8vL5xLe3U1w6rsDSyFyF9MntyabcXVzeSedd3Es8m1U3yOWO1QAoyewAAHsK7Sfw34QTxRF4P8vV4ri48iKO8N3HIgllRWUmLygdu5wD8+cc1xdzbyWlzLay43wu0bY6ZBwaNtATurmiPE2tTfZrfVNUvr+xt5Ec2c907RMFI+XaSQOOOldTqvjvS76PU3lvtW1Fb6F47fT7y2hEFozcKVcOx+T+HaiZwOlcDW3p2k2d14U1nV5Q/wBosZ7RIiG4xIZN2R3+6KHs7/1eyBLXT+rFa28TeJLKR5bPxBqUDyKqu0V3IpYKMKCQeQBwPQVFa63rVjcTXdlq97bz3GfOliuHR5MnJ3EHJ59apUUbgX7HxBr2mW72mm63f2kEhJaKC5eNGJ65AIBqrJdXU0MVvNcyvFAGESM5Kx5OTtHQZPJxUVa/9kW3/CJf295kv2j+0fse3I2bPK35xjOc+9D2u/66B5FeLxBr0Fg2lQa3qEdkwKtbJcuIiD1BQHHP0pLTX9d0+2NlYa1f21uW3mGG5dELeu0HGeBz7VRooAeJ5hN9pEziYNv8zcd27Oc565z3q1ea5rWoeb9v1i+ufPCLL51w77wpJUNk84ycZ6ZNUqKPIC9aa7rdhavY2Os31vbSHc8MVw6Ix9SoOD0FFprut6fPNdWGs31tNckmaSG4dGkJOTuIOTyT1qjVvRrOLUdXsdPmZljubmKFypwwVmAOM9+aaXM7CbSVwj1fVob1dSi1S7S7QBVuFnYSAAYADZzjHH0p1zrut3k0lzd6xfTzTReRJJJcOzPH12Ek5K+3Sm6vaR6fq17YQszR21xJChY8kKxAzjvxVQDJA9TSj79rdf1KejJGubh7dLR7iRoI2Z0jLkorNjJA6AnAyfYVct/EPiC0uJbu01zUIZ51VJZY7l1d1AwAxByQBwM1tp4MtoPFWr+G7u9klXTbW6mWWNQhdo4i65BzgZAyP1rlKE72a6q4rf5fr+pZfVNTlEgl1G6cTRrFIGmY70Ugqp55AIGAeBgVEbm5NsLM3Ept1cyCLedgcgAtt6ZwAM+1R0UAST3NzdMr3VxLMyIsamRyxCqMKoz2A4Aqxc61rN7Zxafeatez2sGPKglndo0wMDapOBx6VTooAkuLq5vJfOu7iWeTaq75HLNtUAAZPYAAD2FWtO1/XdIjeLSdav7JJDl1t7l4wx9SFIzVGtS80MWeg6XrjXW5dRknjMYj5j8sqM5zznd7dKAKtnquqaddNfafqV1bXLZzNDMyOc9csDnmmtqWovLcTtf3Jku1KXDmVt0ykgkOc/MMgHn0FMultUuHWymllgB+R5YxG7D3UMwH5moqALVtq2qWVtPZWepXUFvcjbPFFMypKMYwyg4bj1qMXt6scMQu5gls5khUSHETHGWUfwk4HI9BUNFAFu21jV7K9fUrPVLyC7kLF7iKdlkYsctlgcnJ60smtaxNL58urXjyFHj3tO5ba+d65z0bJyO+TmqdFAFiw1HUNLuPtWmX9xZzgFfMglaN8HqMqQaS9v77UrhrvUb2e6nfAaWeQu5x0yTzUFFAFmTVNSlEqy6jcuJ0SOUNMx8xUxsVueQuBgHpgYqKS6uZYIrWW4leGDcYo2clY9xy20dBnAzjrWvZaRZz+ENT1qTf9ptLy2hjw3y7XEhbI/4CKxKHo7f1tcOl/wCuxci1nWLez/s6DVbyO03iXyEnYR7wQQ20HGQQDn2qIahfiae4F9cCW6V1nk81t0ob7wY5ywPfPWoK2NP0a2u/DGr61JJKJ9PmtY41BGxhIX3ZGM/wjGD60Pa/9dgK1t4g16zsm0201vUILRwQ1vHcusZB65UHHNVLe5ubSXzrW4khk2su+NyrYYEEZHYgkH2NR0UAFXZ9b1m5sY9MudXvZbOLHl273DtEmOmFJwPyqlRQBoReI/EMFsbODXdRjt2j8oxJdOEKc/LtBxjk8dOTUEGpajaiFbbULmIW8hmhCSsvlyHGWXB4bgcjngVbvdDNnoGma59p3jUZJ4/K2Y8vyioznPOd3oMYrLoDoXtP17XdIEi6TrV/ZCU5kFvcvHvPqdpGarxX17Dd/b4bueO53F/OWQiTcep3DnJyeahrW0nSba/0jWr+Z5BJp1vFLEFI2sWmRDu45GGPTHNG4XM6S6upYYbeW5leK3BESM5Kx5OTtHQZPJxVqDX9dtrqa+ttav4rm5GJpkuXV5B6MwOT+NUKKAL9j4g17TLd7TTdbv7SCQktFBcvGjE9cgEA1VkurqWCO1luZXhhLGONnJVC33iB0GcDOOuKiooAvxeINegsG0qDW9QjsmBVrZLlxEQeoKA45+lLJ4i8QS2A0qXXdQeyChBbNdOYgo6DZnGB9Kd4ZsLfVPEel6bdhjBd3kMMgU4JVnAOD24NVtTt47TUru1izshnkjXJycBiBQ+l+v6W/wAwXl0/X/hi9pPi3X9GltGttSneGxkMsFtLK7QI5BG4JnGfmP51mQXVzazfaLa4lhlwy743KthgQwyOxBIPsajqWZbRYoWgnmeVlPnK8QVUOeApDHcMdyF/HrQAPd3UscMMlzK8dsCIVZyRGCckKO3JJ471at/EGvWd3NqFprd/BdXH+tnjuXWST/eYHJ/GrPhDRrbxB4lsNGvJJUhupCjtEQGA2k8ZBHb0rIK4kKZ74ppNuyAs3Wr6rfI8d9qd3cJJL57rLMzhpMbd5BPLY4z1xVWtPxLop8O69e6Ibn7R9jl8vzdmzdxnOMnHX1rMqU01dAwoqW5W0VkFnPNKpRSxkiEZD45AAZsgHoeM+gqKmAUUVpvohTwzD4i+0582+ksvJ2dNsavu3Z77sYx260bK/wDXYN9DMorY8WaNbaDq/wDZ9pJK8f2a2mzIQW3SQo5HAHGWOPasegOiYUUVqaFoZ1pNSYXPk/2dYSXv3N2/YVG3qMZ3deenSjzAy6KKKACiiigAooooAKKKKACiitaLSbZ/CtzrheTz4b+K1VQRsKNG7EkYznKjv60dL/12Drb+u5k0VstotqPByeIhJL9obUmsimRs2CIPnGM5yfWsajrb+u4dLhRRRQAUVLCto0UzTzzJKqjyVSIMrnPIYlhtGO4DemB1qKgAooooAKKKKACiiigAooooAKKKKACiiigAooooAKKKKACiiigAooooAKKKKACiiigAooooAKKKKACiiigArsPg1/yV/wADf9jJpn/pVHXH12Hwa/5K/wCBv+xk0z/0qjoA4+iiigAooooAKKKKACiiigAooooAKKKKACvSHgmm+NUBijZxFeW0shA4VFjQsx9AAOteb1qXHivxTdWrWV14l1Wa3ddjQyXkjIy+hUnBFNPlfMhSXMrHUzalrGl+H9LvPCM00T3+o3QuZLVSWmlEg8qN8ckbDkIeDknBrQ8RufD1j4ivfCrmxuV1qKC4ksztaGIwligZeUUy7hgEDIA7Yrz7T9a1jSRINK1a8shMMSC3nePePfaRmm6fq2q6TM1xpWp3dnK42tJbzNGxHoSpBqUrKy/rb/L+utN3d/P/AD/zO48L32j3PhXUNR8bTX17AdZtHlwxd5m8uQfOxOcAZJwcnGBjORoW63ttdeKNQ1O+lhvrW2tjYXWm2qyGKyZiN9um5Qqbdg3BgVBPOc15vdarql95v23Urq4891ll82Zn8xwMBmyeSASAT2NLBq+rW00FzbapdxTWyeXBIk7K0Sc/KpByo5PA9TVPV3/rZL9PuJWit/W9/wCvM9I0vXY5pbvVrL7ZNfW3hu5ZtQvrNInuXWVfLk2hnDFRgbiSSV56V5/aHVvE3iC1im1CSe/vZ44VuLqUsdxIVSzHJwOPyqG513W7yaS5u9Yvp5povIkkkuHZnj67CSclfbpVNWZGDoxVlOQQcEH1pLSSb/rVv9RvZpf1ol+h6VrJlvvCGvC+1vVNZbTb63WOe9s/KSGUuVdYmMjHBHVcLjg4q9qmqX+p/EDxB4YvblpNKNrdgWhA8pGSEurqvQOGGdw5z3rzW98Q6/qSGPUdc1C6VgFKz3LuCAcgcnseah/tTUjeSagdRuftUoYST+c3mOGGGy2cnIJB9RSs2rPz/FJfoO+q/rrc9I06+1rT9Z8EaZ4faddMu7e1llhiTMVxIX/fs46OVxzn7uBjFc14b/5KjZ/9hkf+jawbTX9d0+2NlYa1f21uW3mGG5dELeu0HGeBz7VWiu7uC6W+gupY7hH8xZkchw+c7gw5znvVfbUu1/xa/KxLV4OPp+p1HgxHQ+KLx0Igj0a6jaQj5Q7kBFJ9SeAK6SxuNUi8T+H/AA7aK3/CPXVhbNLbhf8AR54miBuJXHRiG35Y8qV7Yrz7UPEfiHVoRb6rr2o3sStuEdxdPIoPrhiRmo4ta1mGwfSodWvY7KTO+2W4cRNnrlM4P5Uv6/P/ADKk7tvvf5Xt/kdTquqapoPhXw//AMI5qN3Y213HcPcSWsjRebMJmXDsuCxChQATwMetb+iyaJ/wjnhX+0CG1WaO+TTXuEDW0c5mO15QTzlsAdQCcnOK860/xBr2kRPDpOt39lHIdzpb3Lxqx9SFIzVaa8vLiOOK4uppUh3GNXcsE3HLYB6ZPJ9TR1/r8P0E9f60PQrW5udI8LNqV1q+saZqUur3Eep3FlaLNMZFCFUlYyIVGS525IY5yOKk1LX5rHQPEGq+H4bjS5LjU7JNzQiCdCbdy7KFJ8ssQT8p6N71wdt4h1+zupr201zUILi4/wBdNHcuryf7zA5P41Xm1LUblZUuL+4lW4kE0oeVmEkgBAdsnluTyeeTR0t6fp/kC3T9fxv+Vzo/htLJN45s5ppGkkkW5Z3Y5LEwSZJPc1r2d7rum23hGz8NCVbXUI91xHCm5LuczMsiyjo+ECja3AHp1rgba6ubOZbizuJYJVBCyRuVYZGDgjnkEirFnres6fbS2dhq97bW8/8ArYobh0STjHzKDg8etNO1vl+F9PxE1f8Ar8T0Mw3dhp92fBur2ekIviG6jklkvEtxNCu3ywGcjzEQFsoM/eHBqLXNdmaw17xH4UvZxK+rpbtdwswljtPLOxVP3o4y4OAMDgD2rF0LxdZ2GgW+kLqeraPLDO8s0lhBHKLsNjHmBnQgqBgcsMdqzNV8Tzt4huta8NyXOkLPhV+zSeS5AUAk+XgAsRuIHGTUtbL+un+X4lXvr6/m/wDP8C14+hP9sWTzQpFfXOn2018oUIftDLliy9FYjaT05Oe9dc9neRWHiTw7q2v6lqp0zSy0kElniztpUClDHIXyCOQMIu4Z615bNNNcSvPcSvLLIxZ3dizMT1JJ6mrs3iPxDc262lxruoywIhiWJ7p2QIRgqATjGO1DXutd7/jt939WDqn2t+H+Z2ev6rcSap4W8PXd60Ojy2GmG6gV9kcoZU3NJj73AHJ6Y4xU/inV4EbxHot9c63fiMMkFnNpqRW9gyyAI6MJW2KF+UYUBgwz1rzm4urm6ZGuriWYxosSGRyxVFGFUZ6ADgDtVufxBr11YrplzreoTWagBbeS5dogB0AUnHH0py96/m3+P+X9WEtGvl+H+Z0PhbUdR0zwT4lutLvrm0nWew/eW8rRuFJlB5Ug45FW9f1PWW0Xwr4e0+/e3i1HTlEyo+wTM88i4kI+8vscgZPrXHafqup6TMbjStRurKVl2l7eZo2K+mVIOKimu7q5ES3FzLKIU2RB3LbFyThc9Bkk4Hcmm7N691+CsHn5fqj0rVY7mTw/4p07VNe1PWH0oRAm5stlvbTrMiHyXLkj5SwwEUEc1fhvtbg8fvoNg0/9hQ6a7W9uqZgWD7KSsoHTJY/f6kkjPOK8xu/EXiC/i8i+1zULmLZ5eyW6d125B24J6ZVTj2HpRH4i8QQ2iafDruoJax52QLdOI1znOFzgdT+ZqWrpr+trDVlb+ux6DBqNnoNj4WW21DV4rO6tEkmsrLTkngvpS7CVJGMq72ONu0q20YxWZfeINR0Pwfps/h2efTFm1a/YBPlkCKYisbHqQM8r0OOc4rkLDxBr2lQPbaXrd/ZwyHLxwXLxqx6ZIUgGqr3V1JAlrJcytDEzOkZclVZsbiB0BOBn1wKpvVv+t7kpWtf+tGv1PTb7U7qfxzqnhRii6NJZT/6CiBYFYWplDqg4D7xu3dak8G2V7a3Wj6BqOv6jdQahYNcNpcNn5lmLeRWYGRi4APOdwQ4OBmvMjqepG7a/OoXJunUq03mt5hBXaQWznBXj6cVPD4i8QW1rHY2+u6hFbRHdHCl06ohznIUHA5qWtLL+t/8AMf8AX5HS61rWqaf4E8M6fYXkltDd210bgQtsMw+0ONrkcsuCflPHJrqPE7WP2rWIfDu//hI/sFtJK8iAk23kKJEtznhtuCTjJG4DGOfJpbq5miigmuJZIrcFYkZyVjBOSFHbJJPHc1L/AGnqX2xdR/tC5+1LgLP5reYMDaMNnPA4+lN683nf9f69NA2af9dDsJNRl8U6BJaaPrWo2A0vTFa40s5FnKsQAd1ZW+833sOvJP3jxVHwjLc2Xh/xDqmk7k1O2jgEU0f+thhZyJXTuv8ACCw5APUZrEn8ReILqxGmXWu6hNZqAot5Lp2iAHQbSccduKrWV/fabcLd6deT2s6Z2ywyFHGeuCOaHq2+4dEj1DSbq6SWy129RTrEnhq/uJnljBeTaWEMjg/eJUDkjkAZzXnUepahq2uWt5ql9PeTtNGDJPIXYjcMDJ7e1V5NW1WW5mvZdTu3uLhDHNK0zF5FIwVZs5II4INVlZkYOjFWU5BBwQacXaak+n+bf6kyV4OK6/5JfoepnU7vWPinqOm6jdyyW9jLfGwtVjEkaTIj7GSEkKz5Gecbm6modJ1Ww1rUNFs9Rk1jW5k1dALvUbBU8pSrZiLCRyw3bW2ngBTxXmz3d3LdG+kupXuWfzTMzkuXzndu65zzmt3SPGWpRa5Y6n4iv7/VYbNmKJPcGUxkqQHTfkblJDDsSopRVkl2t+DuVPVtrrf8rWOok1jV0sbfTNe8UQ6je3WuW7xLb3y3H7hSd25kJAQsUKoehGdopZtaRtf1fwtaatqWi3tzr1wyXdipIn3NtWOUKyuACMggkfMfl71ia14vtLvSJrNdT1XVr2SeOaG7v7eOKS0CnJ2MruxJ47gcdKwrfxR4ltFlS18RanCs7tJKI7uRRI7feZsHknuTQn3/AK+H/INtv63/AMzqNVuNW0fwVYaX/alzEjatqFrf+ROwSXHlAh8feB+bGfU1t+KNTsdP1XWdDe51m6sRZypbaWump9kiTZ+6lRvNOApw3mBATznrXmdtq2q2dtPZ2ep3cFvdDE8UczKkoxjDKDhvxqX/AISDX/7P/sn+3NQ+w7dv2b7S/lY9NmcY/Ch6q39bW/4b1BaW/rrf+vQ7bXNVuDe+EvD1zevDo9xp+nNdwK/lxyhiNxkx97hR16Y4xU/iTVrVZ/EGianda3fRISkVnNpqRW+nlZFCSIwlYooX5RhQGDDPWvN57q5uihuriWYxIsSeY5bag6KM9AOwq3P4g166sV0y51vUJrNQAtvJcu0QA6AKTjj6U76383+P+QLS3y/D/M9Lmv8AX08X+INDjM39i2ulXgt7cJ+4hgFu3lug6Lngbhycnk5rkfhvPPbapqk1rNJFcLo16YmjYq4cR5BUjnIxnj0rD/4SHX/saaf/AG5qH2WNSiQfaX8tVIIIC5wAQSPoTVS1u7qxuEu7K5lt54zlJYnKOp9QRyKX+Vvz1/EOi9b/AJafgdtD4l160+HcmpW+rXSX13rbRy3fmkzsvkKceZ94ZwM4PYDpW34Vsr6C5sPD2p+INSvIb3S3uH02O08yzWCSNmUu5cYYEg7whw2BmvM7vVdU1AOL/Urq5EknnOJpmfdJgDecnlsADPXAqaPxH4hhtY7GHXdRjtoeY4VunCJ9FzgdT+dJq6fnb8rAtLf11udna32uaXY+D7XwyZltb9S1wkKZW6uPPZXSQD7+ECDacgCtXVLiDSrPW9TtdW1PTJ38R3cVzc6daLLJtBBjR2MiFVJLHGSGOc9K80s9c1rTreS00/V721gmOZIobh0Rz05AOD+NLaa7rdhdS3tjrN9bXFwSZZobh0eQk5O5gcnnnmqbv+P5p/pYS0/D8E1+tzvZNaeDTvGGsaHFc6dMf7Nw7wLBMHYEPIFUnyy5LN8p6NwaZP4q1yK68JSRXmxtThjkvyqgfbT57xfvv+enyIB82e56nNcBNqepXH2jz9QuZPtbK9xvlY+cw6F8n5iO2aYb28YwFruYm1AWDMh/dDcWwv8Ad5JPHck0Ky37r8tglre3b/LU9DtrTUPDt1c3Gn+IdS061udbuLa0stNtftDStE+MON6AjBACknPPFWfEN5c+GNJ8Tf2BIbBv+EjEKvB8jxoYmJCMOU6dsccdK88h8Qa9bJcRW+t38SXjF7hUuXUTMepcA/MT3zUE+pajdJJHc39zMk0vnSLJKzB5MY3kE8tgkZ61NvdS8v8AL/L8Sut/P/P/ADPTdIl0h9C8Ltdvv1y4tbxdNkuVD28c5uHKvJk8sW4XOQCckGsnQ9Vv9Tji8HrrOraJrcl7OJZYQ2y7mc9LgqwdSCMZwwA7Dk1wr3V1LHDDJcyvHbgiFGckRgnJCjtkknjvV8eK/FCwyW6+JNUEUxYyILyTa5b72RnBz3zTerb9fzv/AMP8hf1/X9dzS8B2+fEjp5Mc93Ba3UlqjAOGuUiYx4HRjuGQO5ArpPD15qer2+gal4hlluLuPxNaw2lxcEmVoycyIGPLKGCewJxxmvN45JIZFlhkZHQhlZTgqR0IPY1cutd1u+u4b+91m+uLm3IMM0tw7yRkHI2sTkYPPFVGVmn2t+Dv/wAATV728/yt/wAEs+KtV1PU9au/7S1G6u/Inlji8+ZpNi7z8q7icD2Fb+pW1xd+MvDUFtC8sjWWlYVBk8RRk/pXFO7yO0kjlnYlmZjkknqSa018V+KFtBp6+JNVFqsflCAXknlhMY27c4xjjFRT/dxS7W/C5U/fcvPT8jstY1G8sLHxBrXhm5eK5m8RTRXF3akiRYDzGNw5VWbd04YgDmreombToNf1ewT7LryaZpss7QJslheTH2hgB/q2Py7iMY3HpmvONP1XVNIlafStSurKVl2s9vM0bEehKkcUW2q6pZ3p1Gz1K6gu2JJnjmZZCT1+YHPNFtLf1ta3o92Dd23/AFvf/gHbeEtTtdR8PeJb/wAaXeo38CvYGXEpeaQCR8JuY8DPXnpnHNalrHKfE+rXdxPhbfRjPocthaK/l25ddrQREgblUvn5sg7znIzXnF5rmtagZTf6ve3JnCiXzrh38wKSVDZPOCTjPTNRxanqULW7w6hcxtZ5+zlZWBhycnZz8vJJ4p/1+Fr+otv68/y/roek+H9ZtdS17QZw+oajc28Oo7r/AFGzWM3CC3YrGSHfzNp3ck9GArzjVNX1TWrk3mrahPdzY2h5nLFVyTtGeg5OAOBUtx4h1+8uUvbvXNQnuI0aNJZLl2dVYEMoYnIBBII75pkGsXltpF3osRQW97LFLLkfNmPdtA7Y+bnjPA98p6u/9bv/ADHfSx0nhQA+G3BHH/CQab/6DNW5farqGt69410TVLlriwtba+nt7d8bIJIX+Rox0Q9ckYzk5zmvOIr28gj8mC7mjjMiy7EkIG9c7WwO4ycHqMmlGoX4mnuBfXAluldZ5PNbdKG+8GOcsD3z1pz97+vJL9BLT8Pzb/U63xhq2saRHpmlaRqV5Z6VNpNs6xQSNHFMXjBkZguA5LFsk59K4sdR9a0LbxF4gs7I6bZ67qEFowIMEd06xkHr8oOOaqXN5d3sgmvLqaeRVVA0rliFUYAyewHAFNO0ubzDokep+JNRvdJl8dXum3DW1wt3pqpNHw6bkfJVuqnHGRzya5DxszXll4e1q5O+8v8ATy1zLgAyskroGbHVtoAJ6nFc/NqmpXInFxqNzKLpleffMzeay/dLZPzEZOM9M1FLdXU8cUM9zLJHApSJHckRqSSQoPQZJPHc1Nv0/BW/4I7/ANfM9In1LUv+Em8B6aNQufsDW2lSC381vJLh8FtudueMZqpLq2o+IrbxjZazdvcwWMZubVHwRbutwqjyx/ANrEEDAOa4uPXdbhtobKHWL6O3t5BNDCtw4SOQHIZVzgMDzkc1Al7eR+f5d3Mv2lSs+JCPNBOSG/vDIB57im9X/wCBfja33WFHS3y/Df7z1LXtT03SdXuNGF1rNzpR0/bBpMOnI1o8Zhysqv5vOG+cyhN2Qea5D4fK013rNnEpee60S8ihjUZaR9oO1R3OAePasWPxBr0VgdKi1vUEsmUqbZblxEQeo2Zxj8KpwzTW8qT28rxSxsGR0YqykdCCOhoau35q35/5h0Xl/wAA6XSYZYPAmuzzRskc95ZQxMwwHdTIWUepA5PpXY6pql/qfxA8QeGL25aTSja3YFoQPKRkhLq6r0DhhncOc968y1HWtZ1hkbVtWvb0xZ2G5uHkK5643E4pn9qakbyTUDqNz9qlDCSfzm8xwww2Wzk5BIPqKT1/H8Ul+g07W/rqem2VxcWkEFxZTyQXCeB3aN4mKurCYnII5BGO1Zml6m9r4Mi13+39Ys7y61KZb69s7YXE0hCoY1ldpUIHLEDJDc56Vw8Wr6rBPBdQandxzWqeXBIkzBok5+VSDlRyeB6mpbbxDr9ndTX1prmoQXNyczTR3Lq8h/2mBy341T1bf9b3JSsku3+Vv+CdzqmpvbaNreveFLe70y8k1K2iuXWHyLiOAwZzhSfKV5QTwcHIFYnxKkvZdQ0iXUoyl0+jWrTKybDvIbOR2Nc9ba7rdneS6jaaxfQXc2fMnjuHWR88ncwOT+NQXd7e38omvrua4kA2h5ZC7AemT25NS1e39dLDWn9edztfDV34hOqaZ4J8S6MdR0+5KKlvdQZkghkx+8hkHzIAOeDt4NO1ia+tPB2jaNomrTraXGoahaP5c5SOZfMQL5mDggg557GuSi8ReIIbE6XDruoR2RUqbdbpxEQeo2A4wfpUNvq2q2dpNYWmp3cFtc/66GOZljk/3lBwfxqna/8AWol/X3M9Hv4LttG8U6NquvanrDaXbJuE9lttradJUA8qQuSDgsMBFDDJ7VYuLufUPidbaXqN7cz2MVmk9nbMTLEJhZgoyRMdrHdyBxk8d682ufEXiC9iFvea7qE8QTygkt07Ls4+XBPTgcew9Kjl1nV57aCym1W8kt7UhoImnYpER0KqThT9KX9fnr/kPS39eWn4fidje+KLP7Ha3Gotq+vzWGqxTebqdksIjQBi8G8SSH5iAdp4G08VQ8XSXes6VH4ki8S6pqNg949usGoZD28hXdhQGZCMd1x24HFYV14l8R3rwS3mv6lO9s2+FpbuRzE3qpJ+U+4qLUta1nWCjavq17fGIEIbmd5doPXG4nFJ6r+vL/Id/wCvv/zO78EQ6npieH1fxFqSQ6vcs8Wm2dp58UyB9j+dl1XBwcjDbRzxTNc1bUvC/hu1i8P3klgBrepJuhO1iiNHtUnqV9V6HAznFcTa69rtjaGwstav7e2ZtxhiuXSMt67QcZ4FV5769uYxFc3k8qK7yhXkLAO2NzYPc4GT3wKbd3df1t/kSlbf+tGv1PTNaR9FbxZqXh1Da6gv9nuZLZdrwwyxbpWTHKAvtyRjHA4rN17TtR8S33hWHWHeF5NJ8+8nkTaUhWaVnlb32DOT1J964yHXNat73+0rfV72K72hPtCXDrJtAAA3A5xgAY9AKWTXNZmMzT6pdStcRGCRpJWctGX3lcnnBbk++fWn6f1ZNf8ABGttf621/A6PRL+z8TfEWymurWMWbSiK1tpPuLGiEQxkHg8hBjuSfWr1pfa1rWhahceK5J55bPU7RLSS6GGimZyJYkJ6DaMlBwMA4FcACQQQcEdDV2+1zWtTMLalq97dm3/1RnuHk8v/AHdxOOg6UR91ry/zQpLmTXc3viTreq6h4r1XT7m9lNpaX0yQWwbEUeGIyEHAJ7nGTk1r2d7rum23hGz8NCVbXUI91xHCm5LuczMsiyjo+ECja3AHp1rgJ557qeS5uppJppWLySSMWZ2PJJJ5JPrVmz1vWdPtpbOw1e9tref/AFsUNw6JJxj5lBwePWlD3Uk/L5jn77bXn8jttfvJtI8Jaha+Hr6e2s28S3sBW2mZUeHy1CqcH5lwDwetbDaxqV18QtN8Lz3TvpN1Y2sE1mf9VIrWqkll6Fs9G6jAweK8vs9V1TT4Z7ew1K6torldk6QzMiyrgjDAHDDBPB9aQanqQvE1Aahci6jChJ/NbzFCjCgNnIwAAPakl38vwVht3d15/i7noNpfW+geGPDs9lq+rWKXBma4WxsEmS6mErDZKTKm47QoCEEYOe9Qalrt1pXhC7n8OC40hbrxHdoqqPKnii8uMiLI5TtkA9sVxWn69rmkLImlazfWSynLi3uXjDH32kZqvJe3ksP2aW7meLzGm8tpCV8wgAvjpuIAyevFOWqfn/mn+lgTt/Xk/wDM6TwGZIhrt9Z5/tG00uSW0ZV3OjeYgZ19GCFuRyBk1Y8LatrWpSazqs19dahq9lpjPYyTyNNJH+8QOybiSCqFyMdOTXJWl3d2Fwl3Y3UtvPGcpLE5R1PsRyKtXHiDXrq8i1G61vUJruD/AFU8ly7SR/7rE5H4UPX7rfnr+Ilp99/y0/A9A0Ke71GXwrqOsu0mpXZ1G3SeY/vbiLydsW4nlvnZ1BPXp2rB8N209p4Y1U3cDwiXU7CBPMXbukV3LqM9SB1HauWvNS1HUbr7bqGoXN1ccfvppWd+OnzE5qW+1vWtUeKTU9Xvbt4P9U09w8hT/dLE4/CmnaXN6fg7ikuaPL6nol/quoax4q8ZaBqVy0+nQW9/JDbNjy4XiJKOi9FbI5I5OTnOaiuNS1FvEvgPTPt9ybBrbSpPs/mt5JcPgttztz2zivO/7R1AXE12L+48+5DrNL5rb5Q/3gxzls989alj13W4baGyh1i+jt7eQTQwrcOEjkByGVc4DA85HNKHu8rfS34X/wA/wHL3m/O/42/y/E7az1rVNY1XxemoXsssVtpN8lvCW/dwqJEG1E6KMAdB2rVuNS0/Rb7StPW61mbS5tOgI0q201JLa7V4gXO7zRvYsWJfYSpHtXlsd7eRNM8V3MjXCskxWQgyKTkhvUEjkGrNt4g16zsm0201vUILRwQ1vHcusZB65UHHNSk1FLyS/P8AzG3eTfr+n+R1dnqT+JdDj0LRtY1HSpbDTpTNZISLO7CBnd2ZWGGZc53qQSANw4rha0G8ReIHsP7KbXdQNkFCfZjdP5W0dBszjHtiqlzeXd66yXl1NOyIsatK5YqijAUZ6ADoKp73EtrHfXNvPc/GKwWCJpDHc6fK+0Z2osUTMx9AACSagm1LUtN8Oy6r4WuJYZbvXLhLq5tsiQrhDChYchTlzjoT64rl5vFfim4tWsZ/EuqyWzJ5Zhe8kKFf7pUnGPaq2navq2kO8mk6pd2TyDa7W87Rlh6EqRmjy7f5r/IUVZf12a/U9E1kzaPD4n1PRlNlqsf9m/aHtl2Pb+ZEWn2leY8yYDYxzxVDwlqOn33h3xFqPjW51C/gF1p7TbZC8s2DKApZjkD15zgYGOtcTZ6rqmnXTX2n6ldW1y2d00MzI5z1ywOeadd6zq9+ZjfareXBuChmMs7P5hXO3dk84ycZ6Zo7/L5Wt/kV0t/TPSYluIr7xHqF1ePFLbWEEmk3Om2iyGKxaT78EZZdoCkAkNlctznNN0fXILq+GpWwvbm8ttAv2fUL+zSNroqMxsQHcPt+7uJJOOelebQatqtrJby22p3cT2gK27JMymIEkkIQflySenqakuNe1y8uGu7vWb6ed4jA0slw7O0Z6oSTkqfTpSa0svP9f8xbu78vwt/kQ6hqWo6tcte6pfXF3OwAMk8hdsDoMnt7V2fhAA6FogI4/wCEst//AEBa5GLWLyDR7jQ49gtrqeO4k4O4sgYAdcY+Y9uwqGG/vreNIre9niSKUToqSFQso6OADw3v1qlZP7vzTE1zfj+TR3s+q6hr0/jPStWuWubSxgnubSJ8bbd451VTGP4BtYghcZzzWf4/1bV9O1V9B07Ubu20X7Jbi3topWSCSJolJbaMB8ksSTnJzXIrfXqPPIl5OrXSlZ2EhBlUnJDf3gSAee4q0niHxBFYHSo9c1BLIqUNsty4iKnqNmcY/CoSskvJfrqU3d39f0KlnbSXt3BZwlRJPIsSljgAscDJ7DmvS9UjupNA8U6dqevanrD6UIgTc2Wy3t51mRP3LlyR8pYYCqCOa80ury7vpzdXt1NcTMADJK5diAMDk88AAfhVu78ReIL+LyL7XdQuItnl7Jbp3XbkHbgnplVOPYelWmJaSTPStS1S/wBR+JGp+Fby5aTSJbaZDZnHlAramQOF6Bw4B3Dn3qlYX2t6bfeCdP8ADjTrp17DBLNFCmY7mYykT+Z/fKgDrnaAMYrzs6nqRvG1E6hc/a3BDT+c3mEFdpy2c8jj6cVLZ69rmnWzWWn6zfW1u7bmihuHRGb1Kg4J4FKOln2t87X/AM/wE1dW/rp/kbtjb2V18Txbaikb20msusiyfdYeaeD7E4FaE1/r2r+H/Eh8VNNL9gmh+zfaFx9nuDKAY48/dGzdlBxgZxxXDSSSSyNNLIzyOxZmY5LE9ST3NWr/AFrWdUjih1PVr27jg4iWed5An+6GJx+FFP3FFdv+B/kU9ZN/11/M9Pu9Z1b/AIWfrqy39xNFY2N9JaxTOZI4v9HJG1WyoBwO2DWVodwPFGkaTeeK7lr1oPEdva+dctubyJFLNGzHkrkDg9OelcQ+v67LHFDLrV+8cEbQxK1y5EcbDDIozwpHBA4IqoLq6FsbIXMot2cSmLedhcDAbb0zgkZ96I+7bra34O/4k20t6/irf8E7/wASazHLa67pWoXeuajLHInlQ3WmpFFp7iUDKkSsY1K5UAKAcis/4qa1ql14s1LSZb2T7Da3H7m1VtsSnH3tg43HJy3U5Nc3deIdfvrRbC91zULi1TG2GW5d41x0wpOBiqlzc3N5O91eXEs80h3PJK5ZmPqSeTStol2/4H+RTZ351TxRpXg3wgfDkl1F9okuUYwJ/rpBMdsbYHzDBPyHg88VbvbSfQtU1bUdH8RX2k2U2sG0gttJtvOeSZVDFSu9FCgtgKSc88cVy03jK+g8P6PpOi6hqFjLZR3CXLQzGJZQ8hZR8rZIAPesax1rWdMjlh03Vr20jn/1qQXDxiT/AHgCM/jTvq36/mv8vxF/X5npOtXM/hs+O5tF/wBCmW8sAjxoEeIushcp/cJyenTJxWBqmtawvgDRPK1a8C3t3fi82zviclkOJOfmJyTz6muSl1LUZ1mSfULmRbko0weViJCowpbJ5wCcZ6Uttq2q2dpNYWmp3cFtcf66GOZljk/3lBwfxoh7ru/L8Lf5Dbu7/wBdT1bX5LfT5vFeq2+pahp12usxxTXWn2yzTxwGLIBJkQxoXHJB5IANYE/i/S7XUrx0Gr6bPqNjbK2pw2yQ3RkXlpRGHxtk4J2uCcZ5ya4yDXdbtr6TU7bWb6K8lz5lwlw6yvnrlgcn86kh8T+JLe6mvrfxDqcVzc486ZLuRXkx03MDk496mKskvT8rC/r8bl7WNPvtO8Yra6lqL38xmgkNzIWLyq4VlLbvmB2kZB6dK7W58R6vL4s8ZWU9yJrbT4bye0gkRWjt5YnGySNSMKwyTkdScnNeXS3VzPcteT3Esk7tvaV3Jct1ySec+9SHUdQM09yb64866DLPJ5rbpQxywY5y2e+etU9Y2Xn+NrfdYOrfp+F7/ed1pyax4w0/w/dSakf7Wj1O5gS/mBklEUcSSjJ5LlSW2g+uKt3etS2fhzSvFR1LUtXlsNbCRXWo2oid4jGxkiVt7l0OO5GMnivOodQv7dYkt764iWCXz4gkrKI5MAb1weG4HI54FW21m81e6jTxLrmqT2pcNKxkM78AgEK7AE8kcnjJ+lPrp5fp+dhPbXz/AF/zOo8XadaeEdEuNNsZVkXxBdi7hYEH/QEG6L/vpnP/AH7pnhNNW0nR7PU4PEup2MV/fNHb2mnWv2hp5EC58wb0BHIG0k554rnPEmtLreoia3haG0toUtbSFm3GOFBhQT3J5J9yarWetazp9tLZ2GrXttBP/rYoZ3RJOMfMoODx60oPl1/rS36L7xy1t/X9a/gd/rkdnpFv4uWKyja2tvENo32fGEKjzSUx2B6U6CSLxfq9hrUuu393o/8AbEMM2m6iSscDSZKKmGKMvBXgKQMZGDmvPDq2qlpHOp3ZaWVZ5CZmy8i52ueeWGTg9RmpNR17XNYVE1bWb69WI5QXNw8gU+24nFEdLfL8El+gS96/z/G/+Z1lxf69rHhzxL/wlTTS/YZYfs32hcfZ7gygGOPP3Rs3ZQcYGccVW8Kapf6R4J8TXmmXT20/n2KLLGcOgJlyVPVTjjI5rmr/AFrWdUjih1PVr27jg4iWed5An+6GJx+FV0urmO3ktY7iVYJirSRhyEcrnaSOhxk4z0yaX2WvT81/kO+p6M9tqGpnSfFCazLp92uhy3d/ewx7p3VJmi3KoILOQVBbI4GSauz3FvM/h2PUrm7uE8R2FzptxeX1sIZpFMg8iRhubO1tpDFiSBXmlvrWsWckEtpq15A9qhjgaOd1MSkklVIPygkk4HrTLzVNT1B1k1DUbq5dGLK00zOQSckgk9Tim7N+Wv43/Ri1S030/C36o9I0uzt9N8QaR4MuYx9o0qwubuVViWVjqEkRcAISBIyARgAnkr1rnvE2tQan4dWCe71nVbuG++W+1CyWIxKUbdDvEjk5OCFOMYOK5WS9vJrs3813M9yz+YZmkJkL5zu3dc571PqOua3rAjXVtYvr0RZ2C5uHl25643E4pPVa/wBa3/4HoC0en9aW/wCD6tnTX+p6lafDnQbax1C5ht7i4vo7mOKVlSTmPCuAcHgng+tbXie48Q678TD4bstYe0gtp0lgQZ8qJki3mTyxwz/eOcZJOM155b6tqtnaTWFpqd3BbXP+uhjmZY5P95QcH8aa2o6g96NSe/uGuwwcXBlYybh0O7OcjHWq63/roK2lj1C0jsdbsPD91rWo6hq8P/CQx2y3Wp2oiZo2Qlow3mOXTco6kY5GKyjqvirUvDvjKLxBJcyR24hTEyEC3k+0J+7T+4MD7o44HFcTf63rWqDGp6ve3mWDfv7h5OQCAfmJ5AJ/M0+78Q6/qEP2a/1zULmHaE8ua5d125BxgnGMgHHsKX9fgv8AIa0/D8G3+v4HpGvanpuk6vcaMLrWbnSjp+2DSYdORrR4zDlZVfzecN85lCbsg80yHWdRi8S+DtAW5P8AZt7pljHc2hAMU4kXa29ejHGME5xjjFecx+INeisDpUWt6glkylTbLcuIiD1GzOMfhUA1LURcQXQv7nz7VVWCTzW3xBfuhTnKgdsdKOt/P/P/ADFb3bLt/l/kdjDqWp+KvD3iC11S4Fwbaa1eyEhAW2Z5hGVj/uJtONo44FbF/Bdto3inRtV17U9YbS7ZNwnstttbTpKgHlSFyQcFhgIoYZPavM0urqOKaCO5lWO4x5qK5CyYORuHfB5571bufEXiC9iFvea7qE8QTygkt07Ls4+XBPTgcew9KVvdt/XkVf3+bpf+kd/qWt6o3xC8O6Gt7JHYRyaS32eNtsbsUibcyjhmyepycAelUfFrWLaFfL4R3i1hv3TWTIgE8shcmNyQT+5zkBeMMBnJINcK2oX73Ud899cNcxbNkxlYuuwALhs5GABj0wKRLy8jMxS7mX7SpWbEhHmgnJDf3hkA89xTl734/jb/AC/qwo+6kvJL7kdboGrahovw91W70u5a2uH1S2iE0fEiKYpSdrdVPGMjnBI71v6H5lza+Gp2lQXh0jVZYbq4I2wziWQiV2bgYOfmPQkGvMRdXK2zWa3Eot3cSNEHOxnAIDFehIBPPua3fCnif+xbwvfT3nlray21rNCwaSyZzkyRKxxn7wIBX7xOQab96/8AX2WvzEtEl/W9zt9C1i/l1rwhpWq68uo6hHe3E9x5d2LlQhQCIO6kq7D95jkkA446Vz0eraj4k8JeIpddu3vH06a1mtGl5MBeUoyp/dUr/COOBxVPXvFsVzZWUOn6hqN1qFtO8x1S5iSC4CkYEalGZiOpyXPXgCuZjurqKGa3iuZUiuNvmxq5CyYORuHQ4PIzSi2nfz/yHsv68/8AM9F8TeLbjSviRqbard6hNaw+bDalJdzWZkQYlhDHaCPbHXqK5TxhbXyXFlqF3rt3q0eoWont57vcJgm5l2srMxGGVuhIPUGqcfifxLCYDF4h1NDaoY4Nt3IPKQ4yq8/KDgcD0FU77UL/AFO4N3qV9cXc7AAyzytI5A6csSaSjZJdhrqeo3V9daXo+p39hKYbmLw3o/lyqBuQkqCVPY4PUcjtXJeLZpdS8N+G9dvnM1/dJdRT3DfflEcgCFj/ABEA4yecYrnX1TU5I3hk1G6aOSNIXVpmIaNPuKRnlVwMDoO1RSXVzLBFay3ErwwbjFGzkrHuOW2joM4Gcdab1bfm397b/US0X9dkv0O+s73XdNtvCNn4aEq2uoR7riOFNyXc5mZZFlHR8IFG1uAPTrRr95NpHhLULXw9fT21m3iW9gK20zKjw+WoVTg/MuAeD1ribPW9Z0+2ls7DV722t5/9bFDcOiScY+ZQcHj1ptnquqafDPb2GpXVtFcrsnSGZkWVcEYYA4YYJ4PrRL3k13/zTt+FvmEfdt/XRq/rrc9QbWNSuviFpvhee6d9JurG1gmsz/qpFa1UksvQtno3UYGDxWfaX1voHhjw7PZavq1ilwZmuFsbBJkuphKw2SkypuO0KAhBGDnvXnw1PUheJqA1C5F1GFCT+a3mKFGFAbORgAAe1S6fr2uaQsiaVrN9ZLKcuLe5eMMffaRmnfW/n/SElZJeSX4WudrqWu3WleELufw4LjSFuvEd2iqo8qeKLy4yIsjlO2QD2xWT8O7m5tZfEFxZ3EsNwmh3LRyROVdWDIcqRyDxniuYkvbyWH7NLdzPF5jTeW0hK+YQAXx03EAZPXiizvbzT7hLywu5raeP7ksMhR17cEciptv5q34W/wCCU3e3rf8AG53ul6m9r4Mi13+39Ys7y61KZb69s7YXE0hCoY1ldpUIHLEDJDc56VZ1LX5rHQPEGq+H4bjS5LjU7JNzQiCdCbdy7KFJ8ssQT8p6N71wdt4h1+zupr601zUILm5OZpo7l1eQ/wC0wOW/Gq82pajcrKlxf3Eq3EgmlDyswkkAIDtk8tyeTzyab1T+X6f5CSs0+1/xv+VzvG8Sa3pmi+DfsWoSxi7M73XOftGbpwRJ/fHJ4bI5NSXmo3V/q3jHw5dOG0uxtbprS02gRWzQyARmNeiEDIJHXJzmvPWvLx0gje6mZLXIgUuSIsncdo/h5JPHel/tC/8AOnuPt1x5t0GWeTzW3ShjlgxzlsnrnrRLVP8A7e/Hb7gWjv6fhv8AedndajL4q0GePSNa1Gxj0vTo2uNKYkWjrHtVmRlbGScNh1yST8xrL0GN7jwZ4lhgQySI1nOUXlhGruGbHoNwye2aybnxF4gvbIabea7qE9ooAEEt07RgDp8pOOO1VrK/vtNuFu9OvZ7WdM7ZYJCjjPXBHND95vz/AM7gtEkdtHqkPhi18I3GpWsu+Oxu2KpgTQiWVwkyBuNwzuXPXH41q6NZzPczeILnxJqeqPPo01xptzLbmW8gKSqrlYncjcoLYIfGCSDkV50mua1HqB1ePV71b5ut0LhxKeMffznp70T65rVzfJqlzq97Lex42XD3DtKuOmHJyOvrR/wfxv8A5+Qbfh+Fj0HSdRstb1HSnU6jqmo21vqD219qNkiNcSrFuhjHzv5pRwSNxz8wFZGo6nr+rfDie512e5uCNZiSKe4yXbEUm5dx5IB7dsmuVvNc1rUbiK81DWL26ngx5Us1w7unOflJORz6UX+u63qq7dU1i+vBkHFxcPIMjOD8xPTJ/M0PVW/re9wWj/rtax1Ona1quifDMTaRfzWcsmuMjSwttfb5CnAYcgZAzjrXRiKzjn1bXUkmtNSl0PT77z7G1WWaNpQvnyxx7kAJ4ywII3E15V9quTbCyNxL9nD+aIt52b8Y3bemccZqaPVtVhuor2HU7tLi3QRxTLMweNAMBVbOQAOAB2oerv8A18Nvz1BaK39b3PR9H1q3vNXtdRgW9uru20TUGkv9Qs0jN2VjYoSodw+3G0sSScYNZ/hzVru88Pa34gv9e1ZdTjnt4nvreL7Tcw25DkgFpEMaFgASGHYYwa4y413XLu5N7d6zfTXDRGEyyXDs5jIIKbic7SCRjpyahsNR1DS7j7Vpl/cWc4BXzIJWjfB6jKkGj+vxb/4ALT7/ANEvw3PQLzULXU9J8Q3cEN35jaJaia4urZYHunF0v73arMORgZyclSa1J9Uv734kReFLm5Z9HubOOGWyOPKYG1DbivTfuwQ33hgc8V5dcazq95JPLd6reTvdKEnaSdmMqgggMSfmAIBAPoKb/amp/bRqP9o3X2tQAJ/ObzBgbR82c9OPpxQ9Vb+uv+YLT+vJf5FaipZry7uY4Yri6mlS3XZCruWEa5zhQegyScCoqACiiigAooooAKKKKACiiigAooooAKKKKACiiigAooooAKKKKACiiigAooooAKKKKACiiigAooooAK7D4Nf8lf8AA3/YyaZ/6VR1x9dh8Gv+Sv8Agb/sZNM/9Ko6AOP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7D4Nf8AJX/A3/YyaZ/6VR1x9dh8Gv8Akr/gb/sZNM/9Ko6AP//Z"/>
          <p:cNvSpPr>
            <a:spLocks noChangeAspect="1" noChangeArrowheads="1"/>
          </p:cNvSpPr>
          <p:nvPr/>
        </p:nvSpPr>
        <p:spPr bwMode="auto">
          <a:xfrm>
            <a:off x="-8686773" y="-303976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504596" y="-7387182"/>
            <a:ext cx="18135600" cy="18983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82316" y="-7373862"/>
            <a:ext cx="18135600" cy="1993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ounded Rectangle 10"/>
          <p:cNvSpPr/>
          <p:nvPr/>
        </p:nvSpPr>
        <p:spPr>
          <a:xfrm>
            <a:off x="-23496484" y="1396790"/>
            <a:ext cx="2736304" cy="1415380"/>
          </a:xfrm>
          <a:prstGeom prst="roundRect">
            <a:avLst/>
          </a:prstGeom>
          <a:noFill/>
          <a:ln w="127000">
            <a:solidFill>
              <a:srgbClr val="00B0F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3" name="Rounded Rectangle 12"/>
          <p:cNvSpPr/>
          <p:nvPr/>
        </p:nvSpPr>
        <p:spPr>
          <a:xfrm>
            <a:off x="10635308" y="3962698"/>
            <a:ext cx="2736304" cy="1415380"/>
          </a:xfrm>
          <a:prstGeom prst="roundRect">
            <a:avLst/>
          </a:prstGeom>
          <a:noFill/>
          <a:ln w="127000">
            <a:solidFill>
              <a:srgbClr val="00B0F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6" name="AutoShape 6" descr="data:image/jpeg;base64,/9j/4AAQSkZJRgABAQAAAQABAAD/2wBDAAMCAgICAgMCAgIDAwMDBAYEBAQEBAgGBgUGCQgKCgkICQkKDA8MCgsOCwkJDRENDg8QEBEQCgwSExIQEw8QEBD/2wBDAQMDAwQDBAgEBAgQCwkLEBAQEBAQEBAQEBAQEBAQEBAQEBAQEBAQEBAQEBAQEBAQEBAQEBAQEBAQEBAQEBAQEBD/wAARCAZ1B3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wKiiigAooooAKKKKACiiigAooooAKKKKACiiigAooooAKKK9b+BH7O+r/ABwTVbu28Q22j2elNHG8skBmeSRwxCqgK8AKSST3HB7AHklFfUniL9hHXtH0K/1bTviDZX1xZW0lwls+ntCJdiliu/zGwSAccdcdOtfLdABRRWtY+EPFmp2yXmneGNWureX7ksFlLIjc44ZVINAGTRTpYpIJHhmjaOSNirIwwVI6gg9DTa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tfgh/yWnwB/wBjRpX/AKVx1xVdr8EP+S0+AP8AsaNK/wDSuOgDiqKKKACiiigAooooAKKKKACiiigAooooAKKKKAPS/Cn7OHxm8Z6Lb+IdC8E3Umn3a77eaWRIhKv95QxBK+hxg9q1z+yP8fAM/wDCDt/4Fw//ABVfohpUEUGmWcEMapHFbxIiqMBVCAAD2Aq1tHoKm5Vj8l/E/hbxD4M1q48O+KdIuNN1G1I823nXDDIyCOxBHQjINfW/7Ad/ZnRvF2lC6i+2G7tZxb7h5jR7JAWC9SAeCR0yM9RXKft8QxJ498MTLGokk0VgzAcsBcSYz9M180xWGqYEkFldYYcMkbcj6gU9xbM/Vvxpe2mk+ENb1DVJ0tLaHTbppJZm2Kv7pu57noB3PAr8mieanuUv4QEu1uEDdBIGGfzr7y/Y+8G+E5/gtYatdeG9MuL29vbsz3E9qkkj7X2qCzAnAA4HTk+tGwbnwNX6Z/A7xh4bT4OeD4LfxZpkXk6RDE8Q1GOMxyDIZSpYFSDnOR715B+3F4S8L6d4A0XWdN8P6dZ3yat9n8+2tkicxNE5KkqBkZUHB6c+tfFdG4bHoHx/1DTNV+NXjTUdHu7e6srjWbh4ZoGDRyKW6qRwR15rz+iim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u1+CH/JafAH/AGNGlf8ApXHXFV2vwQ/5LT4A/wCxo0r/ANK46AOKooooAKKKKACiiigAooooAKKKKACiiigAooooA/W3w7f2mr6Bpuq6bMtxaXlpFNBNH8yujICCCK0drf3G/I1+U3h74gfEPQrePR/DPi3W7OFm/d21pdyKu4/3VB7+1bF58T/jZYRiS/8AGfiu3RjtDTXMyAn0yaVh3Ppj4+QaD4n/AGq/hb4W1FIL2NPs0V/aNyAHunYI491wcHsR619URO6xqqMVUAAKp2gD0AHAHtX5dfCjxnB4f+L/AIZ8b+Kr65nhstXt7u9uZGMkhUONzEnljjn8K/Ruz+KnwyvRCtn8QfD05n2iIJfpmQtwuATnnIoY0cL+1zpWn6n8Ddcur+0jnm05re4tZXXLwv5qqSrdRkMQcde9eBfDL4z+L/g3+zjbaxZwWV59v8Tz2WlxXUZKxxJCr3BO0gtl3jxnp83rXrf7VvxV8AN8I9Z8MWXinT77VtSkitorS1mEsilJQzs4H3Qu3HPc4r52+M9mfD3wT+D3h5Rj7Xpl7rUo9Xnmyp/742j8KEJmH8Xv2ivHPxl02y0fxDb6baWNjMblYrOErvlK7dzMxJOBnA6cmt74T/sn+Mfiz4PtvGemeItHsLS7uJbeGO48wuTGwUk7VwBk+9eH17d8Kf2r/HHwm8IW/g3SPD+hX9naXEtxDJeJN5imRgzA7JFBGR6ZpgeP67o914e1u/0G+KG4065ktZTGcqWRipIPpkV9Nfs+/sn+DviV8OLPxz4q17VEl1OadYLez2IsUcUjR/MWBJYsrH0xivmXXNWu/EGs32u3/li51C4kupRGMKHdixwOwya/QT9jvUrC7+Auh2VreQy3FjcXsdzEjgvCzXLuoYdRlWUj1zSYI4Lx1+xJ8PtM8H6xq3h7xFrUWoafYz3kP2lo3icxRs5RgFBwQpGR0OK+Kq/Vj4manYaR8PPE17qd3FawLo96pklYKNzQOqqM9SSQAOpJr8p6EDCiiim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gqwjaUg7E6ntVS21GO6do4kYtnAzXHiMdRwz5ZO77I5q+LpYde89eyLioznCKWPoBmphY3xG4Wc5A7+WaoyT6/ZgvbA4HPAqfQtc1O/uRDeTMtebPOmpWjD8TzZZtKzcYr7xWjdfvIw+opK626vIba1wXV2x0PeuMK3Vxes0askbN0xxShnsb2qQt6amtDNY1PjjYmoqvLeRW9x9muT5bE4BPQmrFezRr08RHnpu6PThUjUV4u4UUUVsWFFFFABRRRQAUUUUAFFFFABRRRQAUUUUAFFFFABRRRQAUUUUAFFFFABRRRQAUUUUAFFFFABRRRQAUUUUAFFFFABRRRQAUUUUAFFFFABRRRQAUUUUAFFFFABRRRQAUUUUAFFFFABRRRQAUUUUAFFFFABRRRQAUUUUAFFFFABRRRQAUUUUAFFFFABRRRQAUUUUAFFFFABRRRQAUUUUAFFFFABRRRQAV2vwQ/wCS0+AP+xo0r/0rjriq7X4If8lp8Af9jRpX/pXHQBxVFFFABRRRQAUUUUAFFFFABRRRQAUUUUAFFFFAHr37J99pOnfHTw/c6zd2ltAFuVWW5dURZDC4X5m4BJ4Ge5r6h/a+8QeFrv4G6paQ65pNzdy3lmLaOK6ilkLCUFioUk/cDZPpn1r4V8KeFtc8beIbHwt4bsWvNS1CTyoIlIGTgkkk8AAAkk9ADXvKfsJ/FtkBfWvDKMRyPtjnB9M7KQ0fONOjkeJ1kjYq6EFWHBBHQg19Aa3+xF8YdJ0y41G1n0PUnt42k+zWt23nSADJCBlAJ9sjNfPzo8btHIjI6kqysMEEdQRTEekfFDQDrmmaX8X9Dtw2n+Jf3WpJEvFnq6ACeNgPuiQ4lX1EhHau8/bKgTRvEvg3wnGRt0bwtaQKB0A5H/slcp+zv8QU8PeKU8Da/pCa14Y8X3NvY32ny8gTGQCG4TPR0Y9RjIJFdN+2/OJfjaYAQTaaPZwce28/1oH0Pn+v0q+Bfw48D6L8KvDTWnhfTHmvtNhvLq4mtUklnmkXczMzAnvgDoABX53eE/B3ifxzrEWg+E9EutTvpekcCZ2juzN0RR3ZiAPWv0++GFn9i+Hfhywju7W9+xabBaPPZyiaFpI12OFdeGAYEfhSYIvXHg7wlcwvBceFNGljdSro1hEQw7g/L0r82fjVo9p4G+Lvizw54YMtjp9pqMiQQxysAiHDBevIG7A9q/T8xykYETk/7pr8yP2jru1vvjn40ubO4jniOqSKHjYMpKgKcEdcEEfhQhs4CfUL+5Tyri9uJUzna8rMPyJqvRRTJCiiigAooooAKKKKACiiigAooooAKKKKACiiigAooooAKKKKACiiigAooooAKKKKACiiigAooooAKKKKACiiigAorZ86ZEiVJXUCKPgMR/CK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ZcSyyWdwHkdhsBwST/GtAGTRRRQAUUUUAFFFFABRRRQAUUUUAFFFFABRRRQAUUUUAFFFFABRRRQAUUUUAFFFFABRRRQAVJZLbTXsVtPMEDckA84qMK7nbGhdj0UdTVfSfht451S/k1Gw0+8vLgtuYRISsY7DPQAV5+YYp4eHLD4mc9eVSf7mgm5y2SV39x1XiFtKs7ERRBFjC8KD/nNefjUTaXPmwQ5XPGK7C58B+JbQSf8ACVwvZtGC3luwJIHXoaw7TR31tr230nyANOs5r64klkCKkMYyTnuSSAB1JIFfL1KrnOyPEq5ZisBP2eKpyjJ/zJp+uv5ix+N7ZIylzHtYjHNcnf8AiqaK+MllHnrjFUtRguJBhUIJ9R3pdM8PahcyKiwMSevFVZdRexpU1zM39H8QXuo3ca3j7RkcV6/pGl2N7aIAikkV5XH4M1a0g+0mBl289Oa+mP2X/wBm7x98TJDqfiW/Hh/QIFEnmuhae4Xt5adMe5/KhYf6xrTOeeHqY2XLh0eEfEHwyll++jB9RWPopmktNryb9o4yecV9m+Pfg1ofhrxrb6R8PpP+E4v4R/pOnXVks0Uf/XRhwvfuCK534qa34a8Oxf2Td/s6eHtLv5kWHZMXVFc8B1K4OM9s17eDwWIwyXI1/wAA9vB5diKEE5SSZ8xUV2Pjr4V+N/Adjp+ueJ9Gis7TWWc2vkvuVcAHYeSVODkAnnB9DXHV7UZKSuj0pRcXZhRRRTEFFFFABRRRQAUUUUAFFFFABRRRQAUUUUAFFFFABRRRQAUUUUAFFFFABRRRQAUUUUAFFFFABWpAEW1gPlREspJLRqSfmbuRWXWpD/x6W/8AuH/0NqAHbl/54wf9+U/wo3L/AM8YP+/Kf4UlFAC7l/54wf8AflP8KNy/88YP+/Kf4UlFAC7l/wCeMH/flP8ACjcv/PGD/vyn+FJRQAu5f+eMH/flP8KNy/8APGD/AL8p/hSUUALuX/njB/35T/Cjcv8Azxg/78p/hSUUALuX/njB/wB+U/wqjqCqt0wVVUbUOFGByo7CrtU9R/4+z/uR/wDoAoArUUUUAFFFFABRRRQAUUUUAFFFFABRRRQAUUUUAFFFFABRRRQAUUUUAFFFFABRRRQAUUUUAFFFFABRRRQAUUUUAFFFFABRRRQAUUUUAFFFFABXa/BD/ktPgD/saNK/9K464qu1+CH/ACWnwB/2NGlf+lcdAHFUUUUAFFFFABRRRQAUUUUAFFFFABRRRQAUUUUAe5/sYKD8c7AkA4sbsj2+Sv0KHSvzd/ZY8XaH4N+M+kal4ivY7Oynjms2uJDiOJpEIUsew3ADPbOTxX6KpreiuoZdb0xgRkFb6Egj2O6pZSNG1/4+4P8Arqn/AKEK/JbxmAPGGuADAGpXWB/21av1UuPFfhjSEXUdS8R6Tb28DozySX8KgfMP9qvzI+KvgTxn4R8V6nN4n8N3mnx3t3LcQSum6GWOR2ZWSVco4IIIIPNNAy9+z3pg1f41+DbEjO7VYn/74y//ALLX0b+0Fdfsz6X8R9R1z4jf8JBr/iQRQh9GsiYoYwEBTdJgDBBBPzEjPSvEP2SLP7V8e/DUuM/ZWnuP++YX/wAaZ+1pJv8A2gPFK5/1bWqf+S0R/rQLoM8b/tD6xrOjzeD/AIfeHtP8C+GJvllstKGJrpfSefh5PpwOvrXBaH4+8ceGbU2Ph3xfrGm2xYsYbW9kjj3HqdoOM+9YNFMR1s3xc+KU8TQzfETxEyONrD+0puR6ferkiSxLMSSeST3oooAKKKKACiiigAooooAKKKKACiiigAooooAKKKKACiiigAooooAKKKKACiiigAooooAKKKKACiiigAooooAKKKKACiiigDWb7sf/AFyj/wDQBSUrfdj/AOuUf/oApKACiun8M/DTxn4u0u513R9LhXS7NxFNf319b2NqshGdgmuHRC2MHaCSARxyKZ4u+HXi/wADQ2N14k0yKK11NWazura8gu7ecLjdslgd0JG4ZGc8ih6bgtdjm6KKKACiiigAooq/BoWq3OiXniOC03adYXEFrcTb1GyWYSNGu0ncciKTkAgbecZGXZ2v/XYaTeiKFFFWtK0u+1vVLPRdLg868v7iO1t4twXfK7BVXLEAZJAySBSSvohN21ZVorv4fgX8Q7nUW0e0j8N3Ooo7Rmyt/FelS3G9TgoIluS5YEYwBnNcRqGn32k31xpep2k1rd2krQzwTIUeKRThlYHkEEYxSTT2HZleiiimIKKKKACiiigAooooAKKKKACiiigAooooAKKKKACiiigAooooAKKKKACiiigAooooAKKKKACiiigAooooAKKKKACiiigAoorf8E+C9X8d62mjaSqrx5k87/chjzyx9fQDufxIaTbshNpaswKK+g5fhp8D/Bipp3i7XPtF+4G7zrpkZSe/lxcovpuz9awfHXwN0+PRW8V/DvUzqNkqGV7fzVlygzlonX72MfdOTweSeKltJX6FJX06njVFFFMQUk3/AB6XH+4P/Q1paSb/AI9Lj/cH/oa0AZdFFFABRV7RND1XxHqcOjaLZtdXlxu8uJWALbVLHkkDoCa6v/hSHxU/6E+4/wC/0X/xdFgOGoruf+FIfFT/AKE+4/7/AEX/AMXR/wAKQ+Kn/Qn3H/f6L/4ugDhqK2/E3grxR4Ne3j8S6RJYtdBjCHdG3hcZ+6T0yPzrEovcAooooAKKKKACiiigAooooAKKKKACiiigAooooAKKKKACiiigDtvhfpNreajc314ybYI9kasCSznk4A9FBz/vV6Taa1coGsLe2v7WFlOUWEI0YGckqRks2OAc9Olcf8Obq3tfD3li4l82a5kby7eANISFHDNzhMDLdOPrUNnqVrIsd9qek6r5TSFolRnLXLHOJBg5GNp44HFfG4/Gupipx/ldj+mvDvhfAYDLKePdNOtVim5Na2eqir20tbbd3Zua6NZvdMm00Wyi4kA22kaokq8bmcnJy5B5zjoRjiuS8MeFtG0m31DVp08kavZSWE9mxDBJw6sHAH8OBu29iD2rs7/xVJFb3Gm2t0LjUdXiLCIxrGIhzhuBu5XC855z0FeX+I9ZtbTUZLK2lgWKxHmlGkb5pcAkLgfMQeATXm/vk7s9fi/hahxVlzoyglUhrF28tu6T2+Vzs9X/AOEa8H+Hri9+GWjWvi3Xo445AGgR2jY8MoRupHOOMZ61veEdQ1XWtJXWfFHh7ToHdEkkguoo4/K453Mq46+n868I1bTLbXZU1b4ceLDoerm4339rPNIPLABYyLkY5PQKcEY4Fen6J8R9ai0zSL7x3dpqkaWIjljjjEZZxIVDvk5yQobrk819HTlTr0LwitN77n80UML7OPs6kOW14uLS3W9+/qe2eHNA+F/iHWdJ0fxLO/h5tRmESSrPGYCdoIKmTGQSR3z6Cu78c3dx8LVtdP8ABXxibVbN4TbiGLH+jrjGdy/L36jmvif4x/EPX/H/AIVV7RUu9OtgpQpEYpIGBxuaMksFwAARkY716h+z1+07da58PZvhr8Q/Cmj6neFvsmn65ODFOIgPlWcryxHGJBgn+LPU7YNxwsW18P8AW5l/Z9Gk1GhFRb3tsfanwHHhGLwbBJ4SmMl8LhZdYZsLcySnrvz/AA+mOoxXDftneG9G1/Q4NVtLu2N9YtsliEi72RiMcdeoB/CvKPE3w68Z+CPBreLG1tNKmMi28b2943lXCORtIdSAB1+U9MVU8D/C7xh4lgtPE817ZTQ3RDqGjZ2Ye8hbLe/HevQi1F+3Urmbhb3TdPijSfi3+zBf+GtWuLZPEWhr/osErjzXkthuDIDzlo9ycddxr5Gr0bxNaWuu+K9b07RNMNuukT+QwtpDGWccMVGCOvJ6V55PC1vNJA+d0bFDnrkHFXQau0vUwxMbWYyiirMWnXE1hPqSSWwit3VHVrqJZSW6bYiwdx6lVIHfFdBylairN9p9xp5gE8ls/wBohWdPIuopsK3QN5bHY3qjYYdwKrUAFFFFABRRRQAUUUUAFFFFABRRRQAUUUUAFFFe33dx4A8DfD7whqupfDex1u61m1dpZHuDEwZNvJO1s53e3SnsriWsuVeb+48Qor1L/hafwz/6Ibp3/gyP/wAao/4Wn8M/+iG6d/4Mj/8AGqQzy2ivUv8Ahafwz/6Ibp3/AIMj/wDGqqfHTRdC0XxLpi+H9Jh063u9Jhumhi6B2Z8/XgAfhSen9f12Ba6f10/zPOKKKKYBRRRQAUUUUAFakP8Ax6W/+4f/AENqy61If+PS3/3D/wChtQAtFFeoeJ9A+FPgm18OQar4d8WapeavoFjrE81v4htrWJXnQsUWNrGQgAjjLk0nJRtfq7fOzf5JgtXb+un+Z5fRXceO/B3hqx0HR/HPgS+1G40DV5Z7N4dRCfarG8hCl4ZGjARwyurqwAyCcgEVxdvEk9xFDLcR26SOqtLIGKRgnBZtoLYHU4BPoDT62/r+v0B6K/8AX9fqR0VZ1O0t7C/ns7XVLbUYon2pdWyyrFMP7yiVEcD/AHlB9qit4knuIoZbiO3SR1VpZAxSME4LNtBbA6nAJ9AaFqD0I6Ks6naW9hfz2drqltqMUT7UurZZVimH95RKiOB/vKD7VWpJ3VwCiiimAVT1H/j7P+5H/wCgCrlU9R/4+z/uR/8AoAoArUUUUAFFFFABRRRQAUUV6hrugfCnwZo3hSTW/DvizVb7X9Ch1ieW18Q21nFGzzTR7FjaxlOB5Wclz19qdtL+dvz/AMieZc3J1s391l+qPL6K77x74O8G2mgaB448Aahqsmja3Pc2Mtpqvlm6s7uARl0LxgJIpWZGVgqnnkZqp8ZfC+k+C/ih4i8LaFHJHp+m3ZhgWRy7BdqnljyetS9Gk+t/wt/mrdy+V25un/D/AOTRxlFFFMQUUUUAFFFOkAVgB/dB/SgBtFFdV8NfBUPjrxG+nX+ptpul2Flc6pqd4sXmtBaQRl5GVMjcxwFUZHLCmlcTdjlaK9Ea4/Z6nkvbVdI+IligRhZ3x1Gxuiz4+UyW3kRbRnqBMfqa4h9PtF0aPU112xe5ecwtpypP9oRAM+aWMflbCeMCQtn+EDmpGUqKKKYBRRRQAUUUUAFFFbfiXwlqXhWDRLjUJ7aRde0uPV7YQsxKQvJJGFfKjDZibgZGCOfQtpf+v60FzK/L13/L/NGJRRRQMKKKKACiiigAooooAKKKKACiiigArtfgh/yWnwB/2NGlf+lcdcVXa/BD/ktPgD/saNK/9K46AOKooooAKKKKACiiigAooooAKKKKACiiigAooooAKcJZAMCRgPrW/wDD3X9K8L+MtL1zXPDNn4gsbab9/p12MxzKQV57ZGcjORkDIr9INU+F/wAHNK0i81mb4WeFWhs7aS6YLo1vuZUUtgfL1OKQ0rn5fmR2+85P1Oa9J+H37QnxK+HlkuiWepQatofIOkavCLq1APXaG5j/AOAke+a9O0r9pX4Jz6qlvrf7NXha20132tPbWsDzRqT94qY8NjqQMZ7V7b8U/wBlj4WeNfClzf8AhHQLXQNXFobuxubFTHFMdm9Ukizt2sMDIAIJ79KLhY5D9nD4ofDD4ifEKO30z4MaX4Z8SQ2NzcC/01wISir+8ymActnHQ4z1rwT9rH/k4Pxf/wBd7Yf+SsNdj+w3bEfF/UJHXDQaLcg+xLIK479rH/k4PxeP+m9t/wCksNHUOh5JRRRTEFFFep/Ar4Aa98c7nVY9K1mz0uHSkiDzXUburyykhEATpkKxyemKAPLKKkurd7S5ltZMb4XaNsdMg4NR0AFFFFABRRRQAUUUUAFFFFABRRRQAUUUUAFFFFABRRRQAUUUUAFFFFABRRRQAUUUUAFFFFABRRRQAUUUUAFFFFAGs33Y/wDrlH/6AKSlb7sf/XKP/wBAFJQB7DN4W134nfCTwjb+AFbWLrwpFfw6rolsQbuJ5blpVuUh+/KroyISgbBjAryS8s7zT7qWx1C1mtrmBiksM0ZR0YdQynkH2NOC6jpc9vdKLm0mKrcW8g3RtjPyuh4OOOCPSvddG1K4+Inhz4c+LPGrrqGsWPjq28PfbbgBpb2wIhl2TMeZfLJwGbJxJgk03Zy5u71+btp83t+PQTlZa9nb5Jv8lv8A8FnA2/wH+Kt1BBJF4ZjFxdWpvINPfUbVNQlhxnetm0guGGORiPntXMaB4U1XxJcT2thPpNvJbAGQalq9pp46kYBuZIwx45AyR3r0fxxN8OE+KOua9qHxG8dRavBrlxO8kfhm2Z4pkmOAkh1AH5SoCnaOAOB0o8QaL4T+Jet+KvjFqviB/CXhW91p7e0X7Aby8ublk8wqIUZUU7fnYmQKC4ALVlCfPCNTZNX9Nra9b3tp28y5R5bx63+/e+ny/qxwPi3wB4t8D3FlB4l0oW41GHz7OaK4iuILmPON0c0TNG4B64Y4yM1reI/gx8RPCFnPe+KtIstIWAyjyb3V7OG4l8ttrGKFpRJMMjgxqwbsTXYeIIfDR/Z700eHdb1fVrex8aNFFLqemR2bweZabpI41S4mBUlEY/MOe3eua/aDv73UfjX4zmvrmSd49YuIEZznbHG5RFHsFUAfStZqyVt7v8FBrT/t7vrboOMeaHP/AFu1+n6FXSPgt8Rta07TtUttHs7eHVxnT1v9Xs7KW8HYwxTyo8gPYqpB7Zrp/Bnw98Z618OvHPgrT9AuG1mz8RaSt1bSFYvs/lRagJDK7kJGq45ZiB055FZf7R7yH4ya/bszeVa/ZYLdP4Y4VtowiKOygdAOKh8MX97ZfA3x1DaXMkSXmtaHBcKhx5key9fafbcin8BTpy56M5LZpf8ApcLf8EdG6lbrZ/8ApLv/AMA5/wAU/Djxh4OsLPV9c0yH+zr9mjtr6yvYL21kdeqCa3d49w/u7s47VJ8Kv+SoeD/+w/p//pQldN8OWku/hF8UtOmmdraCy0y+jiJyqzrexoHAPQ7XZcjscVzPwq/5Kh4P/wCw/p//AKUJTppqor+RzyfNTk+11+Cf5NHY+JvgX8ZPEHxE1tNM+GfiTZd6tdvDcz6dLBblDMxDmaQKgXHOS2MU74kaj4i8Q/GDxdf/AA61u5ma300rqF5Y3nkC4tra0jS7fcGXzI2aJ2xzvGODmuL8Zahf6V8SvEGo6XfXFndwa1ePFPbytHJG3nPyrKQQfpXsuorHJ8RNe1aRFTUNY+Fk+pamAoQm8m0sNKxUdGY4c+pYnvXLhEvqtN9OX8eRtfL3Xf5fLSu+Wq31uvuc4xfz1Vux5Nofwd+IniLw/F4s03RIF0SYSFdRu9RtbS2XY+xg0k0iKh3cAMQTgkZANQXPgrxP4G8Z6PpXirSXsp5ri2uIT5iSxTxM4w8ckZZJFPPzKxHBro/HN5dD4FfDGwFxILZrjW5jFuOwuLhAGI9QCRn3PrWjpu69+CHg65u5Glk07x5NZ2pY58qGSCCRkX0UuN2OmST3rsou04z7OP4yUfza+RjW1pST6qX4Jv8AT8fLWn8dvBGt23xR8UaobjRZo9R8RXMcENtrljPc7pJnKh4I5Wlj9DvUbTwcGuf8S/Bv4heDbOa98V6VY6SId/7i81eziuZQjbWaKAy+bKuejIrAjkEjmtP4lf8AJwviH/sbJ/8A0qNJ8YrfV/Ffx98UaXFK91f3/iOawtvMfqTN5USZPQAbVHYAVz04v2VPl3d/wUf8zrrP99Uctotfi5f5GfZfBnx9qlpNd6LaaPq32e3N1Jb6Z4g0+8uViAyW8iGdpTgdRtyK5qXw5rUPh638VyWR/sq6u5LGO5Dqw8+NVZkIB3KdrqRuAyM4zg49a8HeFvh94C+LHhyxi+KesXniDT9bt4JV0nw8GtVuFnVGi8+W5idkJypYRkEZ4PQuhtrfXNS+LXwmhiVT9vvdb0OEZ+W6sZpC8caju9sZR/wBfSm5K149m/8AwGzfr7rdvNdbmUfi5X3S++6Xpqlfy80eSJ4b1p/Dcni5bE/2RFeppzXJkUD7QyM4jCk7mO1SSQCBxkjIzmV6Z8VSPC3hfwf8L4vkm0+y/tvV1HBN/ehXCuP70cAgX8WrzOqekmuzt92j/G9vKwLWKffX79V+Fr+dwooooAKKKKACiiigAooooAKKKKACiiigAooooAKKKKACiiigAooooAKKKKACiiigAooooAKKKKACvffgWU0L4aeJfFNtEr3kbTMO5xDCGVT+LE/jXgVes/Afx9pfh+6vPCviKWOLT9VIaOSX/VpLjaVfsFYYGTwMD1qkm4yit2tBNpSUnsmeWXl5dahdTX17O81xcOZJZHOWdickk17H+zRrd+ut6l4cLs9lLam72E5CSKyrkDtkNg/QVL4k/Zr1WTU5J/Cer2H2CVi6R3burxA/wgqrbgPXg/zr0X4YfDKx+HVpOhv47rV71AZpduFVB0VFznaCeT3OOnApQaSd102Cau/mfM/jfT7fSvGOtadaBRBb38yRqvRVDnA/Dp+FYldD490HX/D3im/tfEa5u5pXuDMB8k4difMX2Jz9OR2rnqzp/AjSp8bCkm/49Lj/AHB/6GtLSTf8elx/uD/0Nasgy6KKKAN/wF4qbwT4t07xMLQXIs3bfFuxuRlKNg+uGOPevtPw54j0jxXo9vruiXQntblcqf4lPdWHZgeCK+Da7b4XfE/VPhxrHnR77jS7lgLy03feH99M8Bx+vQ+otPmXKyGmnzI+z6bLLHDG800ixxxqWd2OAoHUk9hVXR9WsNe0u11nTJvNtLyJZonwRlSO4PQ183/HL4zyeIZp/B3hid00uFyl3cKcG6cHlR/0zB/76Pt1ym3F8vU0ilJc3Qw/jv8AEbTfHviG3g0aPdY6SJIo7g/8t2YjcwHZflGO5615lRRTiuVWCTu7hRRRTEFFFFABRRRQAUUUUAFFFFABRRRQAUUUUAFFFFABRRRQB1Hh7xLc2Udhp0/iG0sbRGlbyhEpkfqcMT2JJ6cgYrD1TWoYmluYPGtwzhCwjhcKplzn5cD7mOg61gavPPAksMU8US3kQiYnIYgMCcnpgcHHX8KwW1uSKaJLaW2H2MERSvHlWGSQCOQMnn/GvjcZh+TEVGlu79ep/VXCOZwq5JhWntCK0S+yuXtrqrb3O4tdSu7u2eK38NXM+pbm3XTuXZWOFOOOvoMkDmsHxNe21iPOstLhKWsrefJMVcu/yqU27uQDnnuSay5PEiXELGPVLo37uERLcbY9uOgwQB64xXK6zf27iGCyiuhO4Im3MSXfvtH8/wClLD4eUnaR7OZZvClB8r/r7++x6r8JbaHxRoPimxeW3gmkvLO4ikmBIMkauUDkc7D8+MdMCvaPhPbeGvCl5caj4mk07WtWaJhAhiDW9sMYyisPmcjjcRwOnU15r+yd4E/4WLqusi3mktNM02SyuLneN3mgLKqxhhjDZZmPH3fwr6fm+A3g0RysshVmRk3bsHmvRWCxLqKVNpR3P5b4hnOnnFV05WhKXM15u1zzX4kfD7xT4oim1Wx8PW8l7PGGt4YCA0cWOA5wBg9x2FdJ/wAM+/Dvw/8ADa113w9oeoX0reXHdX887W5e9Me5lRWJXyzyACOQo6ZGfHpPGvxJ+C3jZvDN34smvvDEjtbSQXCicRwPkfLnnA3dM+tey+AvGp0CFYvEOpae9vr0lxb3cUdrkWUWd5vSuSo3AjYSM4wv8PO1SM2+wqTila9zivhP8VLzxWF+Gfiq4trmK3SR9Ok1EnyZlTcpSQN92RD0PoB3FfR1jrmjeGPhvPomlWeoac1javFZqB9ogMu35RHJnjLEdTjmvmnx98Grjw549PjzQxqM1tcO16kMex1y3JVQSOGUhu+3cRVjQvHdpgwxTS6fNbHfJDM3l8g90Y4z2yOcVk4yjrT0Ro3Gfuz3PR/2ePhTrtroeuaz4g0iRrm4nluPtW/zBOv3mfjp07+lfL+uXcWoa1qF/AoWO5upZkA7KzkgfrXtupfGfRLTT3Hh7VtSimKbXhiuRHGM9VDKcsDzxjvXg0jb3Z8AbiTgdq9LBSc25M8zGpRsriVt6T4aOq+G9e8Qi9EQ0NbYmHy8+d50uz72flx16HPtWJXb+Ef+Sa+Pf9zTP/Smu5nnvQdpvwvfU/Fvh3wpHraRv4g0uPUlneDCwl4Xk2EbuQNmN2R1zjjFSWHw68N+Ir+Tw74P8dHU9dVSYIJtONtbXrqCXSCcyEk4Bx5iRhsdRXXaV/yUzwJ/2KMP/pDNXDfBv/kqHhz/AK/V/kailLmnKL6N/wDpTS/IJvkhz+Sf4XLdt8PfC2p6m3hfRvH63fiDHlwxnTiljc3A6wxXPmFiSchWaJVY4weQayPDng+11HSr3xH4j1o6PpFjMtqZVtjcTz3DAsIootyhiFBJLMoAxzzim/DP/ko3hb/sM2X/AKOWuo1W0udW+HevQabC9zLpXiya8u44xuaKCSLYshA527kIJ6A4z1qptwipb3/zivyl+BSSk7ef6N/p+L8jmpPCekatqOk6Z4F8QzazdapIYTbXVgbOa3fIwX+d4ypGTkSHAU5ArVt/AHhHVNSbw1oHxDW91w4jt1k00xWN3P8A88orgyFiSeFZo1VjjkZpvwpt7nR/Gmg65qttcWWmXks9nDfTRMkDSvC8YAkI28M6554ByaZ4H8IeJbP4maZpl9o9zaz6PqEN1qHnIVW1hikDPJIx4VAqk7uh4xnIqlrLlenn/Xbf5kt2V1/X/D7GNf8AhSaz8J2filLlnEl/Ppt5A0WxrSdArKpOfm3KSegwVYVc0/4fanqmn+HpbKYPf+JbueCztCuAIYioM7PnhdxcdOBGxz2ro/CTx+ONZ8X+BrRw/wDwk0kt9pRcY/0yGRpIxz93fGZU/wCBCtTTtc0m3+OWj6ZFcQf2ToMTaBaPM22OQrBJEWYgjAkmd2LZHD5yKiMpOMW1q7O3y1+d9PR9ypJLms9r/wDA/Dr3RzVt4A8JaxqMnhzw38Qft2t42W0cumGCzvJh1ihuDIWyeQpeNAxwMjIqvo/gHR5vCB8Z+JfFZ0m1XUJ9ONtHYm4uXlSONwI03oDne2dzKF2jklsDSstU1TQvFUFhYfBDSIfEFhOs0NuseqyTJIh3BhGbo7sEZ6EH3FZuuXM978MtKvLpt00/iPVZZDjGWaG0J47cmtFrFtdv1S0+9/gVGN5cr8/yb/RfiUfEnhC00zSLPxP4f1savo15K1t5zW5t5re4VQxili3MFJU5BVmBAPPBrma7mzVT8E9UYqCR4ms8HHT/AEaeuGpNWk16fik/1M4vmipev4Nr9AooooGFer/FL/klvw3/AOvS4/8AadeUV6v8Uv8Aklvw3/69Lj/2nRL4Pmv1Cn/FXpI4XwTDBL4iikuLeOdbaC5uxHIu5GeKCSRQwPUbkGR3FbUHiDxVr1jqVh4tu72+trnTpb+0+25YRshyskBYfKMqynZhSMjtxi+CZoIvEUUdxcRwLcwXNoJJG2orywSRqWJ6Dc4yewrVsfCniDwvZ6xqXiTS7jTIBYy2sTXKbPtEsmFVYs/6zjLErkAAnPSlP4H6P77P8dgW6t3X3XX6XONr1L9oP/kYtB/7AFr/AOhPXltepftB/wDIxaD/ANgC1/8AQnpy+Feq/JhH4n6P84nltFFFABRRRQAUUUUAFakP/Hpb/wC4f/Q2rLrUh/49Lf8A3D/6G1AC17Z8T/AOueJIfA+oWGoeHIIT4M0iPF/4k06xlBERyfKnnR8c9duD2zXidek/G7/j48Ef9iRo/wD6Kasq1r07/wA3/tsxx+J+j/OJr6jp/h+10nwT8FI/EllrFxd+Ijf6zd6VOJYLc3HkwJDDNjbIwjQszAFQzAAnBqh478M/CHw94sufAPhr/hKdUv7XUv7Pl1We9ghtlcTbXVbcQF3wMrvMiZYbtuOK5H4bf8lE8Lf9hqx/9HpWt4uZf+F3602Rj/hKrk57Y+1tXTTXPWgpfaevy5UvuWhjVm4058v2Vp8+Zv8AE3v+FV+FNO8ZePv7f1XU4fCfgS8e3lNuI3vrtmnaK3hUkBFZipLOVwAp+XkCudvYfhRrCafa+FrLxbpupT6jHBLDqF5bXkD2zHBdZUiiZJAcfKY2HJ+bjn1HVbNvFPi/43/DzSpoTrut60t3pltLKsf2w215K0kSMxAMhV9yr32nFebJ8KfiH4QuNL8Q+LfCt5oln/akFuv9pbbaWR94/wBXDIRJIBjllUqO5rLCN1JQVXZ8vzvb9dP06muL/d+15OnN8tP03/qx0+mfCb4fp4w+Jmm+Jtd1mz0XwIZHhmtxHJcTIl2sIQgqFZ3B2gjaAzAngEVjp4R+G/jXw5rt98PP+Ei03WPD1tJqctjrF1BdR3lijASPHLFFFskQMGKMrAjOGOK7HxIy/wBvftDcjl2x7/8AE3irkfgQwFx48yQM+BNaAz3/AHS1KvKkn/dv89X+hdRKFSVv57fL3f8ANlWz8L/Dvw14K0TxN48Gvanf+JPOnsrDSLyG0W3tIpmhaWWWWKXczOj7UVQMJy3NHxR8J/D/AMNaL4b1LwVL4gvU8R2r6lHd6jJCiRRCWSI2xiRMmVHj+aTzNp7IM8d1beCdF8X/AAU8D32r6Z4xvLmy/tCCO98MaGmox29uLpn+z3StMm2Tc7urZA2v0bqPNPid4p03XLzStA8P6Vf6donhiy/s2xgv2BunzI8skswHyq7ySMSq8AYHOM1pVspOK3v/AOS67+d+X8baCio2b8vxv/le3S1r6nF1T1H/AI+z/uR/+gCrlU9R/wCPs/7kf/oApElaiiigAooooAKKKKACva/iFY/Dq58P/DmTxZ4p8R6deDwbahYdO0CC9iMf2q6wxkkvISGzu+XYQMA5OcDxSva/iH8NviJ4u8P/AA51Twp4B8R61Zp4NtYWuNO0qe5iEgurolC0akbgGU4znketW/4f/by/KRg/94X+GX5wIPizY+HLX4eeC4/hpczaj4Ogu7zzb+5Gy7fVpBEZkni2gRYjSLYFZwVBO4nONX4j+CLDxh+0H8QrvX9Vk0zw/wCH2fU9Wu4ovMlEK+UixxKcAyyO6Iu4gDJJ4GDieMtHvvh18HdK+HnilEtfEep+Izr0mneYrTWVqtsIU88Any3dmYhDyAuSBkCu38UyWerfGn4w/D6TULWyvvFlutppkt1KIopLuKaCdIGdvlQyCNlUsQNxUd6iTvNW1+O3XXlpu3nZ6JeVjpXwRUtFeKfkuZ3flde9879Tzu18IfC/x7pGuL8PD4l0nXNEs7jVI7XWbuC7h1CzhG6QI8UURimCZfaQ6kKRuzzVaz8K/Djwx4H0PxR4/HiDVNQ8TGaex0/R72CzW3tIpmhaWaWWGXczOj7UVAMIctzXSeB/APiz4SweJ/GXxK0W48O2g0LUtIsotQXyp9QvLiEwokEZ+aRRvLtIoKBVPNbNr4G0Txl8DvAl/rGl+M7y5sf7QgjvfC2hJqUdtbC7Z/s90rTR7ZNzu6NkDbJ91uobsl7vlf8A8mv89Iv0b6tEqzT5t7u33L9XJeq12ZwXxV8IfDzwxofhnU/A8viG9j8S2j6nHd6lJCiRQiaSI2xiRMmVHj+aTzNp7IMjHm9dt8UvFem67eaT4f8ADuk6hpuh+FrH+zLCDUGBunzK8ss0wHyrI8kjEqvAG0c4zXE1Ks23Ha7t6X0/CxUklZeSv621/G/l20CnS/eH+6v8hTadL94f7q/yFMkbXUfDjxwfAPiQ6tPpaanp93aXGm6lYPIYxd2c6FJI94BKnBBDDoyg89K5euj8C+C5PHmqXGh2etadY6h9leawhvZhCt9OGUC3SRiFWRgWK7iASuM5Iqo36ef5aiduv9djsf8AhWHgXx5DdXHwb8X3s+pQRSXI8M67bLDfyRIu5/s80ZMVywAJ2YRyoJCnGKwYPAVpefDHSvFtlLcvq2p+JptCWEuoh2CCF0IGMhi0pBJbGMcd67r4S/Cr4gfD7x7pvxC8f+H9R8KeH/Ct0L++v9ThNusgjBIhhDjM7SEBAIw2d341lR3kv/CjNCvbSeG1m/4WDdTRvIcJE32W2IZvYHr7CiMYtb/y/K84rfzTa/4dA3KzfVXt5+7J/g0tu/kWrvwT8C9J8dj4Walf+MZNRhuhpN5r9vPbfZIr/eI2K2Zi8x4VfIJ88MQCQO1XLP4VfCcap8SpvEF74p0nSfh9Nb22xZ4Lm6u5TcPC6j90ijeyjb2TOSXArrvin4R8BeFfipqnxF1Xwd8SpFtb5tSkgi0SOPSdQuw/mebHfGViltI/zYEbsFbhh28/0TX73xT8OPjV4m1PYLvV7nSr2YJkKJJNQZ2CgnOMk4HpWXNeMX11v87W/X8LjkuW/bS3frf9PxsZc3g/4d+MPCGt698OD4g07VPDUQvr7S9YuobsXFiZFjM0M0UUWGRnQsjJ0bIY4IriPC3hzUvGHiTS/CujojXurXcVnBvJCh5GCgsQDhRnJOOADXf/AALIGnfE3JAz4Ev/AP0fb1zPwj8Tad4N+J3hjxRq5YWOm6pBPcsoJKRBxvYAcnAJOO+MVrBL28YPZqL++Uk//Sb/ADfQmo5eylKK1V7fcmvzOuj8Nfs/z+Jx4Ch1rxf9oeQWCeJTJbfYTdltnmfYvL8wW+7+Lz9+OdvasSX4YppXhXx/e67LPHrPgzV7LSxHC6mB2kknSUtldzYMI2kEdTkHt0ln+z/8QLHx1DfS2cA8LQXaagfFPnL/AGSbESBvPFxnYcrz5ed+eNua1bTVbD4r3nxe8M+GbqFdT8XazBrOhQXUiwm+WG5mYwqWIAlZJgyqTztI61m7umrfE9/lKHTppzL5W3RrLljOa+ymrfPm6/8AgL+d9jzX4f8Ag/TfFdj4vutRnuY38P8Ah6bVrYQsoDzJNCgV8qcriRuBg5A59e1+KF54Ii8J+AINZ8Pa5dau3gm3+zXVrrMNvbR5ubrZvga1kZ8NknEq5BAG3GSaD4R8RfCPwP4z1v4h6XPoVx4h0dtB0nTb5DDeXcr3ELySiJvnWKNIiS7AKSygEk1F4+8I+JfGfgPwP408JaJe6zpOkeGF0zU57GEz/YLiC4uHkWcJkxAI6vuYAFSDmrnrHTb3b+v7y/4OP4GMYv2qlbpL86dvXaX3PseQUUUUiwooooAKKKKACiiigAooooAKKKKACu1+CH/JafAH/Y0aV/6Vx1xVdr8EP+S0+AP+xo0r/wBK46AOKooooAKKKKACiiigAooooAKKKKACiiigAooooAktv+PmH/rov86/V7xNaXN/4N1Wxs4WlnudMmiiRerO0RAA+pNflDbf8fMP/XRf51+r3ia7ubDwbqt/ZzNDcW2mTSxSL1R1iJUj3BFJjR8gfCX9iXxhqWoWutfFDy9K0uJ1kawhcTXFyBzsZlykanuclsZ4HWvc/wBpL4van8LPBc1n4d8K6ncXV/btaxagtq32CwVl2ZaToXC/dXtwSeAD8J33xV+JWo6tFrl94712e/hcSRzvfybkYdxzgV+iPwT8WXvxP+D+i+I/FFpDLcanbS299HJGDHc7HaNmZOhD7ckdOaGCPlz9hFN/xI16Zsll0VufrNGKwP2i/DMXiT9qXVNBuNastIj1W4s0a+vXKwwA28Y3MR9Me5xyOtexfAPwdpPgL9pv4k+FdGXZY2mno9rHnPlRyyQyhAe+0Pt/CvHf21LE2nxwuZiMfa9Ns5x75Ur/AOy0dQ6HqOvfsI6Jb+Einh/xldT+IFliZri8VIrPy9wEp2jLABCzDknK475rP8Dfs1fs2eNJbnw1oPxZ1HW9bs4jJcPaGNBgEKzxoykMgJHOT1GTX0L8RJpYfgP4kuIpGWRPCVw6sDyG+yda+M/2MHdfjtpyqxAfT71W9x5JP8wKBmb8TfgNafCX4naN4a8X+J2i8L6zKsiazHbFnit9+2TdGM5dMjIHByD3xX2p+z94F+HngfwVBL8MtRn1XT9WuPtZ1Cc/PdOp2DIAAULggADuT3rxD9v9FOn+CZNo3Ca/APsRDn+Qr2X9lP8A5IZ4N/3JP/Sh6OgdT5F+K3w7+A9leWVr4A+LFxe6xqOsC2vEv4QttaROxDyvIFG0Kx9+Pzr1TUf2HPDln4B1HUNJ8XajrniBbFriwNvHGlrcSKu5VUckh+gO7uDXyZ4l/wCRj1X/AK/Z/wD0Y1fpB+zbK7/AfwXLIxcrpz/eOeFnlAH0wAPoKGJHiVv+w94c0/4d3uoeJPF13F4itrB7uaSLZ9itHVCwRgRuK9i2RnqK89+B37NnhLx/4Hm+I3jr4hw6PpUUkyPBbtEJIVjxl5XkOEBzwMEkc+1eSeNfGviXX/FWv6je61esdTvJzOn2hwjqXOEK5wVAwAOmBX0Z8CP2QtJ8QeFbPxp8TNVu1tdSiF3BpdrL5KiDkiSeTqMjLALjA5J5xQBX8F/A79lr4p6jc+GvAvxC8THVbaN5VE0Kr5yL1dA6AMB1IGDjnGK8l+MHwL1L4LeLtO03xJqDXmgak4eDUrSLDtCrASjy2PyyKDnaTg5HPXHvnwm8Y/s62/xm0vwp8KfhxeC8Mk9vFrs145AAjbeyoxLMpXIycHnpWp+3pFGfhx4Zm2DeNbkUN3ANuTj9KAIYv2IPhBcaUmtw+O/E5sZLcXaz7LfHkld+/G3+7zivknw7p/gS78fwaXr+t6lb+FZL6SFr+C3U3It8sI5PLPAJ+QsOcAnGcV+hP7PWtQeM/gV4XeV9/wDxLDpVwM8gw7oSCfUqqn/gVfAOjeAtRPxasvhxdRE3S66mlyjGOkwRm+mMtn05oQM9O/aW+Afw++CekaQ2g+Jtav8AVdVuHC292kRjFui/PJuQAg7igA5z83pXgFfRn7c3iWPV/izaaHBIrJoemRxMF6LJKzSsPqAyj8K+c6YmdL/whM//AArcfEb7fH5B1w6J9l2HfvFuJvM3dMYOMVzVe2eFYfCMn7NzTeNLzUorCDxw7CHTkQ3Fy509QEVn+RAPvFiDwMAEmo9N+C3g7xZZWet+DNc1iSx1221G10yC9ijWeHWLWJZvskxX5XWSJsoyY5ZQQO4M8XpUXcwUsFycZPQV11n4NsF+F+o+PdVuriKdtUh0rSYE27J3CGS4Z8jOEQxgYxy461yFAjuPE/wpvfDnhL/hNbTxf4b13TBqKaXI+lXEztHO8TyKGEkScbY26E9q1dV+Bk+gXEdj4g+J3gfTL2S2t7s2txeXQkRJollTdttyMlHU8E9altv+TYtR/wCx7s//AE33FdF+0j4Z0qXxRJ4hbxxoyXi6FooGjslx9rONPt14Ij8rkfN9/ofXigZ4xrWmx6PqtzpkWq2WpJbvsF3ZMzQS/wC0hdVYj6qKpV7B8Qfhh8OfB2uQ+B9M1fxBq3iXU7bTpLRcQxWtrLdRROEmJBaQnzCRtCgKyckg1ND8JvhzqfjG4+EWi6/4gk8YwTTWMd5LBENOuL6INuhCD96iFkZRISecErg0CPGaK9Ng8CeAvDXgzwt4m8e3WvXE/i9bi5tYdJaGNbS1inaAvIZFYyOXR/kG3gD5ueMf4yeFtN8EfETVvB+k23l2+jOloJDM0jXBCA+cxPRmyCVAAHQdKAOKooooAKKKKACiiigAooooAKKKKACiiigAooooA1m+7H/1yj/9AFJSt92P/rlH/wCgCkoA7iw+K1+PDtn4X8T+FfD/AIpsdNXZYHVopxPaR5LeWk9vLFJ5eSTsZiB2AFUfGXxH1zxk2nQyWmn6Pp2jKV07TdJhMFtaFiC7qCzMXZgCXZmYkDngVytFD1d/n8+/qC0Vj0e5+Nc+rXdvq/ij4b+Ctf1iADfqd9Z3CzXLDgPOkM8cMzdMl4znHOazdG+KmpabYatoupeGfD2taPrF5/aEum3to8VvBc4IEkAtniaE7SVwjAbcDHFcVRQB3vi34ya/4u8LWvguTQtA0rRbG/XULS00yzaFYHEbIVGXJYNuLMz7nJ/iwAK5fxZ4kvvGPibVPFeqRQR3er3ct5OkClY1d2LEKCSQMnjJP1rKoo33/rZfovuGm0uVbf8AD/5s9CT4yXV3a6bH4q8A+EvE15pMKW9vqGqW9z9oaJBiNJTDPGswVcAeYrcAZzWBfeO9Vv8AS9c0drDS7e217ULbUp0tLRbdYpIFmVEiSPCImJ2yNvZeeuecoove/n/mn+aTCLcPh/rp+Ru6F4x1Tw/oPiDw9ZQ2z23iS2htbtpUYuiRzLKpQggA7kAOQeM/WqPh/Wrrw3r2m+IrGOJ7nS7yG9hWUEozxOHUMAQSMqM4IOO4qhRTTadybKzXf/gL8kj0KT4s6TLrM3iF/g14FfUJ53uXlm/tOZDK5JZjFJeNE3JJwUK+1ZKfE7xU3iTXfFl/PDf6l4isLvTryS4Q48q4i8ttgUqFKrgKPujAGMDFcnRUxSiuVbJW+THL3t+6fzWqNzVfF2p6x4Y0LwndQ2y2fh43RtXRWEj/AGhw77ySQcFRjAHHXNObxnqreCIfAPlWw0+DVX1hZAred57RLERu3Y27VBxtznPPasGin0t6fg01+KTBaanbeKPild+Lrq31nVfCPh5deimhnn1m3juIrm7ePvKgm8gliAWZYlJx1FYmteL9Z1vxleeO3eO01W81F9U3WwKrFO0nmZQEkgBumSenesSihO1mun/A/wAkD1TT6/pf/Nnqdv8AtA6xY6+/i/Tvh/4KtPEcsqzzavHYTGd5M5dwjTGGN353PHGjfMcEHmmfCTVNX1/432/juWaOxFrfXPiPV54kPlQWqlpbgYJJ2spaMAk53gc5ry+ty18a+JbHwvd+DbG/S20q/lWW7jhtokkuCpyqyTBfNdARkIzFQeQM04vlfNHdbdv+G8vl5ia5tHs9+/8Aw43xp4nvPGvi3V/Fl/kTareS3RQnPlqzEqg9lXCj2ArFooqIxUEorZFSk5NyYUUUVQgooooAKKKKACiiigAooooAKKKKACiiigAooooAKKKKACiiigAooooAKKKKACiiigAooooAKKKKANjT/GXi7SbYWemeJ9VtbdRhYobyRUX6KDgfhU+g+OPEWheJYPFSajcXV7GcSNcSs5mTujknJBH5cHqKwKKabTuJq6se0fGL4k+A/G3hWwi06CWfVyVlVjGVNmDjejMQN2emBkcA54GfF6KKlJJtrqVe6SCkm/49Lj/cH/oa0tJN/wAelx/uD/0NaYjLooooAKKKKAPtb4Rf8kz8O/8AXin9a+NNX/5C17/18Sf+hGu40H47+P8Aw5o9poWmz2ItbKMRRB7YMwUepzzXn88z3E0lxKQXlYu2B3JyaU/eq8621Cn7tLke+n4IZRRRTAKKKKACiiigAooooAKKKKACiiigAooooAKKKKACiiigAooooAxPF8Mx0eS9t0Dy2X78KRnKj736c/hXkr+Ko1gnWO6UxmRW8vgHbzz9fzr3QgEYNdN8L/2aPgL8QbG4W7sprTWoH3zQCdgjRE/6xB6diO3HYiuephoVZcz3PqMo4mxOWUPq0NUndeX9PX5nyvc+KrbzJZLRRDtwIgpwwAPBPqcdTVd/EfnTxwee0nIKbGy249f14r71h/YZ+CvnBrfSXmXcdq+e7bsdOp9e1bml/sm/CvQJVbTvBkaMWjPmP1XB5IJB/KpjhYpnXW4rxdVNfqYv7MXiPRvBvw7s9K0rTXhu7wm51OSRfnlnxjn2VcKo7c+ter3usapqMe+2jxvXI+fBq14e+GdjpjN9gtIolIKiEp8yHsAAOhxz1rpLTwpbWLZYyswyAjLzxzzjjBPbHSuqFJpHyNarKrNzlq3ufMfxH8LatqU0s1/afOeQzL1HasXwT4l8TaXrA0LUbZL7Sb+FrS7idfmePHCbuqD/AGv4evavsGbRLFvME1tG8eMbWgDKFPYHHArC1P4ReENYRpLnRnxdQNE7w7oiQ3Bw4IPI447VFTD88WkOlVcJpvofL/xw1vXtI8N+G/DfgjUL/UL6yE8t+ojKxW4lO5I0bq+AByecH8K8GutW+L10QslrMW7FlJr9A7T4IaDoodLOS5nimCt5Urs6hsf3jyCAKdrPg/wx4X0e517W5Yre3tI2aWSUByF7KvTJJOAAMkkCpp0PZw5dy6tRVJuWx+efhfw34pPiVdV8RWr2qQoX2tkeYx6cenOc+wr0GtfxV4gfxLrU2p+QIIiBHBEP+WcajCj69z7k1kVcY8qsYSfMwrsPD97Z2Hw38WRXF5brPqk+n2tvB5qmV9kjSu+zO4KAFG4jGWA61x9FNq6JLi63rKXMF4mr3q3FrD9nglFw4eKLaV2K2cqu0kYHGCRUNle3mnXUd9p93Na3MLbo5oZCjofUMOQfpUNFO1g8iS2ubmyuIryzuJIJ4HWSKWJyro4OQykcgg8girWna7rej351XSNZvrG9O7NzbXDxSnPX51IPPfmqNFAGhrPiLxB4jnS58Q67qGqTRrsSS9unnZV9AXJIFWLrxl4vvtKXQr3xXrFxpqKqrZy30rwAL0AjLbcDtxWPRRbSwdbk1ne3mnXUV9p93Na3MDB4poZCjow6FWHIPuKhJLEsxJJ5JPeiigDdPj3x0dN/sY+NNdNgY/J+y/2jN5Pl4xt2btuMcYxisdry7e0Swe6ma2ikaVIS5MauwAZgvQEhVBPU7R6CoqKPMFoTLfXq2T6ct5OLSSRZngEh8tpACA5XoWAJAPXBNQ0UUAFFFFABXrNt8T/hxqHhLQvDnjHwPfapJokBijkS8aJcnG4jYyk5wOvpXk1FO+lhW1ueweOfh1pOuWXhG6+F3hC4t5degnnkh+0SS7VUpguzsVQDcecgc/Sifwl8KfhhbfZvH80nibX5Mb9PsJ2jitB/tOrKc/U55Hy96yrr45eIbbwXpngzwyraalparBcXgb99Ie4Q/wAA56j5vcV5q7tIxd2LMxJJJySfWk9G1Ha7GtYpy3seo/8ACW/AL/olOo/+DSb/AOOVgfFTxxp3j3XLTUtK02axt7Sxjs1ilcMcKzEHI9mA/CuMopNXGnYKKKKYgooooAKKKKACtSH/AI9Lf/cP/obVl1qQ/wDHpb/7h/8AQ2oAWiiigAooooAKKKKACiiigD2/UrjU/FXhHwpJ8MPiLpOi22j6ZDaXmhz6/Do00WoDd59yPOeOOYSZ3eYGLYO0gbcVj/GTWkuPDXhTw5rfjKz8WeKNL+1vf6pa3P2tY7eQxmC1N1/y3KFZGyCQvmbQTivKKKJat+bv/wAN2/y02HF8tvJW/T+vPXcKp6j/AMfZ/wByP/0AVcqnqP8Ax9n/AHI//QBQIrUUUUAFFFFABRRRQAUUUUAFFFFABXuup3OqeLPB/hKT4WfEnSNEttF0uCzvdCuPEMOizw6iN3n3I86SKOYSZDeYrlsHaQNuK8Kooeqt53/P8NfyfQFo7/L+vuPW/jTriXHhjwl4a1zxrZeL/FWlfbH1DVbW5+2LFbymMwWpuv8Al4KFZGyCyr5m0E4rySiijz/r+v8Ah3qNvRLt/X9dlpsgpWbcc4xwB+QpKKBBRRRQAV0Hw+1Lw/o3jrQNW8V2P2zRrPUrea+g2B/MgWQFxtPDDGfl79O9c/RVQlySUl0JlHni4vqe+Xll8VLjxrLr+jftHeHjZXk32mPWP+E0itAkWSUD2bSLOmFOPJERC/dAxXm/xm1/w54p+J2v694UVf7Mu7hWikWDyBO4jVZJhH/CJJA8mDg/PyAeK4uis1G1l2/r9PL8i3Lmbk93933f1boFFFFUIKKKKACiiigAooooAKKKKACiiigAooooAKKKKACiiigArtfgh/yWnwB/2NGlf+lcdcVXa/BD/ktPgD/saNK/9K46AOKooooAKKKKACiiigAooooAKKKKACiiigAooooA6L4eaT4Z1zxlpemeMPEq6Bo8s2brUDE0nlKAT0UE8kBc9s5r9DL/AOPvwA1HTrnSrn4o6Ibe6ge3kUGfOxlKkZ8vrg1+aNFKw07H1Dpnwd/Y/tdRW51H4+vfWitu+y4aHcM/dZ1iJI9cAH6V614j/ar+B3w28MxaN4CmXXHsLcQWFjp8MkdugAwoeWQAgeuASea+BKKLBc+kf2Z/jFpNv8YvFPjj4meJbPTX1+zleS4n3LGZTKjBFCgkAAYA9BR+1NrXw1+JPxS8KahoPj/TJLG8tEsdSv4UkkWyVZjh3XaCflcnA9K+bqKYrn6M+JfjF8A/EHgXVPBB+MGjQRajpMulfaAk7MitCY9+3y+SOuK+Xv2UtR+H/g74m6h4p8X+P7DS4NJt5YLIzQy7b4y7kLKQp2gL82CMncPQ14PRSsO59dftf+NvhR8SPBml33hb4k6Zf6pol2xjsIIpS1xHNtDncyALt2A8nkZ74rsP2bfj18JvDvwg0Dw/4j8cWGkanpnnRzW90koIPnMysCqEEEEHrXwrRRYLnuHxs8EfALT45fEHw7+LbarqGoamC2nC2eSOGGRmZ38zapATjAwSc+3P1F8OPi38A/AHgLRPBcHxh0e8TSbTyPPeOeMyEszsdvlnby5wPTFfnbRRYLnT/EzTPDWkeONWs/CHiaLX9J88yW99HE0YcN82MMAcqTjPQ4zX2h8CP2jvhn4i+Hum+FPFniC10TVrDTxptzFev5MdxGEMe+OQ/LynUEgg+tfBFFMLn2B4Itf2aP2e/HVvr1t8Sz4k1C/nNnbmKMPDpFtJxJNI8ZYOQp25HJBOFHWtb9qTx78Gfih8MjaaN8VdLfU9GuP7Rs7WCKZzdyFfLMXKALwSQc445r4popWC59C/svftIaf8KEuvB/jOO5fw/ez/AGmG4gTe9lOQAx2fxIwC5A5BUEd6+idMsvgPrXiLUf2o9Kvbif8Ase2kFzcFGitmmWPaZAjKGaXYQnBxlhxnFeE/DhP2NdQ+GenQePHuLLxFAm7UJC12LiSXJyIzGGjMZGMDAI7881yvx0+PmmeMtGsvhp8M9JbRPBGlbfLhK7JLtl+6zqCdqg5IBJJYlmJOMAHlvjjxXf8Ajnxfq/i/UiftGrXclywJztDH5Vz7LgfhWHRRTEeo+FPE/wAO7z4RyfDfxjqGr6ddyeI21aC8s7RbiOFfsqxfOhZS4JBGFIIyDz0p2q/EfSvDmn+E/CPwtn1K6h8Oau+uG/u4RFLeahJ5ajZErMUjCRKm3JLcnjOK8srd8HeMdT8D6qdc0a2sJL5Y2S3mu7VZzbOeksYbhZF6hsHFAHov7S+s6Wni6DwP4es/sWnaCsk01sGDBL+6fz7kZHB2lliHoI8dq5bwVrPgO48M6j4K8cW81it3dw39nrdnZpcXFrIiMjROhZS0ThskKwIZVPNcVc3Nxe3Mt5eTyTzzu0sssjFmd2OSxJ5JJJJNR0Aej+MfE3gvTPh/a/DLwNf6jq0EmqjWtR1K8thah5lhaKOKKHcxCqrOSxOST0GKo/GXxjpHjnxwdf0Mz/ZP7L02z/fR7G8yCzihfjJ43o2PUYrhqKAPQ/iX8RbDX/irB498NRyNFaQaQYluY9pMtrawRsCAem+I9+RXV23xC+GGjePrn436Rf65J4gmurjU7fQZbJBDDfTbid1zvO6FXdmACBiAAccmvEaKAPo621LwxoPws8B6H4svtCsdXjt7nU7WHXtLn1DZFPNvhmRoWHkxsBkROrgkFyPmrx34paP4p0nxneSeMNUj1TUNTWPVBqEUheO8iuEEkcyEgfKysCBgY6YGKt2HxY1mLR7LRda0Hw/r8WlxeRYy6rYedNbQ5yI1cMpKAkkK24DOBxxXO+KPFGt+MdZm13X7sT3UqpGNqKiRxooVI0RQFRFUABQMACgDKooooAKKKKACiiigAooooAKKKKACiiigAooooA1m+7H/ANco/wD0AUlZ63l2qhVupgAMABzgCl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pJv+PS4/3B/6GtUft17/AM/k/wD38NI91dSKUkuZXU9Qzkg0ARUUUUAFFFFABRRRQAUUUUAFFFFABRRRQAUUUUAFFFFABRRRQAUUUUAFFFFABRRRQAUUUUAFXtE1vU/DmqQazo901vd2zbo5AAfYgg8EEZBBqjRQB9dfCX42aB4z8jT9QMemayAFe28zbHcH+9ET6/3DyPfGa9hXS5ZyJI1KIOfmOcCvzkBIORXqvgf9pL4j+DbQaXPeR61YDAWK/wBzSRqOyyg7vwbcB2ArSMlfULu1kfZ1v5Nq4csGkXo3T86fcQR3bgtDuL8kjjivANE/au8I3UIGt6NqWnTk/N5QWeP/AL6yrf8AjtdVYftL/CdoC0/iOa3YDOySxnLH2+VCP1q+ZdGTvuepxWSW4KqNy56ZqWYXM6gKAmBjr0FePXH7VfwssVdon1a/YZ2rDabc/wDfbLXmni/9rfxJqYkt/CehW+lRsCqz3EhnlHowXAVT7HcKiUilY+hfGXi/w54G0ptV8SajHbRplkXfmSZh/Ci9WJ/+ucDmvj34r/GDWfiXftEIzY6NDJvt7JTkkgYDyHu2CeOgzgdyeN1rXtZ8R376pr2p3N/dycNLPIWOOwGegHYDgVRqXK4BRRRUgFFFFABRRRQAUUUUAFFFFABRRRQAUUUUAFFFFABRRRQAUUUUAFFFFABRRRQAUUUUAFFFFABRRRQAVqQ/8elv/uH/ANDasupUurqNQkdzKijoFcgCgDQoqh9uvf8An8n/AO/ho+3Xv/P5P/38NAF+iqH269/5/J/+/ho+3Xv/AD+T/wDfw0AX6Kofbr3/AJ/J/wDv4aPt17/z+T/9/DQBfoqh9uvf+fyf/v4aPt17/wA/k/8A38NAF+iqH269/wCfyf8A7+Gj7de/8/k//fw0AX6p6j/x9n/cj/8AQBTPt17/AM/k/wD38NRO7yMXkdnY9SxyTQAlFFFABRRRQAUUUUAFFFFABRRRQAUUUUAFFFFABRRRQAUUUUAFFFFABRRRQAUUUUAFFFFABRRRQAUUUUAFFFFABRRRQAUUUUAFFFFABRRRQAV2vwQ/5LT4A/7GjSv/AErjriq7X4If8lp8Af8AY0aV/wClcdAHF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dr8EP+S0+AP8AsaNK/wDSuOuKrtfgh/yWnwB/2NGlf+lcdAHFUV9E/wDDBX7RH/QG0f8A8GkdH/DBX7RH/QG0f/waR1XKye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vWvfsS/HXwzoeoeI9b0/R7bTtKtJr27m/tFX8uGJC7ttUFjhVJwASccA144dD03/octH/79Xn/xijlYcyMiitb+wtN/6HLR/wDv1ef/ABikOh6d/wBDhpH/AH7u/wD4xRysOZGVRWr/AGFp3/Q4aP8A9+7v/wCMUf2Fp3/Q4aP/AN+7v/4xRysOZGVRWr/YWnf9Dho//fu7/wDjFH9had/0OGj/APfu7/8AjFHKw5kZVFav9had/wBDho//AH7u/wD4xR/YWnf9Dho//fu7/wDjFHKw5kZVFav9had/0OGj/wDfu7/+MUf2Fp3/AEOGj/8Afu7/APjFHKw5kZVFav8AYWnf9Dho/wD37u//AIxR/YWnf9Dho/8A37u//jFHKw5kZVFav9had/0OGj/9+7v/AOMUf2Fp3/Q4aP8A9+7v/wCMUcrDmRlUVq/2Fp3/AEOGj/8Afu7/APjFH9had/0OGj/9+7v/AOMUcrDmRlUVq/2Fp3/Q4aP/AN+7v/4xR/YWnf8AQ4aP/wB+7v8A+MUcrDmRlUVq/wBhad/0OGj/APfu7/8AjFH9had/0OGj/wDfu7/+MUcrDmRlUVq/2Fp3/Q4aP/37u/8A4xR/YWnf9Dho/wD37u//AIxRysOZGVRWr/YWnf8AQ4aP/wB+7v8A+MUf2Hpv/Q46R/36u/8A4xRysOZGVRWt/Yem/wDQ5aP/AN+rz/4xW74I+FuqfEXxPZeDfB2v6PqGsah5n2a2zcRb/LjaR/nkiVRhEY8kdMDnAo5WHMjjKK+if+GCv2iP+gNo/wD4NI6P+GCv2iP+gNo//g0jo5WHMj52or6J/wCGCv2iP+gNo/8A4NI6P+GCv2iP+gNo/wD4NI6OVhzI+dqK+if+GCv2iP8AoDaP/wCDSOj/AIYK/aI/6A2j/wDg0jo5WHMj52or6J/4YK/aI/6A2j/+DSOj/hgr9oj/AKA2j/8Ag0jo5WHMj52or6J/4YK/aI/6A2j/APg0jo/4YK/aI/6A2j/+DSOjlYcyPnaivon/AIYK/aI/6A2j/wDg0jo/4YK/aI/6A2j/APg0jo5WHMj52rtfgh/yWnwB/wBjRpX/AKVx16p/wwV+0R/0BtH/APBpHXSfDT9ij47+FPiP4U8UaxpOlJYaPrdjf3TJqUbMsMU6O5AHU7VPFLlY+ZH6K0UUUhh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SMcCgDhPju//FkviCPXwtq3/pJLX481+v3x5kx8FvH4z18L6qP/ACUkr8gaACiiigAooooAKKKKACiiigAooooAKKKKACiiigAooooAKKKKACiiigAooooAKKKKACvbv2Kjj9prwaf+wj/6b7ivEa9r/Yxbb+0r4Ob/ALCH/pBcUAfqqjZp1QQPkA1PQAUUUUAFFFFABRRRQAUUUUAFFFFABTJv9TJ/un+VPpk3+pk/3T/KgB9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SP0pabJ92gDzb49v/wAWZ8ej18M6p/6SyV+RFfrn8fD/AMWb8ef9i1qn/pLJX5GUAFFFFABRRRQB0HiHSrCx8PeGb+1g2T6jZzy3Lbid7LcSIDgnA+VQOMdKfpmj6fc+BNc1uaEm8sr6xhhk3kbUkE28Yzg52L19PrW7q1v4Xm8G+D213WNUs5RY3IRbTTY7lWX7XLyWaeMg57YP1oWDw7D8L/EX9g6pqN5nU9O837ZYJbbflnxt2TSbu+c4xgdc8ehOkoyquy0Wm3dHCqrcEtb83n/N3PP6K7bUU8LeCvsWkXvhaHW9Re3gu7+a7up4kj82NZFiiWF1xhWXLtuySeABzcTwf4dutcTTbCKdovEeiNf6Kssn7y2uQWIiYjAfLQyRgkch1OAeaxeEmm4pq60e+9npt1s0raX9UafW42UmnZq6em3fftrr0PPaK7HwZ4MsvEGga3qV9LLHPCnkaWqdJroRvMyEd/3cTD6utUdL0ewj8F6v4l1OAu7TQ6dpo3EDzyd8j8EZ2xrjnjMgqHh5pJva1/683pb1Rf1iF3Hqml9/6d/R9jEsU0+SRxqV1cQRiNijQQLKTJj5VILpgE9Tkkehq9qGgfYPDmka/wDa9/8AaslzH5Pl48vySgzuzznf6DGO9WvBWlWGr3upQ6hB5qW+kX11GNxXEscDMjcEZwwBx0Pet+61Wx074b+FlvPDWm6qZLjUtrXclypiw8X3fJlQc5/iz0HTmtIUE6blK3w3W/8AMl/mZ1azjUjGN97Pb+Vv9DgKK0fDsmkR69YPr1t5+m/aEF1GHZSYicMQVIIIByPpXTeH/A1ivj6+8P8Aied00vRvPmvp0O0mFBhGX/fLR49mrOlh51uXl6tr0trr5f5M0q140r83RX9fTz/zRxFFdf4d8K2sHijV7fxHCJ9P8Nx3M18gdkEpjJREDLyN8hRRg96X7N4e8K6Bpl5qmgRazqeswm8SO5nljt7a3EjIoxC6M7sUY5LAAY4JJojh5OHPJ2Xnfvbt1af3MTxEVLlim35W9e/Ra/NHH1Z0uKOfU7SCVdySTxqw9QWAIruLTwz4Z1fX/B2p2NhLBpXiLUBaXWnvMz+S6SosipJwxRlkUgk7hkjJxmsq61TwvJrFrpvhvwvDbQRXkSx389xPJdyhX+8w3iIbuuBHx0z3ropYV05wlNqzklbXX4Xfa1rSW5DxHtItRT28tN137p7GZ41srXTvGOu6fYwrDb22pXMMUa9ERZGCgfQAVjV6b4k8GJH4k8S+NfF0V1b6DHrV1HCkSETX8plfEcZIwi/KcyHgYIG48VlaRYaLL4c1jxlH4Qj1Nor9bePTxPOYLCFlLebIUcSsDjYCWAyDk9BWLw0rvm00v126bJ73/V2WooYqPIra7L59tX9/3b6HD0Vc1S+tdQuRPaaNZ6YgUL5Nq0zIT/ezLI7Z/HHHSqdc70Z1p3VwooopDCvaP2Nzj9pHwgfe/wD/AEguK8Xr2b9jvj9o7wh9b/8A9IbigD9UbRsqPpVsdKo2X3RV4dKACiiigAooooAKKKKACiiigAooooAKZN/qZP8AdP8AKn0yb/Uyf7p/lQA+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sn3adTX5FAHmXx9/5I347/AOxa1T/0lkr8jK/XX4+L/wAWa8ef9izqn/pLJX5FUAFFFFABRRRQB03ie8tLjwx4St4LqKSW2sbhJkRwWjY3UrAMB0JBB57EU7Sr6zi+HXiGwluolubjUdPeKEuN7qqz7iB1IGRk9sj1rl6K3ddtzdvi/wA0/wBDH2K5eW/W/wCNzu9b0u38dy2XiLSde0eCWW1trW+tb+/itHtpYoljLDzWHmRsEDApuPJBHHNHxR4gtrTWtCHh6+Fz/wAI1aQW0d4qkLNMkjSs6ggHbvcgZHIXPeuSoq54qUm5RVm3zN+f6au//AIhhlGyk7pKyXl+umh6V4y8VaLpGp+HpvB0ySW0Nw/iCZI3GEuJ5ATAwHA2Iipj3NZXxMvdBhm07wt4UvEudK0uJ5llRgweadvMbkdSqeUnsUIriqKVTFSqRcbWTf3KyVvTSP3IVPCxpuMrt2v82+v4v72dN4CvLSy1DVHvLqKBZdE1GFDI4UM7W7hVGepJ4A7mryW0XijwLpGm6fqemw32jXV2Zre9vorUvHN5bK6NKyqwBRgQGyOOOa4uilHEWhyNaWt+PMVKhefOnre/4Nfkwr0TW/EukXXw8S8hu4m17V1ttL1CLPziG0yRIec/OPswz3Mbe+PO6KmnWlThKC6/h/SbXo2VUoxqyjJ9H/X4pP5HofivxHpU/gq2l0+9WXVvEjQPq6BgWiW0jEaqw6jzHzL+AqjPaW3jXw7oxsNX0211PRrU6fPaX13HaiSPzXdJY5JWVG/1hDLuBBUEAg8cVRWk8U6kpOa0dtNtu34/f6GcMKqcUoPVP/gWfysvkj0rTtR0bRNe8C+HRrNncrouq/bL++jk/wBGR5ZY8qrnAZUWIEv0JJwcDNcDpskcesWsruqotyjFicADeOap0U3i5NwbXwu6+6KS+Sii4YdQjKN91+rf5yZ6HrPjvzfiL4hl1m9fVtC1S5msbhVkDqbQSHyniPQGPh0I4yPc1m2XhvUtL1K8m8KePNJjurGfyopI9WSykmhYArKkjsqEEHBXfuUggiuOoqFiG7cyu1ezvZq+v9er+U/VlFWg7LS6to7eXp+nY7H4jXdtdPpP2m/sL/XEtWGq3diyPFK5cmMF0+WSQJgM4znjkkGuOoorKpN1Jub6mtKn7KCgugUUUVBoFey/sd/8nHeEPrf/APpDcV41Xs37HIz+0f4QHvf/APpDcUAfqdY/dFXh0qlZj5RV0dKACiiigAooooAKKKKACiiigAooooAKZN/qZP8AdP8AKn0yb/Uyf7p/lQA+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G6UtB5oA84+PSZ+C/j4+nhjVT/AOSklfkJX7S+MfDNl4x8L6x4T1KWeK01qwuNOuHgYCRY5o2jYoWBAYBjgkEZ7GvmK4/4J5fB2POzxN40P1vLX/5GoA/Peivvaf8AYB+FUf3PEXi8/W7tv/keqT/sF/DNT8viDxX/AOBVt/8AGKAPhaivuX/hg/4a/wDQf8Vf+BVv/wDGKP8Ahg/4a/8AQf8AFX/gVb//ABigD4aor7l/4YP+Gv8A0H/FX/gVb/8Axij/AIYP+Gv/AEH/ABV/4FW//wAYoA+GqK+5f+GD/hr/ANB/xV/4FW//AMYo/wCGD/hr/wBB/wAVf+BVv/8AGKAPhqivuX/hg/4a/wDQf8Vf+BVv/wDGKP8Ahg/4a/8AQf8AFX/gVb//ABigD4aor7l/4YP+Gv8A0H/FX/gVb/8Axij/AIYP+Gv/AEH/ABV/4FW//wAYoA+GqK+5f+GD/hr/ANB/xV/4FW//AMYo/wCGD/hr/wBB/wAVf+BVv/8AGKAPhqivuX/hg/4a/wDQf8Vf+BVv/wDGKP8Ahg/4a/8AQf8AFX/gVb//ABigD4aor7l/4YP+Gv8A0H/FX/gVb/8Axij/AIYP+Gv/AEH/ABV/4FW//wAYoA+GqK+5f+GD/hr/ANB/xV/4FW//AMYo/wCGD/hr/wBB/wAVf+BVv/8AGKAPhqivuX/hg/4a/wDQf8Vf+BVv/wDGKP8Ahg/4a/8AQf8AFX/gVb//ABigD4aor7mH7B3w1P8AzH/Ff/gVbf8Axip4v2CPhg/3vEPiz8Lq2/8AjFAHwlXtP7Gi7v2k/B499Q/9ILivpO3/AOCfnwlkx5niTxiPpd2v/wAj13Xwr/Yx+Gfwr8caZ4/0DXfE9xqGl+d5MV5c27wt5sLxNuCQKx+WQkYYcgfSgD6DtlwtWajiXAqSgAooooAKKKKACiiigAooooAKKKKACmTf6mT/AHT/ACp9Mm/1Mn+6f5UAPooooAKKKKACiiigAooooAKKKKACiiigAooooAKKivLy00+0mv7+6htra3RpZppnCRxoBkszHgADqTXhOs/t4/skaDqzaLffGnS5LhW2l7Ozu7uDP/XeGJ4se+7FAHvdFYPgvx74K+I2iR+I/AfinS9f0yQ7Bc6fcrMgburbT8rDIypwR3Fb1ABRRRQAUUUUAFFFFABRRRQAUUUUAFFFFABRRRQAUUUUAFFFFABRUN5eW2n2c9/eSiK3to2mlcgkKigljx6AGs3wh4v8N+PvDOneMfB+rQ6no2rQLc2d3ECFljPfDAEHqCCAQQQQDQBsUUVheMvHXhL4faZb6x4y1yDS7S6vbfToJJQzeZczuEijUKCSWYjtgDJOACQAb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Iy5qCSAN2qxRgUAZ0lirfw1A2mIf4RWvtBo2igDG/stP7n6Uf2Un92tnaKNooAxv7KT+7R/ZSf3a2doo2igDG/spP7tH9lJ/drZ2ijaKAMb+yk/u0f2Un92tnaKNooAxv7KT+7R/ZSf3a2doo2igDG/spP7tH9lJ/drZ2ijaKAMb+yk/u0f2Un92tnaKNooAxv7KT+7R/ZSf3a2doo2igDG/spP7tH9lJ/drZ2ijaKAMb+yk/u0f2Un92tnaKNooAxxpaf3BT005Afu1q7RRtFAFKO0Ve1WUiC9qlwKKAADFFFFABRRRQAUUUUAFFFFABRRRQAUUUUAFMm/1Mn+6f5U+mTf6mT/AHT/ACoAfRRRQAUUUUAFFFFABRRRQAUUUUAFFFFABRRRQB4D8ctEX4ufGTwR8C9baVvCX9n3fivxDaI5VdRW3kjitrWXHWIyyF2XvsANe4aXoWiaHpkWiaLo9jp+nQII4rS1t0ihRP7oRQFA9sV47cf8npWf/ZOJv/Tile4UAfP+t/Cub4Y/tBeDviB8IfDD2Ol+L57jR/GtjplrssmQQSTW9/KiDZHIsibDJxu80A5J5+gKK86+M/xn034R6bpsFvoV74k8UeIrk2Ph/wAPWDKLjUbjGT8zfLFEo5eRuFHPPSgD0WivnNvFH7eun7/Et58MfhHqOlqnnf8ACOWOtXserkdfLFzIn2YuOmcBSe9eq/CL4t+HPjF4WbxFodveWF1Z3L2Gq6VfxeVeaZex48y3mTswyCCOCCCOtAHb0V88eMP2nfE2hfFfxR8G/CngNPFfiq3+wnw/plrKbfdFLB5k9zezuSkUEbbRuCgksFAJORBN8RP2zPh1DJ4s+KPwx+HnibwzB+8vbbwRfXv9q2VuOWlEd0NlxsHJRCGPagD6OorwrX/2i9Y8YXlh4Y/Zp8MWPjfWL7ToNVuNTvbw22kaRbTrmFrmRQXeRwCRCg34BJx3wZvjZ+0b8GZLbVf2lvAHg278I3EyQ3XiTwPdXTx6PvYKr3VvdDzDFkjdIhwvUg5AoA+k6Kq3F9GumS6laukyCBp42ByrjbkEEdjXyz8P/wBqD47/AB38I6WfgZ8NfDdxq6WwPiDXteuJ7bQ7G8yf9FhSPdPO+3DNtOE3AEnNAH1hRXzvZ/HP41/CnVdNsP2oPAfhq10TVriOzj8X+ELuebTLO5kbbHHdw3CiaFWJAEuSgJAOM5Hves63pPh7RrzxDreoQ2em6fbvdXVzK2I4oUUszk+gAJoAu0V82Wfxc/ar+MFqPFHwH+GvgfQPCUzbtO1Hx9d3i3OrQdp47a0G6FG/h8w5Iwcc4rq/ht8dPFc/jeP4RfHLwLD4P8Y3MD3GlXFndm60nXYox+8a1mIDK69TDIN4XB57AHtFFec/Gj4uTfC/T9JsfD/hW58U+LPE14dP0HQ7eZYTczBS7vJK2RFDGoLO5Bxx6155FrP7fthM2r6h4J+CWq2CjeNHsNV1K3v2H9wXEqGDd2yV20AfRNFZmn6vcDw3b674msU0OYWa3V/bS3KSLZNs3SI0q/KwTkFhwcZrwRPjJ+0j8YYn1v8AZv8Ah94O0/woHK2XiDx5c3Ua6uoJBltrW1HmLEcfK8hG4EECgD6OorwrwZ8dPiL4d8baV8MP2jvAul+HdW19mi0PX9CvHudG1W4UbmtwZAJbebAJVJM7sHB6A+60AYnjr/kSfEP/AGCrv/0S1fKP7CF9qHwx8OeE/hfrN3LLovjrwzb+LfDM8pz5d0Y1/tCyB6cMyzKPSR/7tfV3jr/kSfEP/YKu/wD0S1fOXgzwHq/jD9i/4Va54QVF8X+DtC0zxB4ekPG65hhG6AnHCTRmSJvZ/agD6or4Z/a2v9Q+LHixNWsruaPwp8J/FegadGYz+7v9dub+3WfPHzLBA4Tg/flYdq+hPFnx9sT8B7H4neCIPtmq+KYoLDw9YOCHk1S4by0gcdQY5N3mcfKI3z0rzj42/Di1+FP7LXh3wbDcG7uoPFnhy41G9b797fS6vbyXFw3qXkZm/ECgD6poqrquqadoemXes6vexWljYwvcXNxK21IokBZmY9gACa+eovi3+1J8XbYeI/2f/hz4K0TwpIc6fqvj+5u0m1aLtPDa2o3xRnqpkOWBBwM0AfR9FeH+Avjp460/xzY/CX9oPwNY+F/EmsI7aHquk3jXOj620a7pI4XcCSGVRk+VIMkAkHoK6j4z/F27+Glto+jeFvCVx4r8Y+KbprPQ9FhnWASsi7pJppWBEUMa8s5B6gDrQB6RRXzvFrX7femStq2p+B/gprVio3jSNM1bUrW/Yf3BPOhg3e5AFev+KPiBp/gP4c3fxF8dWkulQaZpwvr+0R1nkik2gmBCvEj7zsGOGJGOtAHU0V84QeLv27PGUUHibwl8O/hN4V0e6UTQaV4p1HUJ9V8o8qZGtV8qNyMHbyVJwelew/DLXPiPrvh+Sb4o+BrPwvrUFy8BgstUW+t7mMAYnjcKrKrEn5HAYY59aAOuorxPx1r37YGo+JNR0z4TfD/4b6TpFjMI7bVPF2r3M51FMA+YkFmu6IZJGHbPGcYqj4J+N/xX8O/EDSPhZ+0b4B0bRdQ8RiRND8ReHbySfSNRuEXc1ttmAlgl2glQ+d2DjpyAe9UVz/j/AMdeHPhn4O1Xx14su2ttK0e3NxcMiF3bsqIo5Z2YhVHckV4dZ+Nv25fG8MHirwf8M/hd4U0O6HnW+leLNRvpNWeE8qXNqvlQuy4Ow5Kk4PSgD6Ror5y0v49/Hbx14kPww8KfCTRvDHjXQ/JuvFB8TamZdPtrN5MJJZm3/eXfmqshVsIqFdrnPFej/GH4y2nwsttL0zTfDt94p8XeI5mttB8PaeypNeyKMu7O3ywwoMF5W4UEdTxQB6NRXzo/iP8Ab409n8QXfw6+Dup6ai+b/YFhrF/FqrL18sXMqfZi/bONua9T+EHxc8PfGPws/iDRrS8068sbqTT9W0m/Ty7vTL2P/WQTL6jIII4YEEdaAO4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k3+pk/3T/Kn0yb/Uyf7p/lQA+iiigAooooAKKKKACiiigAooooAKKKKACiiigDw+4/5PSs/+ycTf+nFK9wrwD4566nwh+Mvgf46a4sy+ETp934U8Q3iIXXTluJY5ba5lx0iEqFGbtvBNe4aRr+heINLi1vQtasdR06dPMiu7S4SaF0/vB1JUj3zQBfrxVbSDUf2xpLi9jEz6P8Pkax3jP2dp79llZfQsI0BPotZev/Ei5+Jv7Q3g3wH8KvE8t3pXgua61jxpeabclrMboHht7CV0Ox5GdzIYznb5YJAIFJ8VvEkPwW+Pmg/GDxQrReC/EOif8InquqbcxaRcrcedbSznHyQuXdC54VtueDQB7/XiHgSGPS/2s/ijp9goht9R8NeHtWuY1GFe7L3kJlI/vGOGME/7Ir1fUPGXhHSfDj+L9T8UaVa6EkP2htSlvI1tRHjO/wA0nbjHfNeQfAC+f4m/EXx3+0BZWVxb+HfEENhoPhyWeNo3v7Gy85muwjAEJJLPJsJ5KqD3FAE/ww0fTv8Ahp74yeIDbqb77NoNmJSBkRfZncqPQFsE/Qele4EBgVYAg8EGvHPhj/ycL8ZP+4D/AOkjV7HQB4L+xz4Z0Pw14H8YRaJp0Notx498QGQRqBnZdtGg+gRFAHYCvVviZptjrHw58U6XqVslxa3WjXkU0TjKuphYEEV55+yt/wAiV4q/7HvxH/6XyV6Z46/5EnxD/wBgq7/9EtQBxHwJuri+/Zp8E3d3M0s0nhCzLuxyWP2VeTWJ+xXp9jp37MXgRbG1jgE9lLcShFxvleeQs59ST3rW/Z//AOTYvA3/AGJ9n/6TCvMv2FPjT4P1r4ReG/hdqN2uj+KtGs28vTb5xHLf2jSuY7q2Bx5sZBIO3JVlIPYkA9o+PWl6frXwT8dabqtpHc20vh6/LxSDIJEDMD9QQCD2IFeO/FG9u/EH7FfhP+1J3m/t218LWuoZP+vinubVZVbPUMrEH1ya7P8Aaa+KmjaD4NvvhdoM0Or+PfG1rLo2iaDbvvuJHnUoZ5FXmOGNWZ2dsDCkZzR8V/hPrr/szRfDvwggvtZ8Mafpk2nwk4F3Pp7xSrHk5xvMO0e7CgD2iCGG2hjt7eJY4olCIijAVQMAAdgBXi/7U1tDFongPxDEgXUNI8e6E1nOB80XnXAglAPo0cjqR3zXZfCP4yeCPjL4Yi8Q+FNUjNxGPL1LTJWCXmmXI4kguIj80bqwI5HOMjIrzP4r+MtG+MPxK8JfA/wDew6zPomvWfiTxXd2jiSDSbWzfzI4ZJFyonllCKI87gAxOB1AOn+Nfg/x2fFvg34vfDfRbbxBq3g1r2C40Ke7Fq2oWd1GqyCGV/3aTKUVl34VhkEjg03Sf2pvhm2qWnh7x7beIPh3rV5J5EFn4u0uSwjmk/ux3fzWsuT02THPau28Q/FP4feEvFek+CfFHiqy0nWNdhkm02G8YwpdBGCsqSsBGXyw+TdvIOQCKj+Kt18OIvh9rX/C1LjSE8Ly2ci339puggeMqePm6n0xznGOcUAcZ+17eS2f7M/xBuLdp/m0ho2+z/6x43dEdVx3ZWI/GuF0j9sW10rSbLTLL9kf9oyO3tLeOCJI/AWFVFUBQMT9MAUvgrwX4y+JX7CUHgxpLgazqnhyVNJN8W81o1kZ7ES7vmyY1hBzzzXpPwO+O3gv4t+Hbe3tdRi0/wAU6dGttrfh28YRahp12g2yJJC3zbdwOHAKkdDQB4j8T/jNr37QejaZ8OfC/wCzF8Z9H1aXXdLv7XVvEvhgadY6cbe7jkedpzK20qivgAZOcd6+v6zNV8U+GdCurKx1zxHpenXOozLbWcN3eRwvczN92ONWILseyjJrToAxPHX/ACJPiH/sFXf/AKJauA/ZJ/5Nj+F//Yraf/6JWu/8df8AIk+If+wVd/8Aolq4D9kn/k2P4X/9itp//olaAMPwr+zdd+H/AI5Xnjm416GfwVZT3GteHvD4T/jw1m8G28uPu424DFME4a4l4HGV/bO/5I7Z/wDY3+Gv/Trb17rXhX7Z3/JHbP8A7G/w1/6dbegCx+2hetY/s4eK3NvdXMUpsoLi3tU3y3EEl5CskSL/ABF0LKB33Yrmbf8AbNhtYI7W3/ZI/aOjihQRoq+AsBVAwAP3/pXpP7R/gvXfH/wX8S+HPC0Sy6yYI73T4mOBNcW8qTxxk9tzRhfxqX4N/HTwF8ZtAhvfD+sQw6zAgi1XQ7lhFqGm3K8SQzQN86lWDDOMHGQTQB4V48+LniH9oW68I+DPCv7Nvxg8O6lY+K9J1lda8U+GRp1nYQ29yrzv5xlb5mi8xAoGTvr1n4zeEPHlv458H/Gf4c6DB4j1LwpDfafeaDJeLayXtldiPe0Er/u1mRokYB8BhuG4cV6dqPinwxo+o2Oj6t4j0uyv9Tl8ixtbm8jjmupME7IkYhnbAJwoJwDWRrvxT+HvhfxhpngPxJ4rsdK1zWbd7nTra8YwrdqrBWWORgEZwSPkDb8HOMc0AcXov7UnwxuNWtPDXjaLXvh9rl7J5MFh4u0uXThNJnG2K5INrKSTgbJWz2rf+O3w6v8A4rfC3WPBujahBZ6lceRdWE04Ywi5gmSaISBeShaMBsdietWvjJdfDOL4a66vxauNJTwvNZSrejUmQROu04C7ur5xt2/NnGOcV5/8FfiHZfDX9l3wJ4q+MmuTaTD9gtLV73UUkZo0lfZbGdgCUyhiDO+AM/MRQBLB+05H4Qtlg+Pfw08VfD+5hUC51L7A+p6IzZxuS9tBIqKev75YyB1r2HQPEGheKtHtfEHhnWbLVdMvU8y2vLKdZoZl9VdSQR9DTrXWdF1LS11iy1WyutNlj8xbqKdHgeMj7wcHaVx3zivn39nl9JuvF/xtX4TzQHwY+qw/2S9kc2Y1U2v+mm2I+TZ5nlk7Pl37vegDqPGv7W3wk8I+I73wZpQ8R+NPEemnbe6T4S0SfVJ7Y/3ZGjHlqwwcqX3DHIFeI/HD9phPiBoPh7S4/wBnn41eGLy08W6Fe2eseIvCX2KxtZFvogd83mts3Izp05344zXrX7FOp+DW+BGiaDoc9lHr2krJB4qtVIW6i1gORdNcL97e0gY7mHIIxxiuQ/a3+NnhPVdHs/hf4LuE8R6tH4k0KXW309xLBosC6jBg3MgO1ZHcKixZ3nJOMDNAHe/tcpav8N9C/tFQbFfG3hxrvdnZ5X9ow53/AOznbnPHrXtteQftYa3p+j/A7W7TUvD9nrKa9NaaDFb3sjx2yTXlwkEc0rp8yJGzhyykEbeCDg1xOkeBv27PAuk6d4V8N/FT4VeMNPtoEiOreJ9Jv7fUYwABgLbyMku3szkM2MtzQB1GsO//AA2R4bSyMf8AyIGpG/C53bft1v5O7HGM+bjPviuB+JvxbT4YftaXWqXfwt+IPjlovA1pb2cPhHQ/7SksBLeTNK8i718sP5cYByc7cdq9b+DnwYvvh/f6z428ceMZ/GHjrxKI01TWZbdbeKOCPPlWttCpIigTcTjJLElic9OL+J/ii0+B37QmmfFvxf5lv4J8V6DH4Y1HVthaHSr2K4aW2e4I+5FIJZE3ngMBnAOaAKf/AA2p/wBWl/tIf+EH/wDb60P2dbnXvGHxM+I/xZl+GXifwLoniZNLhtrDxJYiyvrq6t45FmuXgDMVBVolBJ52V7ppms6PrenRavo2q2d/YzoJIrq2nWWJ1PIZXUkEe4NQaL4o8NeJJL2Lw94i0zVH02f7NerZXcc5tpsA+XIEJ2Ngg7Tg4IoA06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ZN/qZP90/yp9Mm/wBTJ/un+VAD6KKKACiiigAooooAKKKKACiiigAooooAKKKKAIbyys9RtJrDULSG6tbhDFNDNGHjkQjBVlPBBHUGvCdU/YN/ZI1jWG1y7+C2lpcs28pa3l3bW+f+uEUqxAe23Fe+UUAYvhDwV4Q+H+iReG/A/hnTNB0uAkpaafbJBEGPViFAyx7seT3NaOpaZp2s2FxpWr2FvfWV3G0VxbXMSyRSoRgqysCGB9CKs0UAeGWP7Dv7KGm+Ix4qtfgrov24SeaElluJbUNnPFq8hgA9tmK9xhhit4kggiSOKNQiIigKqjgAAdBTqKAMjTfCXh7R9f1jxRp2nLDqmveR/aNwJHJn8lCkXyklVwpI+UDPfNa9FFAGP4X8IeHfBlndaf4Z01bK3vb651KdBI777meQySvlySNzsTgcDoABWneWltqFpPYXkQlt7mNoZUPRkYYYfiCalooAwrTw7o3hHwQnhfw7ZCz0vSdNNnZ24dnEUKR7UXcxLHAA5JJr5++BPwQ+E3xp/ZT+HWmfFDwLpuvxQaY4gknVkngBmkyI5oysiA99rDNfS2owSXOn3VtEAXlhdFycclSBXn37N/grxD8Ovgf4Q8FeK7RLXVtKsTDdwpKsgRzI7Y3KSp4YdCRQBN8Kv2evgt8Ekm/4Vf8AD3TNDmuF2S3Sb57p0/umeZnlK5Gdu7Ge1eh0UUAeSfEv9k39nb4v6yfEXxB+FmmajqjEGS8hlms5piOhke3dDJxx8+eOK7jwF8N/Afwu0FPDPw98J6boGmId3kWUIQO3992+87f7TEn3ro6KAOe8dfDvwL8TdEbw58QPCel+INNZt4t7+3WUI2Mb0J5Rv9pSCPWvK/DH7DX7KHg/Wo/EGi/BnSjeRP5iG+urq+iVgcgiK4leMEHp8vFe60UACqqqFUAADAA6AV5n8UP2afgR8Z7kX3xK+GekavfbQhvgHtrsqOimeFkkIHYFsCvTKKAPJ/hp+yl+zv8ACHUU1n4f/CrSNP1GElob2Yy3lzCSMExy3Du6cEj5SK9YoooAivLS21C0nsLyIS29zG0MqHoyMMMPxBNUPCvhfQfBPhvTPCHhfT1sdI0e2js7K2V2cQwoMKu5yWOAOpJNalFABWL4u8GeGfHelJofizSk1Gxju7a+WF3dQJ4JVlifKkH5XRTjODjBBHFbVFABXlvxP/Zd+AHxkvjqvxG+F+kapqDAB76PzLW6kAGAHmgZJHAHQMxxXqVFAHlvwx/Ze+AHwcvV1T4dfC7R9L1BMiO+cSXV1GCMEJNOzyKCODhhmuu8e/DbwD8UdFPh34h+ENL8Qafu3rDfW6yeW+Mb0Y/MjY/iUg+9dJRQB4Z4T/Ye/ZU8Fa3H4h0H4N6V9uicSRte3NzfRo4OQyx3EroCDyCF44xXtWo6Zpur6fPpOrafbXtjdRmGe2uIlkiljIwVZGBDAjsRirNFAHgV5+wX+yNf6wddn+C2mrcl9+yG9vIbfP8A17pMIse2zHtXtnh3w34f8I6Na+HfCuiWOkaXZJ5dvZ2VusMMS9cKigAc5P1NaNFAHkfxM/ZL/Z1+MGt/8JJ8Qfhbpuo6qxBkvIZp7OaYgYBle3dDLgAD588DFdFpvwL+EWjeDI/h7o3gHS9O8PR3VvffYrNDAr3EEiyRSuyEO7B40JLEk4wcjiu6ooA8h/aF1S71iDQPgtpej6Re3fxFnuLKWbV7UXVpZWcMXmzztASBK4G0ImQNxBPC4OL4W/ZD8M+DtCs9H0H4u/FqzltE2i5g8XTqrfS2wbZQOgURYA4rrvjf8J9V+JOn6Nq/g7xP/wAI54y8J3x1PQdTaLzYVlKFJIZ4/wCOGRCVYDnoRyMV58/xV/bV0Dy9L1L9lDw74quUG2TVNE8e29laSH+8sN1H5qj2OTQBoX2pfFD4GePfB+n658R7vx14K8YaomgEa1aW0eqaZePG7wyLPbRxJPExQqyvHuGQQx5Fe5alpunazYXGlavp9tfWV3GYp7a5iWWKVCMFWRgQwPoRXhnhb4d/Gz4meP8AQfiP8e10Dw/pnhWZ73QfCWi3L3ZS8eMoLm9uWCrI6KzhFjXb82eor3ygDwHUv2Cf2RtV1ZtauvgtpqXDNvKW19eW8GfaCKZYgPYLivYvBvgXwZ8O9Fj8OeBPC2l6BpkbFxa6fapBGWPViFA3McDLHJPc1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Mm/wBTJ/un+VPpk3+pk/3T/KgB9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TJv9TJ/un+VPpk3+pk/wB0/wAqAH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Mm/1Mn+6f5U+mTf6mT/dP8qAH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Mm/1Mn+6f5U+mTf6mT/dP8qANG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8Arm38qlqK6/49pv8Arm38qAJ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wCubfyqWorr/j2m/wCubfyoAlooooAKKKKACiiigAooooAKKKKACiiigAooooAKK5zxF4purLUI/DfhzTV1PXJ4vPEMkpigtoc486eQAlVJBCqoZmIOBgMy1P8AhGPHV5tn1D4m3NpNnJi0rS7WKDHYYuFnf8d4z6DtqqV1zSaV+/8AwLkOdnZK/wDX9f1Y66iuLn1zxZ4LP2nxe9lquhD/AFuq2kDW81kP71xCWYPH/elQrt6mMKCw7NWV1DowZWGQQcgipnTcNb3XccZXduotFVDq2lrqi6I2pWo1F4DdLZmZfPaEMFMgTO4oGIG7GMkCrdS01uO6egUVBe3tnptpNqGo3cNra26GWaeaQJHGgGSzMeAAO5p8E8F1BHdWs0c0MyCSOSNgyupGQwI4II5zRZ2uO/Qkooop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x7Tf9c2/lUtRXX/HtN/1zb+VAEtFFFABRRRQAUUUUAFFFFABRRRQAUUUUAFFFFAHH/DNBe6Nd+KpsNd+IL64u5H6nylkaOBBnoFiROOm4se5rB1nV9U+Kevaj4E8LXs+naBpE/wBk8RarExjnllwC1lbHqpKkb5ewOF5ORufD+VdGfUvAV0SlzpFzLcWob/ltYTyvJC6+oXc0Rx0MfONwzW8Z+DNYg1b/AIWD8OzDD4khjWO8s5X2W2tW69IJj/DIMny5uqk4OVJFd8ZQWIbl1+FvZbct/K2nk99mc1RSdO0N7693ve3Zt637bWumuztrCztLCLS7e3VbWGFbdIjyojC7QvPUY45rmPhpIttpWpeGEkZ08NapPpcRY52wAJLCn/AIpo0/4DW9Lrdtp+gHxBr6HSYYbUXV2lw6E2wC7mVmQspK8j5SQSOCeKyfh7Y3kOiT6vqdq9re67ezarNBJndCJCBFGwPRlhWJWHZga51dQm5eX33/AB0v95o7Pk5NP/kbP7teU4+8/wCTpNL/AOxGu/8A0uhrW8R/H/4P+EknbxB44tLVra+l02WMQzSSrcRhS6+WiFiBuXLAbeetZN5/ydJpf/YjXf8A6XQ1m/AHw/o48SfFLxEdPgbUbjxlfWT3DIC/kIsbCME9F3OxI78Z6CvR9nRnShOtdqML2TSv+8a3adt+zPOnUqwrVI0bXlUSu9Uv3MXeyavttdG38WvEWheLP2fPF3iDw3qttqOnXegXjw3Fu4ZGHlsCPYg5BB5BBBwazfCvx++Dug6b4a8Eav490+21gaXZQvCwkMcbmFPleYL5SH1DMMd68/1Kxs/DugftG+EdGgFtpVpaR38FqmBHFLc2TmXYo4UExrxXpukeBvCH/DPFr4Zl0WzbTJPDaTyRvGuGla3DtMT/AM9CxLb+uea2nSw1ChapzOLlFq1k7Sgpa6NOye1lfujOlPE4nExVNxUrSi202rxny6K6etr3u7dmd74l8VeHPBujTeIPFGs2um6dBjfcTvtXJ6Ad2J7AZJ7Vh+AfjD8Nfig1zH4F8WW2py2g3TQ+XJDKq5xu8uVVYrkgbgMZPWvEfCa/8Jdc/s+aX4rjF/Zf2JeX3lXOGSa5ht0EJZW++VXLDPORmu++LdhZaf8AFv4VeI7KBINTuNYuNOmuIxteW1a2kLRv/eXIBGeh6VnLLqNKf1ebbm+ezVrLlco6q13dxfVWT6jhmFavD29NJRSjdO93zRjLR3SVlJdHdprTc9M8PeK/D3ipL9/D+qR3g0y9l0+8CqymG4jxvRgwByMjnoQQQSKPDXirw/4wsJNU8NanHf2kVzLaNNGrBfNiYq4BIGQCCMjIPYmvnD9obVJvh/4+uW8C61Jp7+MNLC+L1t7Vpv7Ps1lSManhT8sgWR098564NfRvg/QdA8MeF9L0HwtFEmk2dskdp5bBg8eMh9w+8WzuLdySe9c2IwcKOGhiE37+3lb4r/P4bbrVnVRxUqmJnh2l7m/o9Y2+XxX2e107mxRRRXnHe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BjeIvC2n+I1gmlmuLK/smL2eoWjhLi2Y9drEEFTgbkYMjYG5TWbFZ/E+0V4TrvhzUFxiKaXTpreQe7hZWVz3JUIPQCurorRVJJcvT+vuJcU3fqcpbeDNQ1G9g1Lxzry6zJaSCa2sre1+y2EMinKyeUXd5JFPIMkjKCAyqpANdXRRSnUlPf/IIxUdjlJvAizfFC1+JX9qENbaHLov2PyeG3zpL5m/dxjZjbt75z2pfAfgSPwPL4kkj1Nrz/hItduNbIMWzyDKqL5fU7sbM7uOvTiuqoq3XqOPJfS1vle/56kewp83PbW9/ny8t/wDwHT/gnm+qfBm31NviQ76/JGfiHaQ2j4twfsQjgaIEfN+8J3lv4ew965dv2c/Ei6Rb+CLX42a/b+CREsNzoq2cRldMAPHHdk+ZHExz+7+YBTt6V7hRW9PMcTTVoy003SfwpRW6eqSsnv5mFTAYepq1rrs2n7zu9U07N6tbHCeNfhFoPinw5o+i6Vd3Ph268NGNtCv9POJdPKIEAUH7yFQFZT94day/B/wc1ew8V2/jn4k/EO98a63psUkOmPLYxWVtZK4w7JBESpkIypcnoenQ16fRUxx1eEHTUtHfom9d7Nq6v1s1fqVLBUJzU3Ha3VpabXSdnbpdO3Q4fwt8K9M0W88V6rr16df1DxfcOb6a5hCgWmCsVoq5IEaISPcknjgC/wDDXwRL8O/CsPhL+3Z9UtLKaUWDzx7Xt7UsTHATk7wgO0MccAcAACuporOeJq1E4yejt/5KrL0stNOhpHD04NSitVf/AMmd3971fouyCiiisDY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8Arm38qlqK6/49pv8Arm38qAJ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vNviT+0X8G/hFrkHhv4h+Mf7J1K5tFvoof7Pup90DO6Bt0MTKPmjcYJzx05Fek1+bv/AAUj/wCS5aH/ANinbf8ApZeUAfV3/Db/AOy9/wBFO/8AKLqP/wAYo/4bf/Ze/wCinf8AlF1H/wCMV+UdFAH6uf8ADb/7L3/RTv8Ayi6j/wDGKP8Aht/9l7/op3/lF1H/AOMV+UdFAH6uf8Nv/svf9FO/8ouo/wDxirWl/th/s5eJ9Ts/Deh/EX7TqWrTx2NnD/ZF+nmzysEjXc0IVcswGSQBnkivyZrtfgh/yWnwB/2NGlf+lcdAH7N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m7/wAFI/8AkuWh/wDYp23/AKWXlfpFX5u/8FI/+S5aH/2Kdt/6WXlAHyjRRRQAUUUUAFdr8EP+S0+AP+xo0r/0rjriq7X4If8AJafAH/Y0aV/6Vx0Afs3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+bv/BSP/kuWh/8AYp23/pZeV+kVfm7/AMFI/wDkuWh/9inbf+ll5QB8o0UV33wm0b4M6xc6ivxh8Za5oEMUcZsTpliLgzMSd+84O3AC445yeeOWlcTdi98FPhZ4e+Ls+teFG8VDSfFrWyTeG7acKtrqEykmWB3PKuVA2Y75znGK6LwV+y54lltbrxZ8ZNQX4deENLmaK6vdUQi5uXQkNFawfelclSAcY7rvwRW5beE/2LLK5ivLP43ePoJ4HWSKWPSNro6nIZSI8ggjIIr0X4ufED9kz41WHh9fGvxc8ZS6roFsbT+0otJdWu4yc5kiKGMPnksirnv0GCTt70d9vL1/zW3XumJXbUtv60/4Pr5NfKPj8+BP+Et1Bfhourjw4rKtkdVZGuXAUBmfYABltxA6gEZ5rU+CH/JafAH/AGNGlf8ApXHWV4+svBWneK76z+Het3+reH0KfZLu+t/JmkBRS25O2G3AcDIA4rV+CH/JafAH/Y0aV/6Vx1EfhRctz9m6KKKok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/N3/gpH/yXLQ/+xTtv/Sy8r9Iq/N3/AIKR/wDJctD/AOxTtv8A0svKAPlGiiigD6D/AGcfCzeNfg/8avDWhWMd94muNK02awtlAaeWGK5aSZYh95j8kfA6koO4rzPw98GPivruvWOi2Xw78RC4u7hIVM2mTxohLAbnYrhVHUk8AA1v/s8fDv4h+NPFN3rXgXxhH4Qh8N2/23U/EM141tFYQHP3mXk7grfKflIU5IFfVc2hfEnWNK0ISft5gWfjKWay0iaLRfI+2yxv5bpFKsilW3/KDkEkjGc1vGUoVY1orVcunTS9vvt82m0JScoOku7d/VK/3JX9D5p/bNfSH/aP8Xf2M0LRo9qk5iIK+ettEJBxxkMCD7g981xPwQ/5LT4A/wCxo0r/ANK46q/FXwpD4H+IOt+FYvEcuunT7jy5b+WzltZJZSAZN0cvzqwcsDnOcZ71a+CH/JafAH/Y0aV/6Vx1yUbezVn0Nat+dpq1tPu018+/mfs3RRRWhmFFFFABRRRQAUUUUAFFFFABRRRQAUUUUAfJXirV/wBpD4mftU+OPhP8Nv2gx8PtD8LaJpmoxRf8InYat5r3C/PzMFdeefvEdgBTfiDrP7Xn7L3hmX4qeKPizonxj8KaVJG+vadceGYdEv7a0ZwrS2r2zlGZSwJ8wEAZ47jmdX+P3wk+Af7c/wAUdV+LPiz+wrXVvDOiW9nJ9gubrzZETcwxBG5XAI5IArR+Nn7TvhP9pr4Z6v8ABb9l6w1rx5rni9BpNzfQ6Pd2unaPbyMPNmup7iJAg2bgAM5J9cA5U3P2EZUvenr53fPJJPsrWvtZa3W5pJR9tKNXSPu+WnJFtru73fW70s9j6/0TWLDxDo1hr+lzebZalaxXltJjG+KRAyn8QRV2vEviB8Sl/Z08D+A/hl4S8Nz+MPGWrQweH/DWix3C2/2xraBRLPLKwIiijRQztg9QOOSOI1/42ftXfA6yHjv9oD4efD7V/AqTRpqV14Hu7032iwuwUTzRXQxOikqGEeCOT0FdE3D2klB+7eyb2/rVeS6mFPn9nHnXvNJtLf7vVP16H1JRXjnx2/aHt/hboXhqHwV4bk8aeLfHtwLTwpo1rOsS3rFA7TvKeEhRWVmb/aHQZZfKviV8fP2v/gD8Ota8ffFz4afDvWLJLV/sd34Tub2RdLumGIBfwz7WkhaQqjPC42kj1BrKUlFNy0tp8+3rqvy3NYx53FR1vqvTv6aP7j64orwL4tftDeKPh98KfhX480zRdLub3x5r3h/Sr2KcSeVBFfRl5miCsDuGCF3EgZyQ2MH3w8DNaTi6bkpfZbT9Uk3+ZnCanGMl9pKS9G2v0YtFeEfCD9pNPEP7PGq/Hf4ppYaTa6Jd6sl5/Z8T7PItbmSKParuzNIwVRjPLHgDOBzNj8Sv25fF+lQfEbwh8IPhrp3hq6h+2WnhvW9Wuxr91bkbk/exqLaGSRcEK/3d2G6Gs1JNX6WT9FJXX39t9C2rNrrdr5xdn93fY+naK8K0/wDa28F3v7O+t/H2fQ9RtD4cM1jqugTEfbLXVY5FiNixAxuMrxgNj7rhiByoyfDWt/t9azdWWu6n4P8AghpWjXgSdtHutS1X+07WNsHy5J443hMgHBKoVzVqL5uX016a7a7PTXTpZ9Veb+7zevrpvp5eZ6F8QPjLF4E+K3w1+F7eHmvX+Ik+pQrei68sWP2S3E2Smw+Zu3Bcblx156V6TXyN+2L/AMLE/wCGgP2eP+FVDw5/wlf2vxF/Z/8AwkPn/wBn7vscW/zfI/eY2b8bf4tueM1758IP+F8f2Nff8L8/4QL+1ftP+hf8Ih9s+z/Z9o/1v2r5t+7d93jGO9EFzU+brd/nbQuouVxt1in87y/yRV+P3xjj+Bfw+Pj2Xw+2tKNTsNO+yrdfZz/pNwkW/fsb7u7djHOMZGcj0evmb/goh9s/4Zsuv7O8n7X/AMJDovkefny/M+2x7d2OducZxziu7+Fl1+1LY6nqN7+0NP8ACOHw/b2LywyeEzqQnSZWBLSm7+QRBA5OOc47ZpQacJSlpaT1e1lGD/Nv7yJXVRJa3itOt3KS/RfcevUV8taF8dP2o/jpFP40/Zz+HvgLT/AcVxJBp+o+N7q8S611I2KtNbxWw/coWVlUy5z19QPSv2f/AI9D4y2mvaJ4h8KXPhLxv4NvRp3iPQLiYSm1lYExyxyAASQyKCVfAzg4yMMzjFyv0dr26201t815q+oSaj6Xtfpft+DPRvFesX3h7wvq+vaXoVzrV5p1jPdW+m2pAmvJEQssKE/xOQFHB5PQ1m/DPxXrXjnwDoXi/wAReDb/AMJ6lqtmlzc6Lfkm4sXPWN8qpz35VTgjKqcgWvHev3HhTwR4h8UWkEc0+j6Vd38UcmdjvFEzhWxzglcHFeBeJf2q/FHhn9i7Rf2mbnw9pM2sX1rpk91ZKJVtVM91HFKUG4uAFZioLHnGSe8KSXNf+4vTmckvvtr2t5spp+7b+987cr/C+ne/kj6aor5iv/ip+2xqmkL8UPBnwV8CDwk0IvYPDGp6pdL4mu7XqrbkH2aGR0w3lHey52nc3Fer/Dn48eBPiP8ABuL43WN1LYaCljcXmoLdLtlsGtw32iOUf3oyjDjrgEcEVT92MpS05d+69f69RL3nFR15tvPyX9a9Lno1eEftweNvFfw7/Zl8W+LvBOuXOj6zZNYC3vLYgSR77yFGwSD1VmH0Jrj/AAv8Xf2zfjTpFv8AEX4P/Dv4Y+HPBmoFpNKh8aXl++p6hagnZcAWo8uEOBkK2cZzllwxzv2zdY8c67+wn4q1H4keDrfwv4haSyjvNOt9QS9iQpqUKrIkqgAq6gOARlQ208g0pRknG+j5o6dfiX9Nb9zXD8sqsVuvvX9eex9XaXNJcabaTzNukkgjdjjqSoJNWq8V+L3xk174VXXwf0bRdLsLuLxz4nsvD1810HLQ28kLEvFtYAPkLy2RgEY5yPYdSuXstOuryNQzQQvKoPQlVJ5/KqrSUFOp0i2vuSf5NHNh7zjCHVpP77r80yzRXgnw1/adt7z9kqw/aY+KsFpp6/2dPe31vpkbBGdbh4Y4oVkdjudgigM+NzdQOnN+Hvip+27rOkxfFKf4JeAofCU8P22Pwp/at0PE7Wx5UrIV+ymUp8wjYIT907W4onF05yhL7O76Lf8AyZcHzwjOP2tu7/q6+86H9jLxV4m8W+BPGV54p1/UNXuLT4ga/ZW8t7cvM8VvHOPLiUsSQigkKo4A4GBXv1fJn7DHjvw7Zfs++PPiVqty+n6HF4z8Ra1PLcoVeC23LKS68kMF6ryc8VqaP8WP2zfilpNv8SPhR8Lfhzo/g29j+1aZp/izUrv+2dTtD80cqm3HkW5kXBVZCduRkkcka5Ywi1qoQv5Xgt/Vp+bs+zFDXnl3nO3yk/y08lp3R9P155+0B8XY/gR8IvEHxWk0BtaXQkgb7Ctz9nMxlnjhA8za+3Bkz909KrfAT43WXxu8L3+oS+Hrvw54h8P6jLoviHQrtxJLp1/FjfHvGBIhBBVwAGHYEEVwP/BQnP8AwyB8QNuM+Xp+M/8AYQt6md4W87bdU2tvVPQ3w0Y1asYS2vZ/fZn0JZ3Au7SC7C7RNGsm3OcZGcfrXgH7FnjDxV4y8G+PbvxZ4hv9XnsfiHrthbSXk7StDbJImyFSx4RckKo4A4GBW18Fv+Guv7Xtf+Fz/wDCoP8AhFv7P/d/8Iv/AGn/AGh52F8vP2n93sxu3Y5zjFfN/wCy140+PlxpfxJ8DfALwR4amu7P4h67e6j4g8XXM8WlwmSVRHbRR2wM00xCszEbVQbMklxi9I1pJfyy/wDS4fpf8upyxbnRhJv7Su+/uT/X+tD77orwv4I/Hvxl4i8eax8Dvjh4OsfC/wARNFs11SIabO02m6zp5bZ9qtGf5lAb5SjEsPXIZVp+N/jh8XPFPxF1v4Sfs0eDfDmqan4VWL/hIfEXim6mi0nT7iVd8doqQAyzylOSVICcA8niX0trdXVu3V+Vno77PTfQ1XW+lv12+/dW6a7H0BRXgPw5+PHxL0v4n2HwN/aM8F6JonifW7Oa80DWfD11JNpGtCEbpoo1mAlhlRedr5yATx8u736nbRSWz/zt+asK+rT3QUV8meDv2mf2iPjVqvjTwf8ABj4Z+EoNS8H+JdR0m61zxJd3MekxQQzFIIwkIM01w4V2bbtRBsz98Adx8G/j/wCO9S+JV98Bvj34M07w148tbH+1NPudJnkl0rXLMHDy2pkG9Cp6oxLYBPGCAoe+k11V15q1/wAtfTXbUJPlv5Oz8ne35/mj3uivEfiNrX7Yt54v1DSvg34K+GOnaBp/lCDVfF+pXcz6nujVnMUNmN0IRiyfvDk7cjg1P8A/jn4l+IWu+Kfhj8UfB9v4X+IHgp4P7StLS4M9neW0y5iu7ZyAfLbB+U5K8ZOSQCHv7b7262/rpv5aMcvc3/q/9ffpuez1l+Krmez8Maxd2srRTQWFxJG6nlWEbEEfQivn3Vfjx8efin478T+Df2XfBvgyXTPBV8dK1bxP4xurlbKfUFAMtrbw2o8xjHkAuTjJ6AbS3b+Eta+O9/4N8YaX8c/BPhnSryw06T7JqvhzU3nsdTDQyb9kMoE0JTCg787t3HQ1hiG3hpzWnutr0to1+a7rVaG1FcteMXrqk/v2/wA+3Uzf2JfE/iPxl+y74D8SeLNcvtY1a8tJzcXt7O008xW5lUF3YlmO1QMk54r3Gvlv9j3x94Q+GP7C/gvxv461220jRdM0+6luLmdsAf6ZNhVA5d2OAqqCzEgAEmvSPgP8Tvih8WNI1vx54l+HUfhfwzeyI/g+yu5GTVbu1Ctunu1JKRCQ7CgHIBOdw2s3dirKvV5dot/nt69lvZPscWGv7Gm5df6/4d7LTueuUV8zX/jD/goFFZzeMIPhT8I49Nhja5PhZtYvZtbZF5MK3KAWhlI4B+7n8q9A8JftJeA/E37PrftEzrdWGhWum3F9qFrIu64tZYCyzW+ONziRCg6bsqeM1zykowlOT+HV+S/pdDoSbkorrovN9v6/RnrNFfLOkfFv9t3xF4dg+LmkfBn4dx+Ebm1/tK38L3Oq3g8ST2hG5dsoT7MsjJhgrLnnBGeK6n4UftI6h4l+DOvftG/EZPDuj+BFhkv9Ih06Wee/t7aFpI5Yrzeqo1wZEAVYhjLbcnAYuXuKTnpy7+Xr+P3MUffcVHXm0Xme+0V8xWPxK/bl8X6VB8RvCHwg+GuneGrqH7ZaeG9b1a7Gv3VuRuT97GotoZJFwQr/AHd2G6GvW/gZ8ZtD+OngOPxlpOm3elXVvdTaZq2k3mPtGm38LbZreTHUqcEHAyrKcA5Arleqe63XVdPz0fZ2TtdC5lo1s9n0/r8+l7HL/tIXnjCz1n4Pp4U1zU9OjvPiJp9tqa2U7Rrc2ZguHkimCkb4z5eSpyDgcHivaqK8h+LGs/tTt4lTQvgX4L8AJpsdmlxNr3i7UrgwyzMzBreO2tR5oKhVYux2neAOQahPljy923+CVv8AyW/zt601zS5uyS/Fu/8A5Ml8r+nr1FeEfBv46fEPUviXqfwI+PHg7SNB8cWOmrrVjd6JcSTaXrNjv2PLB5o8yMo5ClHJY8njFclf/tNfGnxH8cfiH8AfhP8ADLQ9S1rwvNZm01fVbuWDTbK1ktUkeW8KbpJHMrqiRRKCRuJPyHL3aUdbpteidn9z37Wd9ib2u5aWaX3q6+9bd9Lbn1JRXzr4A+Pnxb8NfFTSvgp+014M8O6RrHieKaXw34g8MTzyaRqckS7pLbbP+9ilVefnPzdABld2t8cfj74v8K+OdD+CPwV8GWnin4i+ILR9S2ahcGHTtI09W2m7u2X5ipYEBFwTg852q4+ltb7W8r3+6zvfZa7DW7T0tq/R7P59LbvTfQrftpeKfEvhH4XaFqPhbX9Q0i7n8Z6FaST2Ny8EjwSXSh4yykEow4ZehHByK99r4K/an8cftAaf4L8JeBv2gPBPhdZ9W8aaJPpviDwdc3EmmtJHdKzWs8dyBLFLsy6tllcKwGCpr3b9pv8Aac1T9n3xZ8OtDsPBUniSPxrcahatbWxY3ck8UUf2aGAfd3STTRqWbIVcnBqaaai1vebS/wDAIafffTr03HJOVRJdIJv5Sm2+23+XQ9/orx/4Ya7+0ut3qfiP4/6Z8NPD3hZNOa8t7XRbq8n1GxcEMVupZP3DKsYfc0fG4DHFec6B8cf2rfjjZy+Pf2ffhx4C03wGJpI9NuPGt3eJf65EjFTNBHbDbAjFSF83OeDnHSno7eV31trbW34d+l7MS1V/kvPrp+vbqfUcrtHE8iRtIyqWCLjLEDoM8VxPwY+IHib4m+A7Xxb4u+Gur+BNSnuLiF9F1Ri08axysiucohw4AYZUdeNwwxwPgD8eIvjPpGt2mseFrrwr4x8I3x0zxH4fupRI9ncYyrpIABJE4BKPgZweoAJ5z4E/tMf8Jx+zXdftAfE62sNGg019UkvlsEcxpBazyIu1XZmLlVUYzyx4xnATahzNvRRUvK3dd73+4aTmlbfm5fnZ6fg/uPe6+fv2TvFfifxRq/xrj8R+INQ1RNI+J2r6dp63dy8otLWNYtkEQYnZGuThRgDJ45rnPCfxe/bT+IWlQfFTwr8Gvh/ZeCbyP7bp/h/V9WuovEOoWhGY3SVFNtE0i4KrIoxnk4wxrfsBeIovF1h8ZvFMOn3lgmrfE7VbwWl7H5dxb744W8uRf4XXOCOxBrSnFqc+bdQenVe/D/g+mzFKUXSVuslr392f/A9elz6trwj9uXxV4l8FfsseOvEvhDXr7RtWtIbMW99YztDPDvvYEYo6kMpKswyDnk17vXzn/wAFDf8Akzz4hf8AXGw/9L7eubENqm2vL8zowiTrwT7r8z3rw1cTXfhzSrq5kMk01lBJI7dWYxgkn8ar+NNd1Hwx4Q1rxHo/hy71++0uwnu7bSrQ4nvpI0LLChwfmcgKODyeh6V84aP8SP20PEng3SvHPws+EvgGDwmmnwyWWj+I9RuU1/VbdY12yJ5WLe3Mg5VJGJAI3eld94W/aU0zx/8As5eJPjd4W0d7TUvDel6nJf6JqGd9jqdnCzyWs2MEgMq8jBKsDhTwOjF6OrJaWu/NLvb+rOydro5MGnJUoPW9l5N9r/1dXavY9J+HfibV/GfgXQvFeveE73wxqOrWMV3c6PekmexkdcmJ8qpyPdVPqoOQOir5r8Y/tSeJfCP7Gmh/tLS+H9Ln1e/sNIu7qyAkW1U3U8Ucuwbi+AHYqCx5xknvWv8A4qftsappC/FDwZ8FfAg8JNCL2DwxqeqXS+Jru16q25B9mhkdMN5R3sudp3NxRUaU59FFtPsuv5P8+zCm+aMbO7kk13f9f1uj334g+LE8BeAvEnjmSxN6vh7SbvVWtlk8szCCFpNgbB2524zg4z0NVvhZ45X4m/DXwv8AERdMOnDxJpNrqn2Qzeb9n86NX8vftXdjdjO0Zx0FeX+Ivi14Z+OH7HXjT4k+FBPHZ6n4N1pZLa4XbNaXCWsySwSD+8jqw9DwRwRXC/sh/wDDXf8Awr34Y/2v/wAKg/4Vt/YVlt+zf2n/AG59i+zDys7v9H877m7+H72O1OMGpThLdcvor89/vsvu0Lk17OE49ee/fTktp5Xf6n1nRXypf/tTfGXxN8Z/H3wD+Efwv0bU/EXhq/t47XU9TuZYdMsbFoEd7i9Zcu7mVwqRRAMRuP8AAc+oz6x+0/ovwotp7nwb4D8SfEme9+zywaVqNxZ6NbQM7bbgtcAzOEULuRfmJJ29KzTvBVFs7Ned/wCtXstb7MbVpOPVXv5Wv/lp1elt1f1qivlvU/jp+078DtS0XVf2lfBnw7vPBWs6lDpdxrfgq6vQ2jSTNtikuYroZeMsQCUxj1ztVvQtd+NOveGP2nfDnwa13StPh8NeMPDtxeaLqQL/AGiXVLeQtNbsSdm3ycMABnOOecCkuZpLq2vmlzNfd990S3a9+iT+Tdr/AH/kz2KivIP2nPjRrfwW8C6ZfeDtIstW8V+JdesPD+hafeb/ACp7meT5t2whsCNZDkHg7c+leupu2LvADYGQDxmktU5Lvb52T/Job0aT6q/yu1+af3Dq+ev2fvGHirX/ANoP9oLQNb8Q399pug61pMWl2lxOzxWSPZkusSk4QMVBIGATz1JNfQtfMH7NksUH7S37TU88ixxx65o7u7nCqosnJJJ6Cinb2kr/AMj/APSoE1b+zjb+ZflI+n64LwJ8RPFHizxl458Na38MNZ8Oaf4UvYbXTdXvGzBrsbxlmlgG0YVSADguPmGSG3KvDfD79oXxD8aPi1LpPwk8MWl/8MPD/n22t+MLxnVL+9C4SDTAvEoR8b5CCpGcEfIX1vhR8ZNe+IPxZ+L3w91TTLC3svh/qNhZ6fNbhxLOk9sZGMu5iCQwONoUYOMEjJmV1FyX8rkvvSv+Oi6p37FSajo/5kvnZu34a9mrdzY/Z6+Mcfx7+Fem/E6Lw82iLqNxeQCya6+0FPIuJIc79iZ3eXuxt4zjnGTzvwfvPGFx8e/jjaa5rmp3ej2Wo6JHpFrczs8ForacskogUnCBmcFgAMnk5NfO37Dv/DXf/CmvC3/CA/8ACoP+EA/ta93f2x/af9seT9vl+0Y8r9xvz5mztjbu71951vOKhJyXVWt/4C7/AIfix1ElUnT6KTt8m0l9xx/xc8beIPh18O9Z8Z+FvAOp+NdU02JHt9D01iLi8LSKpC4RzwGLHCMcKcA10mj3txqWk2Wo3enTafPdW0U8tpMQZLd2UExtjjcpODjjIrgf2kPidrPwa+B/i34m+HrGyvNS0GyFxbQXqu0DuZEQbwjKxA3ZwGHTrXF/tDftLan8DvhJ4I+KEfhuHUh4i1nSrG/tUDu8dvcwvLKYFBG6QBCEBOMkZrGMk+ZecV6c10vvt8rA4t2t2k/XlSb+5fffyPfqK+XvEfxZ/bZ8KaTN8U9T+CfgK48H20P2268L2er3UniW2tQNzs0pUWruqgsURWPYZNe/fDvx94b+KPgfRfiD4Qu2udI120S7tXZdrhT1Rh2ZWBVh2KkVSTab7b+V9vvs/ufYltXS77edt/zX3nnXx3vfFtp8S/glb+Hdd1Owsb/xfPb6rBazskV3ANOuZRHMoI3rmInByAecZArq9D+IfirVPi/4i+HN78LtZ07QtG062vbPxVNIDZ6lLJjfBGNvDJk5+Yn5TkKCpbva8h8JfGPxBr/7S3j34LXem6fHpHhbRNM1K0uY1cXMklwCZFkJYqVHG3CgjByTniYWjJQ3u5P/AMl/Tlv6jnqnPsor/wAn/Xmt6anr1FfNOq/Hj48/FPx34n8G/su+DfBkumeCr46Vq3ifxjdXK2U+oKAZbW3htR5jGPIBcnGT0A2lvQfh742+MWj6D4kv/wBpDwt4W8Pw+G7YXv8Abugam8+n3sCo7zOsMqieHywgzvzu3cdKFJcntHorX1007/r6a7DcWpci1d7ad+39bdT1Wivl/Rvi7+2L8XNLg+I3wb+Gfw60bwVeAz6Xb+ML+8/tbVrXqk6C2HlW4kXlVkJxkHJBBPa/D39o9fH/AMKfGni2XwnP4f8AFvgGO+ttf8OX0wkazv7eFpNnmJgSRPgbZABkZ9KU5ezjKU9OVXa629Pz6puzsEVzyjGOt3ZPpf1/pPoe10V8kfDr4/ftd/H74eaP8QPg58Mfh7o+nvbL9quPFl5eL/alyoxOLGG3yY4lkDIrzOdxGcYBr139nv47t8ZtM1vS/Efhabwp438H339meJdAmlEptJyCUkjkHEkUiglWHoeowzacjTcXuvy2v+K+9dyOdNKXR/n29dH9zNL4I/GOP4zab4p1GPw82kjw14q1LwyUa68/7QbRwvn52Lt3Zzs5x/eNekV8Hfs4f8Nc+Z8Tv+FI/wDCof8AhG/+FmeIfN/4Sr+0/t32j7QN+37N+72bdmM853Z7V9D/ABf+OPi7w94z0j4MfCDwdZeKPiJrFg2qSpfXZttN0ewVtn2u6cAuymT5VjT5mweRwGlO9OnJbyjHTq3ypt+m77JdkNX5pp7Jy9ElJpL8l3b01Z7VRXzTa/Hf4+fCLxT4d0P9qTwV4MGh+LNRj0mx8UeC7q5azsr6U4hguoLoeYocg/vQdo7jrh/xu/an8Y/DP486P8D/AAf8NB4s1LxH4aOo6TBFcGGSXUGuXjVZZG+SK3SKKWR3IJ4HSna9uXW7a+aV2vW35roxpOzb0sk36N2v6X/XsdX+2LeeMdP/AGdfFN54C1vUtI1yNrAW15p07RXEQa9gV9rKQfuMwIBGRkd69liDLGiuSWCgEnua89+Dz/tDSQao/wAfIvh7FKzxHSk8JNettjw3mC4Nz1YHZgpx972r0Wi3KuX5/gtPw++4r81vK/8AX4aBRRRSG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5u/8FI/+S5aH/wBinbf+ll5X6RV+bv8AwUj/AOS5aH/2Kdt/6WXlAHyjRRRQB6x8Ivil4Z8IfDf4nfD/AMTQagF8Z6XAljcWahjHd27O0ayAsv7ti/JGeARg5r0HwH4m+DHxI+CfhD4dfEb4kyeB9W8Baxc3sFydOluftdnNIZHWN4/9W+5hjOTlAQrdsz9lWw8N6R4d+JPxa1DwxZ+I9c8DaVb3ej6ddoJIlkkZw9y0efmEexST2BJGDgjR8Ofts/GjxB4g0/QfFGlaB4o0bUbmO0udEfR4dt1HIwQxLgZ3ENhc5GcZBGRW3vOqoJ++1B+WjfI/Vbemj6kttU3KXwpy/GKUvlZ/eebftK/ELw98UvjT4j8a+FI5BpV5JDFbSSR7GnWKFI/NKnkbihIzzgjIByBjfBD/AJLT4A/7GjSv/SuOt79p/wAFeF/h78cvE/hXwcoj0q2mikigDbhbtJCkjxA+is5AHYYHasH4If8AJafAH/Y0aV/6Vx1y0bezVjetfn18vutp+HfXvqfs3RRRWhkFFFFABRRRQAUUUUAFFFFABRRRQAUUUUAfMnw1/wCT9/jF/wBinoP8qy/Ehb9mn9rzT/GCH7P4D+ObR6Tqo6RWXiKIf6PMey+cpK+7F2P3RXs3hz4L23h747eL/jcniCSeXxZpNhpbacbYKtv9mz84k3Etu+XjaMYPJzxP8evg1ofx7+GGrfDbXLx7D7aEmstQij3yWF3GwaKdBkZKsOQCMqWGRnNRTvShTdtY8113TlJtfc0105km9ipJVJ1E3ZS5bPs1GKT+TVn3V7bnz5+1honjjXP2svgZp3gX4j/8IJql9pviC3sdcfSodRWKURRs8YgmIRmdPl5OeQRkitvxZ+y3+1J4/wDDeoeC/G37bkmpaBrEJtNRs4/hxptu08DffQSJKGQkcZHSvWvid8APDPxh8AaN4P8AHWs6tJqugG3udP8AEunzC01K1v4kC/a4nUEI7EElcFeemQCPO/8AhmX9oHWwuheOf21fF2o+Fwyh7PSfD1lpOoSRr0RtQiJlORwxxluc1ahFR9i9Um9Xs023tut2rWs992yeZt+12bS06ppW32ey1vvfpYwfiBomneB/2vf2afD6zSDTNO8Pa7o+ny3LZLyR2aIoJ6byoX0znj0r0r9s6S1i/ZX+JzXjxLGfD1yqmQgAuQAgGe5YqB3zjHNdB8afgT4Q+N/hKz8N+ILvU9NvdHuY7/Rdb065MeoaZdxj5JopTk59Qc568EBh83/tHfs7/ESL9nvx3rvxs/aI174jQ+HNEur3RtNGkW2kWkU6xkRzXC2+WupE6qXbAbnaTWOKk54acZvbn17qTcn89XpttrvbTDQUK0JQX8qt2asl8rJee+jJ/wBpxTD+y/8AALWJiI7LSfFHg28vZ2OEggEBUux7AFlGfevs2WaKKB55ZVSJELs7HChQMkk+mK8y8NeAfCnxQ/Zv8N+AvG+lJqOi6z4U02C6t2JXI+zRFWVhyrKwDKw5BAI6V5g/7IXxUvNKb4dax+1542vPhqY/sx0P+y7RNTe1H/LB9VH71kI+UjYMr8uMV2YxS9tWprrOTT6a2WvXTlvpe9+lteTCWdCjN9IRTXXS7uun2mtbbLe+ngEy3Go/8Er/ABde6asskNzrd5eRuinD2/8AbobzAO64BP4H0r33Qfgt+1/qWh6dqGm/t5I1pdWkM1uY/hlpTqY2QFcN5nzDBHPevfbP4beBrD4fJ8K7bw1Zr4UTTTpI0sqTEbUpsMZzycgnJJySSSc814TYfso/GPwFap4Y+Cn7XXibwr4PiJFvo2qeHrLW5LSMn/VQXM5V441HCrg7fUnk4pKF6cb292z9I8uq80k9E9b+R0NuaUno7ybX+Jp6Py1XS+ht+Cf2QvD+k/Bbxp8IviB4x1DxdL8QdUuta17WBax2Mj3sxjPnQxIWSIq0SOBlhuHTHyjlvFPiT9qb9ljwr/wlHijXdA+L/wAP9ARTqty9o2meIrWz3BfNG12guBGvLEhXbGSRksPVtP8AgZead8IpPhjB8YviAdSluPtreKn1bfqv2nzRKSHZSgi3Db5O3aUJU5JLHznUf2VfjJ49hbwx8a/2s9c8XeCppI3u9CsvC9jpD3qIwYRTXUOXaMkDcoA3DuDyG3Lm91rotfhslZaLXTbRJ26rolZx9+71b/vXe7vtro92r9HYh+Ouo2epftQ/svapaTB7a8uPEU0L9NyPp0ZU/iCK+n68t+NfwE0b4v6R4fSy8Q6h4T8QeD71dQ8Oa3paoZdPmC7dvluNskTLgNGcBgAM+ut8IfCHxS8G6JeWPxW+MJ+ImozXXm29/wD8I/baT9nh2geV5cBKv8wZtx5+bHammnFwWiTbXmm0/v3v0031sEm3yN6vlSfqnJ/dqjyj/goIQv7O8jMQAPEuhEk9v9Oir1r4621/ffBL4gWekpK97P4X1WO2WI4dpGtJAoXHfJGKsfF34V+FfjV8PdX+G3jOO4OmavGoaS2k8ueCRHDxyxsQQHR1VhkEcYIIJB5b4PfC74z+AdUux8Q/2ibv4g6D9jFrp+nXnhq0sprZgy4kkuomLztsBU7gMk5PNYyh7SjOg9LttPprGKt3v7vprui4S9lWhiFrayt6Sbv6e966dblH9jK7srz9lf4Yy6fNFLGnh62iYxkECRAVkU47hwwPuDXIfCOW0u/24PjvNp5SRbfRfDVvdPGvCz+Q52sem7bj8sdqluP2TPG/g7VtRP7PH7RWt/DPw7rN095e+HRolrq1nDK5zIbITkG0DEk4XIBPGAAB6h8Ffgh4P+Bnhq50LwxLf397ql2+o6xrGpz+ffapeP8AfnnkwMn0AAA+pJO8pKpW9u9N9POSt6WSb827aLUxjD2VL2C12V/KLT+92Wmyu9XbXR+Mn/JIfHH/AGLmpf8ApNJXxP8AFH/lE14c/wCwdof/AKcIq+8/F3h+PxZ4U1rwrLctbprOn3GntMq7jGJY2QsB3I3ZxXi/iX9k6z8Sfsp6Z+y/L44mgh0+2sLc60ungtIba4SYt5HmYG7YRjecZzk45zpLlq8z25qT+UZScvuTXr0Nrr3fJT/8mUbfkz3i0AFrCAMARr/KvhP4axyyfsU/tLW8KM2zxB40WNFGcDywcAdh1r7wjQRRpGDkIoXP0rzD4L/AnS/hH4W8VeFLjV/+EgtPFXiHU9cuFuLQRoqXjDdbldzB1CjaWON2TwOlTUi6ntEvtQlFerlB/kmZ0f3caV/syi36KMk/xaL37O09lc/AL4cT6c0bWzeFNK8vyxhcC1jGAO2OmK8w/wCCin/JoXjf/f03/wBL4Kq6d+yZ8Wfh3E/h34CftW694K8HefJNBoN/4cstbFkHYs0VvPOQ8cYycLzjOSSSSet8cfszz+O/2d9T+A2t/FbxHqdxqsqXE/iPWAt5dGQXSXBGwFFEeV2qgICLgDOK3rzVeo6q0vJOz3+JN+WnqVhEsM4Rbulpf0X3nB/tcyJY3/7OWsXjiKytfiPpKTztwkZeFgu49gSDyeK+lvFd5aad4X1jUL+4SC2trC4mmlkOFjRY2LMT2AAJrC+JHwm8GfFn4e3fw08cWD3mkXcMcZKP5c0MkeDHNG4+5IrAMD68EEEg+J3H7IfxQ8TWK+BfiT+1n4w8S/DtNsbaCNKtbO9u7dekF1qUZM06kcPkAsPQ4IxrRdaFSitOZtp9NYxj66ct9tb7onD/ALl06j3jFJrro29Omt7b9Op4FrkFxb/8EovCU1xBKkEF1p9zc7lOBb/2wTuI7ryp/EGv0VtJ4Li0hubaVJIZY1eN0IKspGQQe4xWFqfw78E6x4Cm+GF94cs38LTacNJOmKm2FbUJsWNQPuhVAwRgggEEEV4Po/7InxI0awHw9tv2sPGv/CsFjNsnh3+zrX+0VtT/AMu41UgzLHj5cKq4T5RitqtT2k6llpKTkm/NJWe7+ytr7vyvFOlyQhd6xXK/vvdbd3e7XQ8a8LI17+wR+0EdExLG3ibxRLEbdhtMAnRiVI4K7ATxxivQ/hT8Hv2stb+GHhHWPDn7ckdnpV5oVjPZW0fw30u4WCBoEKRiUyZk2rhdx5OMmvavgd+z34S+Bvw81X4ZaTM2qaHqmqX981vdxDYkNycfZsZO5FjATLEluSeuB5xZfslfE74dpJof7Pf7U3iLwJ4UkmeaPQdQ0K016Kz3Ekx2slyQ8MfPC/NySSSSTWSShor/AAU184Rad1fz0avt5l2b1f8ANUfylJNWdvLbTfyO8/Z6+A+qfBaHxXqfij4i3PjXxN401b+1tW1WTTYtPSSQIEUJbxsypwDnB5z0GK5P/goRx+yD8QP+uen/APpwt69S+EXw0u/hd4an0fU/H/iXxlqN9eSahe6rrt35srzOqgrEg+WGIBRtjXgc9a1fiL4A8N/FLwPrXw98X2r3Gka7aPaXSI21wp6OjdmVgGU4OCo60VbpLks7ctlstLWXppbY1w0lSqqb25rvvvdv57mtojK2i2DKQQbWIgjoRsFfN/7A6geBviQQACfid4gz7/vI67b4N/Br4x/DDWorfxH+0hqHjTwdY2BsdO0PUPDlpDcQhdoieS+jPmzMqqR8wG7dk9K3fgT8Frf4IaH4i0W38QSauPEHibUfEbSPbCHyTdOG8kAM27aFA3ZGeTgdK1bXtZTWzi183ODSfyTel15nNGDjShT6xa+5Rkr/AHtefkeVfEVmj/4KA/CPy2K+b4O1tHwcblG4gH1GQD9a8p+C3w9+Pviv4t/HyH4bftJH4crafEK9ku9LfwnZaxJOJRuhuC87hkVowFVRxhPrX1T4i+Clv4g+PfhH45v4hkgl8KaPf6Uumi2DLcfaekhl3ArtBb5dpzkcjBzzfxP/AGYz4n8dy/F34U/E3W/hn48ubZLS91LToIruz1KJBhPtdlL+7nZRwpJBHGc4GMKa5IwutlNPy5qjkn56W0877qxtJuTml1cGv+3aai15at6+Vtnc5/wt+y78Vp/ix4R+KPxq/aUufiA3gg3kuj2EXhKz0dY5rmLynZ3gcl12gHaR1UcgZB+kK8W+GHwM+JnhzxhB47+LP7R3ib4gajZW8ttaWUdhBo2losgwXks7clZZAOjMeM9M4I9prVu0VG/9N/i/+G6Eq7bb9P67K7f59T5Z/YJeI6d8a41dTIvxc8QFlB5APk4yPwP5Gr/xYkt7j9uX4F2tuVkurXQfEs9yqDLRwvCixs2Oilg4BPGc147+zD8FvEvjG5+Mfjr4ZfF3Wvh34ui+J/iDTJL62tIdRs7u1DxOiXFlcDy5GRnkKOCrL5jjJBwPpX4Kfs4Wfwv8R6v8SfGHjfVPH3xD1+FbbUPEepRJBtt1IIt7a3TKW8WQpKgnkdcYAKensZy05YR+d6XKrffd3t1WoqquqkF1k/lad3f7rK1+mx5voXjr9pP9pfxH40b4TfEPw/8ADDwZ4T8QXPhy11BtCTWNT1C4tsCaRkmdYY48kFcDdzznGa5v4B6F4/8AC/7dnjPQ/iR8WF+IGtRfD61abVE0eDS9iG7QpC0EDFAVB3bjyQ49q9AvP2T/ABx4b8deIPFHwK/aJ1r4d6R4w1FtW13RF0O01SGS7f8A1sts1x/x7M/JJCtzj+FVUdH8KP2VfCXwi+Kd/wDFTQ/Ems6hqGq6Cmj6i2py/aLi+uPtBmkvZ5zy8r/Ku0BVUKAoAAAVD3JQk+kWnfV8zg035JyfTXW1rXHXXMpxWt2muispp/NpLr63vY5X9hCSD/hBfiLaqVFxb/E3xElymMMjmZCAw9dpH4V794z/AORP13/sG3X/AKKavF/GX7LfiOLx5rXxJ+Afxu1f4W6z4nZZddt4tJt9V06+mXjzzaz4VJiM5cHnrgEsT1nw0+DvjTwvYeIG+JHxw8SeP9V8R2q2k813bwWVlaIquM2tnCNkLHzDuOTu2pnpWNWLq4b2ezUFH1aio6eTtfWxrSapV+fdOTl8nK+vpfpc+GPgr+zd8afil+y14S+KMPjeC+ufBBOq+APB32ZJNOna3u5HmN6rjEs0xDonICDbz8xC/aOk/tR+Edb/AGaNS/aM06wkeHR9KuLm/wBIaTZPbX8C4kspCRlWEmFyRyrK2MEV13wK+FFp8DvhP4e+FdjrM2rQ6BBJCLyWERNMXleQnYCQvLkYyeB1rk7b9lzwfb+LviVqS6pdDwr8U9OFvrnhdECW321gyzXsbg5SR0YAhQPmyxJ+ULvipObqxpPR3cX2l3f+LS/ZpbJsww8VFQlUWqsmu8b7f9u7rur7uxwPhbwv+2v8XPCmkfEG8/aR8N/DZdbsotQh0TRfBVvqkdvDKoeMST3cu4vsZd2PlBzjNeVfADwjefEH9gH4s+EZ/FdlJPc6z4h26tdSpbWrvGyS+azA7Io3ZSxOdqhielex+F/2RviNpGlQ/DvxD+1R4v1f4ZWkK2kHhyLS7Wzu2tF4W2l1OPM7xbfkZU8vK/KCorH+I3w5+HX7Kn7JPjvwTcW2peING8U6neQW2n2kkdjJ52pyiOG2ikIZY0jG352DcITtP3ayxEYSjVUFpOLjFbu7lGyb11dujab36GlJyUqUpvWMlKT2VlGV3bsr9bWXzM74f/8ABQH4PW/wn8P6Vd6Z4nPj9dDt4rfwjb6DeS3V/OsSqn2eRYzE8UhAZH38oQcZ4rhfH3wn8Y/Cn/gl1q/g/wAT2b2+uYi1XULRDvNoJ9VjmMbY6lEZd3YEN2Ga9t8A/D79tXwR4A0zSm+Lvw213U7K0SFbPWPDdzsiCgBIvtltPGXwoA8w2+TjJBrpvgt8TY/2jPBXjTwh8S/A1np+p+H9VvPCPifS0uftVlcOqAO0UmFJjdX4BAZfU8GtsR+8nUcPjevbRSv+LavZvpYWGl7BUrr3E199nbtsua10ut9bHDaD8Fv2v9S0PTtQ039vJGtLq0hmtzH8MtKdTGyArhvM+YYI5716b+zt8DJfgT4X1rS9S8a3PizWvEuu3XiLWNWms0tBcXk4UOUgQlY1+QHAJ5J6DAHnNh+yj8Y/AVqnhj4KftdeJvCvg+IkW+jap4estbktIyf9VBczlXjjUcKuDt9SeT7Z8K/h6/wx8H2/hafxl4i8VXKyy3NzquvXpubu4lkbcxyeEQE4VFGFHqckvnTcpR0v333Tt17LrrZGai4xjB627aLZq9vn20uzr6+YtW+I3x/+Nfxi8c/Cz4KeKvD3gLw/8P3tbLUvEV7pf9qX9zfTR+YUggd1iVFAKkvk5GQecL9O18++Of2XvFsvxP1f4tfA7466r8M9Z8URwJ4ihXRrfVrPUDCu2OQQzkLHIF43c98AZbONvfXNtZ/fpZvbS1/nbRmuvK+XfT7utvPb5XWl7rx/QvC/xV8F/t6/DbSvin8cl+IuoXHhPV5YpV8P2ukNaW5V8RtHbsQ4Z0LBm7rx0rvv2dAP+GxP2nTjn7T4Z/8ASGSuq8HfskeHfCXxc0D41T+ONf13xRptnfwanf6oyyz6tLcqqB3YYWGOJAyxwxqFUEd8lut+HvwStvAPxd+JfxXi8RS3snxGl0yV7FrYItl9jgaLAfcfM3bi3RcdOeta0moJJ9ITWnd1FJfh1+/UzmuZTt1lBq/ZRSf4rb7tDzD9sclPHv7PEinDj4mWShhwQDG+Rn3qPwrILX/gon44gvpAkl78OdPksVkbmSJLlQ5T2DZzjvXq3xf+C1v8Wdc+H2tT+IJNMPgPxND4jWNLYS/bDGjL5JJYbMlgd2G6EY5yM344fs8aX8XtQ0Xxjovi3VfBXjrwxv8A7G8S6TtM0KP96GaNvlnhY8mNiO4yAzBs6b9naTW05P5SpqF/vvp5ehU4+0bV94xXzjUc7fdb7zhf2+ZbWP4TeFknkiWSTx94fWAOQGZ/tOSFz1O0MeOwNUf2m445f2qv2YlkRXA1jXmAYZGRaREH6ggH8Kfrn7Fmu/EdNK1b43/tA+IvG3iPQ9StL3TLwaXbadZWccM6SSJHZQfJ5koXY0rMzAbcDgg+qfEj4J23xD+KPwz+JkviGSxk+HN5f3SWa2wkF99pgWLaX3Dy9pUNnDZ5GB1BSj7OUW3/AMvOZ+nLBfp/W5Unzc3/AF7cfm+f/wCSRZ/aMtru8/Z/+JNrYRSS3EvhTVUjSMEsxNrJwAOST6Vj/sj3VjefsxfDCbT5opYV8L2ERaMjAkSILIOO4dWB9wa9adEkRo5EV0cFWVhkEHqCK+bX/ZJ8c+DL6+tP2e/2j9e+G/hXVbmS7uvDn9iWuq21tJIcyCxachrRSSTtXdhjkdAARbi5L+bl+Tjzb+T5ul9ttRy96Mf7t/8Aybl29OX53301r/BB4Ln9sv8AaOurLa8CQeGYJJEHyiZbJ96k9NwPUda+ePDlvfXP/BJvxbHpySNKt5eyOIzg+UusK0h+gQMT7Zr7j+DPwT8G/A7wpN4Y8KG9upr+5kv9V1XUZvPvtTvJPv3E8mBuc+wAHp1Jx/gh+z3oXwg+DDfBXU9SXxRpU8mofanurQRLcQ3Uru0TR7mGAr7Sc84JwM4EVINwlBfyKK7Npp/d+nmaQrWnGq19uMreUYyj9+1/N9juvAV3ZX/gbw7fabPFNaXGlWksEkRBR42hUqVI7EYr55/Y+lvJf+GhZfDL2Ml43xS142JmYm2M2yPZvKc7N2M7ecZxzVjR/wBkL4jeEYX8E+A/2rvGmg/DWTeieHU061uL60gfOYbXU5cywIAcLtQlfUnJr0b9nz9njwr+zno/iPw94O1C6n03Xddm1mGC4GTZq8caCBWyS4UR/ebk559T0SkqtSpU2UotLvdyi/TZab/LS/PTTo0YUt+VxflpGS/XX9enA/8AGyH/AKts/wDK9WH+2T/wsb/hg3xn/wALZ/4Rv/hKfIs/t/8Awjvn/wBn5/tODZ5Xn/vPubc7v4s44xX1hXnvx++EVv8AHf4R+IPhTc64+jx66kCG9S3E5hMU8cwPlll3ZMYGNw61hVi5wcF1t+Zvh5KnWhUlsmjqfBckM3g7Qpbd0eJ9MtWRkIKspiXBBHBGK+PPhc8Fz8C/2vr+y2vZ3Pirxm1vKg/dyL9i5KnoRn0r0W7/AGSviRpGnDwP8MP2p/FvhL4fyK0cmgf2Xa3txbwt96Gzv5MT20YGQg+fZ2r0vSfgD4I8K/ArUPgF4Kjk0jRL3RrzSftB/fT7rmN0kuJCceZIWcsegzwNoAAvEP2qrTj9qLSXXVp+n2bb636W1jBP2HsYS2jKLb/wpr163+XU+TfjL/yij8M/9gbw5/6VwV98WgAtYQBgCNf5V4Z4u/ZVs/Fn7LGl/sxy+NZraHTbLTbP+2VsAzSfZJY5C3keZgb/ACyMbzt3dWxz7vGgijSMHIRQufpW05J+0t1m2vRxiv0Zz04NQpJ/ZjZ+tz4j+B5I/ZD/AGj4wcJHr3jhUXso+zngDtX0T+ymyt+zR8LyrAj/AIRPTBkH/p3Sj4P/AAC0f4WeD/F3gu+1Y+ILDxfr2q6zdrPbCFRHen5rcgM24BRtLZGck4HSuV+FH7OHxP8Ag5rukaV4V/aQ1a5+GejvJ5HhDU/D9pczCFgxWEajkTKiswKgLwF29KypO0VTfWNNX7OEWmn83pa+3obT1V10lUfqpSTVvu623Of/AGZooh+0/wDtMTiNfMOuaKhfA3FRZuQM+nJ/Ouu/aQ+MnjzwLrfgP4XfCbTdHn8Z/EbULi0sbrWd5srC3t4xJPO6RkM7BWG1QeTnrjaen+G/wWt/h38SfiT8RYvEEl8/xEv7O+e0a2EYsvs8HlbQ+4+ZuJLZwuOBg9TT+PfwC07432WhXtt4q1Pwp4q8JXp1Hw94g05VeWxnIAYNG3yyxsAu5CRnaBnGQZfwUk9koJpb6JJr+t+jW44/HUk+rm1878r/ACPlP9tf4a/tJ+Hf2d/EviD4k/tV2niPRDLYrP4dh8EWVhHcO11EEVLlZDKNrYf1Owg8E17h+2J4Z1ef4MaF8X/C8TS+JfhRfWfi6zwxDTQQgfa4SeflaEsx9dgrO8Y/sVa/8XvBt9ofx5/aC1/xvrDoqaXejSbbTrLS2EisZo7GAhHmZVaMySMxCuwXbk19BeL9Q8MeFPAOsaj4umiTQNL0qZ9Qef7ptUiPmbvXKgjHfNKpN0qEpJq8Zcy8rJNX76rX7ioJVKkItNq0otd1Ky09VddH+B842PiHSf2lP2tfB+qaDci98IfC/wAKxeJ96nKPquqxj7KrDpuS3HmA9Qc16j8Wv+Gt/wDhJIP+FEj4Rf2B9kTzv+EtOp/bPtW5t237L8nl7dmM/Nnd2xXnX/BOv4RQfDP9n628QSabJZ33jm7fXmilbdJFZt8tnEWwCcQhX+sjV9R1tVgqbVNaWu36u7afe1+X/t1GNOTleT1vZX8lpdeUrOX/AG8zxv4Wf8Nif8JUv/C7f+FN/wDCNfZ5N3/CK/2p9u8/jy8faf3ezrnv0xXy7ZfBXx18e/2lv2h/ANv8Q7jwr4CuNV09vES6ao/tDUZDZEQW6uwIWHO9pB/EAFwQSV/QavOPh18GLD4efEb4jfES11y4vJviHfWd7NayQqi2f2eDygqsDl8klskDHA5xk5KKlNua05WvVuUXr9zfyRTbUfdevMn6JJp2+/8AFnnX7Hvjm+0/RNR/Zs8d6fZaX43+FgTT5YbWFYYdS0z/AJdr+BAANrqVD46McnBfAzP2a/8Ak5f9pr/sOaP/AOkT16f49+BWmeL/AIr+CvjJpGv3Ph/xF4SkkguZ7WFX/tbTJFbfYzZIG3eQwYhtvzYGSGWX4b/Ba3+HnxJ+JPxEi8QSXz/ES/s717RrYRiy+zweVsD7j5m4ktnC44GD1LbdXmlU+JwlF+bcoO/zSbfZpra15lBRioU/hUk15K0k18m9PJrrc81/4J2MrfspeGgrA7b/AFcHB6H+0J6+la+dtB/Zc8f/AA38VyXHwV/aG1Pwl4KvtZbWb7wlc+HrTU4C0kgeeG3nlIkto3wRhc7S2eTX0TVyn7RKb0btddtF8rX2/FI0m71JtbNt/e2/+HPBf27v+TSPiT/2DI//AEoirzb9rgA/A74CAjIPjzwlkH/rjJX0R8c/hbF8a/hN4k+Fs2tNpC+IbQW325bfzzAQ6uG8vcu7lRxuH1rnvix+z7Z/FLwX4F8GyeJ5tNTwRr2ka3HOtqJTdfYVK+UV3Ls3hj82TtPY9KypLlm2+sqT+UW2/uv/AJDm7wsv5aq+coxS+9r/ADPVNRAbT7lWAIMLgg9/lNfOH/BOck/sleE1JOEu9VVR2A/tCfgV9KTxCeGSEkgSKVJHbIxXnX7PXwag+AXwp0r4X23iCTWk0ya7lF69sIDJ51xJNjYGbGPM29TnGeM4q6b5ee/VRt8m/wDMU3eEYrpK/wArNf5HpFfMnw1/5P3+MX/Yp6D/ACr6br5k+GWJf29fjM8ZDLD4W0COQg52MUyAfQ45qI/7xT/7f/8ASJCn/Bn/ANu/+nIEn7CEkH/CC/EW1UqLi3+JviJLlMYZHMyEBh67SPwruv2uobq4/Zh+KEVmjvKfC9+cJ1KiIlv/AB0Gub8Zfst+I4vHmtfEn4B/G7V/hbrPidll123i0m31XTr6ZePPNrPhUmIzlweeuASxPY/Cn4R+L/B8WtXPxQ+MuvfErUdfhjt7pdRtYLTTookDgrBZRDZEXDkOcncAuelTUg62H9ls1BR+aio6eTtfWxdNqjW51quZy++XN+F7dTwr4M/CH9q7X/hH4L1rwt+3AlhpF5oFhLZWafDjTLgWsJgTbD5rSbpNg+XceTtyea7TQfgJrHwb+FPxn8ReL/iTc+OPFPjfTL2/1bVX0yLTo2MVlJHGqW8TMqYUnJB544GKr2v7JHxI+HbTaV+zp+0/4g+H/hied7gaBfaFaa9bWbOxZktWuSGgjySduW5JJJJr0jwb8Ebvw18M/EngPXvid4o8W6j4rju/7Q1rWrjzpFknh8o+REMJDEoAKxLwOefSsW3Xp1XBWcotWer1s7X169b62ROGSozpKeqi07rbTS9tOnS2lzF/YrAH7KfwyAAH/EhhP6tXE/BlmX9uv9oONSQjaV4ZYqOhP2Trj15Ne2/Bn4bx/CD4WeGPhlFq7aqvhzT47H7a0HkmcrnL+XubbknpuOPU1jeEPgnbeEvjj4++NUfiGS5l8dWemWr6cbYKtp9kiMe4SbiX3jacbRjB5OeN6slLFuqvh9/8VoZUYuGF9k97Q/CUW/wTPOP2G3VvDXxVVWBK/FbxIGAPT98nWvN/GnhL4seKf2+PFml/DT40/wDCt9Rm8B6fcpdPoFtq5vbVZ9rRpFcMAgEhyWXnI969T1X9lzx74e8b6/4t+AX7Qmp/Dm08Wal/a+t6NJ4ftNYs5rxgBJLCJypgL4y2Ccn2Cgdh8aP2dtB+L19oni218T614R8b+GQ40fxNosqx3MKt96KVCCk0LHkxt1ywBAZgcVtRm/sJJrrpT5L9mru9r6pamjVvaQX2m2n0+NTs/Pps7PVM8x1v9kz49fEObSNM+Mf7Xtz4r8M6dq1pq02lW/gWw017iS3fegFxDIWTn2P06U/Xo43/AOCkfhlnRWMfwruWQkZKn7fIMj0OCR+Jro/DX7PHxsm8S6TrPxb/AGtvFHizT9FvY7+30vStEtfD8U8kbAqt01sS08eRyhIBrtL34J215+0Vp37QJ8QyJNp/hWXwz/Zf2YFXD3HnCbzd2RjLLt2nPByMYNR92UX0vJv5wcbvzei620+SdnCa6tRX3TUrfJXfQ9NooopD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/N3/AIKR/wDJctD/AOxTtv8A0svK/SKvzd/4KR/8ly0P/sU7b/0svKAPlGvVP2c9N8ear43u7f4e/C3wt481EabI0mm+IrWGe2ih8yPMyrLJGocEqoO7OHbjmvK6KqEuV39fyE1c+9dBsf2w/Ct62peGP2Q/hDo928TQtcWFjZW8hjb7yFkvQdpwMjoabpOl/tfaBqseu6F+x98HtO1KFi8d5aafYwzoxzkiRb0MCcnv3rx79kGwl1jQPihong28tbX4jXuhxp4ald1jnKAv9qSByRskZdg3AjGQc4Brn/hh8C/2nLb4paXeaL4J8VaHq1tfrLJq99aTQW8WHHmO874WRSM5UMd4yADmqjC9aMG7XS19b/l17Ck0qcp72e3yT/G+nocV8dn8YyfFXXZPiB4R0jwz4geSN7/TdKjRLaORo1bcoR3BLgh2O85ZiTzVf4If8lp8Af8AY0aV/wClcddJ+1XdeDrz4++LrjwKbVtMa6QM1qAIXuREguGTHGDLvyR1OT3rm/gh/wAlp8Af9jRpX/pXHXPRd6afkb1k1Np/1/we5+zdFFFaGQUUUUAFFFFABRRRQAUUUUAFFFFABRRRQAUVn/8ACQ6B/wBBzT//AAJT/Gj/AISHQP8AoOaf/wCBKf40AaFFZ/8AwkOgf9BzT/8AwJT/ABo/4SHQP+g5p/8A4Ep/jQBoVzfxI8BaN8UfAWvfDvxDPdw6b4hsZdPupLR1SdI5BglGZWUMO2VI9jWp/wAJDoH/AEHNP/8AAlP8aP8AhIdA/wCg5p//AIEp/jSlFTTjLZjjJxaktxPDmhWXhfw9pfhnTWla00iygsbcysGcxxIEXcQACcKMnArRrP8A+Eh0D/oOaf8A+BKf40f8JDoH/Qc0/wD8CU/xq5Sc5OUt2RGKhFRjsjQorP8A+Eh0D/oOaf8A+BKf40f8JDoH/Qc0/wD8CU/xqSjQorP/AOEh0D/oOaf/AOBKf40f8JDoH/Qc0/8A8CU/xoA0KKz/APhIdA/6Dmn/APgSn+NH/CQ6B/0HNP8A/AlP8aANCis//hIdA/6Dmn/+BKf40f8ACQ6B/wBBzT//AAJT/GgDQorP/wCEh0D/AKDmn/8AgSn+NH/CQ6B/0HNP/wDAlP8AGgDQorP/AOEh0D/oOaf/AOBKf40f8JDoH/Qc0/8A8CU/xoA0KKz/APhIdA/6Dmn/APgSn+NH/CQ6B/0HNP8A/AlP8aANCis//hIdA/6Dmn/+BKf40f8ACQ6B/wBBzT//AAJT/GgDQorP/wCEh0D/AKDmn/8AgSn+NH/CQ6B/0HNP/wDAlP8AGgDQorP/AOEh0D/oOaf/AOBKf40f8JDoH/Qc0/8A8CU/xoA0KKz/APhIdA/6Dmn/APgSn+NH/CQ6B/0HNP8A/AlP8aANCis//hIdA/6Dmn/+BKf40f8ACQ6B/wBBzT//AAJT/GgDQorP/wCEh0D/AKDmn/8AgSn+NH/CQ6B/0HNP/wDAlP8AGgDQorP/AOEh0D/oOaf/AOBKf40f8JDoH/Qc0/8A8CU/xoA0KKz/APhIdA/6Dmn/APgSn+NH/CQ6B/0HNP8A/AlP8aAOW+FXwe8J/B638S23hOXUJF8VeIrzxNffbJlkK3dyV8xY9qriMbBgHJ9Sa7ms/wD4SHQP+g5p/wD4Ep/jR/wkOgf9BzT/APwJT/Gjol2SXySsvwDq331+/U0KKz/+Eh0D/oOaf/4Ep/jR/wAJDoH/AEHNP/8AAlP8aANCis//AISHQP8AoOaf/wCBKf40f8JDoH/Qc0//AMCU/wAaANCis/8A4SHQP+g5p/8A4Ep/jR/wkOgf9BzT/wDwJT/GgDQrlfif8M/CHxg8Dar8O/HOnteaPq8QSZUfZJGysGSSNv4XVgrA+o5BGRW1/wAJDoH/AEHNP/8AAlP8aP8AhIdA/wCg5p//AIEp/jSlFSVmOMnF3R89Q/s2/tJ6XDHoHh/9t7xLB4agTyIre98J6feaisOMAG/YiRnxj5yua9a+DXwb8JfA/wAH/wDCI+E5L+6+0XUuoajqOo3Hn3upXsuPNubiTA3yNgcgAYA4rq/+Eh0D/oOaf/4Ep/jR/wAJDoH/AEHNP/8AAlP8armevnv3fz3J5Vp5fd92xoUVn/8ACQ6B/wBBzT//AAJT/Gj/AISHQP8AoOaf/wCBKf40hmhRWf8A8JDoH/Qc0/8A8CU/xo/4SHQP+g5p/wD4Ep/jQBoUVn/8JDoH/Qc0/wD8CU/xo/4SHQP+g5p//gSn+NAGhRWf/wAJDoH/AEHNP/8AAlP8aP8AhIdA/wCg5p//AIEp/jQBoUVn/wDCQ6B/0HNP/wDAlP8AGj/hIdA/6Dmn/wDgSn+NAGhRWf8A8JDoH/Qc0/8A8CU/xo/4SHQP+g5p/wD4Ep/jQBoUVn/8JDoH/Qc0/wD8CU/xo/4SHQP+g5p//gSn+NAGhRWf/wAJDoH/AEHNP/8AAlP8aP8AhIdA/wCg5p//AIEp/jQBoUVn/wDCQ6B/0HNP/wDAlP8AGj/hIdA/6Dmn/wDgSn+NAGhRWf8A8JDoH/Qc0/8A8CU/xo/4SHQP+g5p/wD4Ep/jQBoUVn/8JDoH/Qc0/wD8CU/xo/4SHQP+g5p//gSn+NAGhRWf/wAJDoH/AEHNP/8AAlP8aP8AhIdA/wCg5p//AIEp/jQBoUVn/wDCQ6B/0HNP/wDAlP8AGj/hIdA/6Dmn/wDgSn+NAGhXi3xk/Z21T45eKrGLxp8VNVT4cWy28114JsrKKGPULqKQuHuLsEyvC3yAw4AygIIPI9Z/4SHQP+g5p/8A4Ep/jR/wkOgf9BzT/wDwJT/Gjqpdtf6/rfXcOjXcuwww20MdvbxJFFEoRERQqqoGAAB0AHan1n/8JDoH/Qc0/wD8CU/xo/4SHQP+g5p//gSn+NDd9WCVtEaFFZ//AAkOgf8AQc0//wACU/xo/wCEh0D/AKDmn/8AgSn+NAGhRWf/AMJDoH/Qc0//AMCU/wAaP+Eh0D/oOaf/AOBKf40AaFFZ/wDwkOgf9BzT/wDwJT/Gj/hIdA/6Dmn/APgSn+NAGhRWf/wkOgf9BzT/APwJT/Gj/hIdA/6Dmn/+BKf40AaFFZ//AAkOgf8AQc0//wACU/xo/wCEh0D/AKDmn/8AgSn+NACeI7HWNT8P6lp3h/XP7G1S6tJYbLUfsy3P2OdkISbyn+WTaxDbTwcYNec/Av4EH4RSeI/EviPxvfeNPGvjG5iude8QXdrHam5MKbIY44I8rDGik4UE8k84wB6P/wAJDoH/AEHNP/8AAlP8aP8AhIdA/wCg5p//AIEp/jRH3W2uqt8t/wDh+9lfYH7yUXstf6/Tt0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z/+Eh0D/oOaf/4Ep/jR/wAJDoH/AEHNP/8AAlP8aANCis//AISHQP8AoOaf/wCBKf40f8JDoH/Qc0//AMCU/wAaANCis/8A4SHQP+g5p/8A4Ep/jR/wkOgf9BzT/wDwJT/GgDQorP8A+Eh0D/oOaf8A+BKf40f8JDoH/Qc0/wD8CU/xoA0KKKKACiiigAooooAK/N3/AIKR/wDJctD/AOxTtv8A0svK/SKvzd/4KR/8ly0P/sU7b/0svKAPlGiiigD139nr4U6d45vNd8beKfFl54a8LeBrVNR1PULD/j8DMW8qOA87XYo2GwcEAYJPHpvxamsYfCvw08V+H/jb8XrjwT49u7q01S28Qa5508NtBOkUjKkZ8voZPlO4cD3FeYfAX4r+FfBFt4p8CfEXSru88IeObKOy1KSx2/arSSMsYbiIN8rFGcnB9iM42t7XqXi79jxfAvgLwzf/ABJ8Sa7Z/Dy4vb23sbfRZIZtSaecTCKRpFCKARtOCMgnla2fs1yuXw3j+vPdfdby87hTt719/e/9J92z/wAW/wDkfOvx0+GP/Cnfilrfw/j1Fr6DTpI3trhlCtJDLGsibgONwVwDjjIPSoPgh/yWnwB/2NGlf+lcdN+MfxLvvi98Sdb+IN9aLaHVJgYbZW3eTAihIkz3IRVye5ycDpTvgh/yWnwB/wBjRpX/AKVx1zU+bkXNuaVeXm93b+r28r7eR+zdFFFWZhRRRQAUUUUAFFFFABRRRQAUUUUAFF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HP/wDCB+FP+gV/5Hl/+Ko/4QPwp/0Cv/I8v/xVdBRQBz//AAgfhT/oFf8AkeX/AOKo/wCED8Kf9Ar/AMjy/wDxVdBRQBz/APwgfhT/AKBX/keX/wCKo/4QPwp/0Cv/ACPL/wDFV0FFAHP/APCB+FP+gV/5Hl/+Ko/4QPwp/wBAr/yPL/8AFV0FFABRRRQAUUUUAFFFFABX5u/8FI/+S5aH/wBinbf+ll5X6RV+bv8AwUj/AOS5aH/2Kdt/6WXlAHyjRRXffCH4Un4rT+KYBrw0v/hGfDd74hybXzvtH2fZ+5++uzdv+9zjHQ00m726Jv5JXf4IcYuclFbtpL1eiPTv2ULez0Hwp8Ufi1Y6Ba6x4o8FaRBPosNzGJUt2laQS3Ow9TGqA5643Ada6v4p+NfHHj/4c/s8fEPUDFrPjG81nUvLlNpGpuJYr6NYkKRqFx8ijAHqa+bvh38SfGfwq8SReKvA+syaffohichQ8c0RxujkRgVdTgcEdQCMEA17Jdft1fGJ9PistM0HwTpMtssotLuy0QLNamQ5kaLe7IpY8n5eT1rX2qi4zS2cXbty3vb/ABXV/TtYUPd5lbfm19Y2X/gL1/4Jzn7YmkaDon7RPi2x8O21vbWxkt5pIbcAIk728bygAcDLsxI9Sa434If8lp8Af9jRpX/pXHXJ6pqeo61qV1rGr3s15fXsz3FxcTOWklkY5ZmJ5JJJNdZ8EP8AktPgD/saNK/9K465qceSCi+hpVkpyuv68/V7vzP2boooqzM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/N3/AIKR/wDJctD/AOxTtv8A0svK/SKvzd/4KR/8ly0P/sU7b/0svKAPlGvob9i60XVPFPj/AEFb6ztbjWPAep6fatdTrFG00rwqoLH3P5A1880VcJct79U196a/UcZOEozjumn9zufZv7PH7Kfi74dfF/QvGHjnWPBF1otgLn7REmrRzsS9vIiYRlAOHZT7da8+vf2IfitNeTzQ+IvAqxySsyD+3VGFJOBjbXznRUyfNa/RW/G4KTUXHvb8L/5nRfEDwLrHw28WXvg7XriwnvbERmSSxuRPCwdA42uOvDDPoc1p/BD/AJLT4A/7GjSv/SuOuKrtfgh/yWnwB/2NGlf+lcdSr21B2b0P2booopiCiiigAooooAKKKKACiiigAooooAKKKKAPDPDem+HfE+jQa/4htWvr++LyyyyyvnO8gAAHAAAAArT/AOEQ8B/9AKL/AL+P/jWN8P8A/kT9N/65t/6G1dDQBu/Ce8Z7TWtJSeWS20zUmhthI5cpGUVgmTzgEnH1qv8AFf4iaz4E1r4eabpNpZTReLfFcOhXpuEdmjge1uJS0e1hh90KjLbhgnjoRH8Hf9b4p/7C3/tJK89/bF/4Tjb8Jv8AhWv9hf8ACT/8LAtv7N/tzzvsHm/Ybz/XeT+824z93nOKV7Sh/iivk5JNfNDSvGf+GT+ai2vxO/8A2jfidrPwc+Duu/ETw/Y2V5f6ZJZJDDeK5hbzruGFiwRlY4WUkYI5Ar0lTuUN6jNfCv7Uv/Dbn/Cj9d/4Wx/wo/8A4RX7Tpv9of8ACO/2v/aGPt9vs8nz/wB3nzNmd38O7HOK9m+Lp8dfFT406X+z/wCHfiJrXgbQbfwufFGu6noEqw6rdh7k28FtBOyt5Chkd2cAk/KOmatRbiratya+SipP8LsTslzPZb/NpL8WvvPoWivm7wLffFL4P+PfFnwSn8Y6v8RraDwc/ivwnea66y6okqSNC9lcTKF+0BpPLZXIDAMVPAGOd/Zi0LRfHF/pHxGf9r74h+J/GKwLdeIvCk2u28VlbXJGJreTSWh32yI+VAG0/LkNShab93a17/OS28nFp9tN7oUm4Jp7/wDAT381JW769me+eD/ibF4s+Ivj34fJo7Wz+Bp9Ohe6M+8Xf2u1E4ITaNm3O3qc9eOldvXyRo3wa/4WR+1p8X/EX/C1fiL4W/sDUfDcn2Dw1rv2Gz1D/iXRvtu49jeaPl24yPlZh3r3/wCOeraloPwV8f65o19NZ6hp/hjVLq1uYW2yQzJayMjqR0YMAQfUVFSSp0lUf8qf/kqf4/ga06ftaqpx6tK/r/kdxRXxpqvhP42eEPgnZftVXP7Q/i7UfFWjeHLXxDe+HpJo18OXlmkCyy2n2XZuEjRZX7QWL7/mwMgCz8TPDPxp+GHw7f8Aar/4X74rv/Eel29trGreFp5o/wDhGprN3Qy2UFoqAxlY32rOWZyUycFsjScfZzlCWnK7Pyvez9NHftZ+V8acvaxi4K/Mrrz2uvLdb73Xnb7CorxefxTr3hT9pbR7LUtYvJvCvxL8OGPTLeaZmhstXsSZWSNTwhmtpmY4wWNseuOH/BPxF4h+IHxI+KPjqbWbyTwvaavF4V0CxMzG3H2BSLy5RM7dz3MsibwMkQKOgFKKb08m/uly/na3k7j5la620t53V/yv800ey0V8Ufte/EjXLb9obwl8K/Gvxm8TfCL4aahoMl+PEOhO9tLf6mJmX7O12qnylRAhP8I3/N99SKHx01n4o/CD9ku11n4a/tM6p4+v9U8Y2KaH4lEkDSLZyjYtq8yF1uBvQlnfruIIAGKQz7mor4L+LOmftAfsYweGvjtrH7SXiPx/pd1rNrp/jDRNYUmzeOYOXks48sLcLtbCooOdp5AKH079pvwlaXvjQav4v/bk1X4TaXNawppeh2GqQ6YRMobfM7+ar3CMSPlIAGMZ6YAPqaivzlf9qP4s6p+wn8Rtdj+Ij3PjDwD4qg8PQ+KNOdA2oWv2u32XClV2/OjuuRncoBJJY10PxX8N/tQfs0/DK0/aguP2lNf8Yarp8lhP4m8OakijR54biWOMxW8KnbFteVV3Iqkg7htxtoA++a+dv2sviX45+H3iz4G6f4O8QS6bb+KfiNpmjauiRRuLuylkVZIm3qcAhjyuD3ByBXh3xu+Kl940/aRuPAHxO/aB8W/BLwKnh+w1LwvdaNdtp41iaeFHlkmuwMBUd3j2sduYuMHk1v2sPC/juz+Hn7PHh/RvjWfGfiK8+Itr/YfjGa3gILzSE2cpCF0lEe6P5iWD7STwcAA/QOivh3XIfjd+x38Xfhnc6v8AHzxF8SfB/wARtei8OazY+IiZJbW7mKqtxbEs3loCxby1IACbfn3ArPaWnxr/AGwPjJ8TrTTPjn4k+Gngn4a65L4Y06z8NyGC6vL+BmWWeeRWBeMlSQpOCGQYUqxYA+gP2qvjTqv7PvwQ1z4qaLotpqt5pUtnHHa3TskT+dcxxEkrzwHJHuBXqlhcm8sbe8KbDPEkm3OcbgDj9a/Nn4w/Ez4meKP2MPjZ8MPi7qsOteJfhj4r03QpNaijCf2jb/bYTFI4H8fytk4BIK5y24n7O/Z3+C2ufCHR7w6x8aPHHjxNYitpYk8S3/2oWO1TkQlssobcMjOPkGBnJIBuar8RNZsfj14e+FkVpZNper+GNS1qadkf7Qs9vcWsaKp3bdhWd8gqTkLgjkH0OvmX43+FPFXjX9qTwN4b8L+Ob3wkLvwTra6hqenxob5LT7XZb0tncFYpWbYPMKttXcQN2CJfh1B48+CHxs/4Ujq/xS8ReO/DHiTwxea/o134kuBc6rp1zayxJNE9yFUzRuJlZcgbSuAAMlpU0qMZS3tP58spv/0mNl6W7Xc1acrbLl+V1Ffm/wAT6VrA8V6z4r0ibRE8MeDf7fS+1SK01N/7Rjtf7Os2DF7vDg+dsIUeWuGO7jpXC/sr67rXiT9nLwJr3iHVrzU9SvNHSW4vLuZpZpn3N8zuxJY8DkmvFvB/xE8eXnwB/Zx1668YavLqPiHx7ZWOrXT3jmW+t2e+DRTNnMiERpkHI+Uelbezaq+z7SjH/wAClb7tNetttSb+5KfaMn90W/v7dL76HuPgzx34k1n4/wDxK8BX93G+jeG9K0C50+EQqrRyXS3RmJcDc2fKTgnAxx1Ndn491+78K+BvEXiiwiiludH0m7v4UmBKM8ULOoYAg4JUZwQcd68Mi8Vr4E+On7RnjdrU3I8P+DPD+qGEHHm+RbahJtz2ztxXCXnwf+NWq/AjV/jjq37R/i678Xa54TuNWutCleM+GPs81qZDZpY7QUIibYJ1cPuG8g8qeStKXsKko6cqevZvmt/6S/S3ojphBfWIxfVxsu9owcv/AEpfN+rPqj4a+Jb3xn8OvC/i/UoYIbvXNGstRnjgBEaSTQpIwQEkhQWOMknHc10lcJ8Bv+SH/D3/ALFbSv8A0ljr5m/aW8afB3w78RNVuvGH7dvj3wV4ig2jTdA8OztLYaW4iXal3aW1vIZsvlyJmVirgcDBrsxbjSxE4LZN/g9kur/q5xYXmqUIye9l+K6n2pXE/F34lJ8KfCcHimTR21MT6xpek+QJ/Jx9svIrbzN21vuebu24524yM5Hzn4l+Mnxd+IP7OHwI8aeCPFEWheLPG3irS9Lu74Q5t5C8V1HK7wjAaMtF5vlnAyFHarP7QHwWu/A/7Pmp+Hr/AOMXxE8UXPiTxh4aM2p6zq6y3Ng76pbIzWJWNVtgCSyqAQrAY6VE4ShPlfSaj66xuvul5f5U5rkUl1g5eitK3rrHpf8Az+m/GWseKtF0+0ufCPg7/hJLqbULa3ntv7Qjs/ItXkCzXO+QEN5aEv5Y+ZsYHNeQ/E7xF8a/iD8Wrr4LfBfxzpvgKLw/o1rrWueI7nSI9UuWe5klS3tre2lIjxiCRndjnlQMYOcX4geCtb+Afwp0fS9B+L3xF8RT6h8QvDvm6l4k15ry9EE1/bRS2yyqqEQMoOY8EHe+cg4rC8W/Bb/hcP7WfjuL/hbPxH8Ef2X4U8Ptu8Ha9/ZrXXmS33E52PvC7Pl6Y3N61KipWa1XM122gn9yb+bve60NG+VPo7J9958v3tfdp11Pq2ziuILOCG7uvtM8carLNsCea4GC20cLk5OB0zU1fJv7Uet/CHwz4h022+KP7Zvj/wCHgs9OgjtNF8L6iYrp3BYG6uhBBLNKH+UfOAnyNjqay/Bv7RnjzxH+yTP4i8L+M4da8SP4uTwJpHiufT/LF0s1/Fbwai9s4GHEMysUYDLr8w5IppupzOGrv085KK8ldtaefk7TZU1FT0T7+jk/NpJPXy81f7GrifhL8Sk+Kfh3UPEEejtposNe1XRDEZ/O3myu5Lfzc7Vxv8vdtx8ucZOMnjvhh+zjqvw48Tw+LLz9ov4u+K59jC607XtchudMuGZSCRbmDMQBO5QjgjAGSMg+ZfsofBk3Osa58Xh8VviLEYPHPipP+EXi13b4fkxqFzFlrPZyed+d33wG9qSt7SzenK3804r57/iKbaimu6Xr7snby2/A+tKK+Ofgfpo+LXilPFnjb9q/4haT8SrTU531X4f2Wu29haad5U7bbQ6ZLCzSRCMKpl58wHcGyc19d6vqC6TpN7qrxmRbK3kuCgOCwRS2P0pSkqdP2ku1++nr1+Rai5VHTj3t8/0+Zbor4/8AB/wy+OPxW+GVl+0a/wC0r4z0Txlrmmf29pOiafNEPDVnC6eZBay2LIfPGzCtIzbsknnHOj4g+JPxO+L1j+z1d+CfFk3guf4l6bfz6xJar5ogj+wJLIYkfKtIpDiJnBCFgxBxg1KMotxa95WTXa97a7dHftbqrEqUXZp+602n5K19N+qt1fk9D6vrkPi98QV+FPww8TfEhtJOpjw5ps2ofYxP5Pn7BnZ5m1tufXaceleM+D9C+IH7P3xy8J/DyX4teK/H3g34g2mpBV8WXi3mo6ZqFpEs2+O5CqWhkTcvlkYUgEda7T9sEZ/Ze+JwyRnw3d9P9yoqPlp88ez/AAuv0+6zNKKUqqhLuvuf9ffc2vjh8StX+GvwY1n4k+H7KznvtPt7aeGC8VniPmTRoQwRlJwHPQjkD6V6Mp3KG9RmvkL4vfBu4+En7JfxDez+KvxB8aT6vYabJEvjLXTqKWbpcR4WDCJ5asXG4c52r6VY+Jfgb4yfAXw+v7Q1t+0F4u8T6tptzZS+JfDuqSx/2De2ks0cU0Vnaqg+xlQ+UcMzfLySSTWsklUcOl0r9r/our+Zz05OVOMt3Z/O1vz6LufW1FfHf7Vvx98IaP8AFu2+D3xE+PPiP4T+F4vD8OszX3hu1nOqarczTSokKXEUMxto4lh3MQoLmQDOBWz+xv8AF+28Z+LvGHgPwb8XNd+KXgfQ7KxvdL8Ra7ZTRahazytKstjPNLFEbggIsiuVBAcjnHEUv3qbXn+Dad+2ztff1aT0m1T38vxta3fdXtt8nb2H47fFrUfhR4c0pvDXhZvEvijxPq0Og6BpX2gQJPeSq7bpZCDsiRI3djjouOM5HmsXxd/aj+FWuaFc/tEeDfh1eeE/EOrW2i/2n4Mu70S6RcXMgjge5juh+8jaRlQshGC2fQHc/aIJ/wCFs/AAZ4Pja54/7hd3Vr9sH/kklj/2OXhf/wBPNrU0n7yb1vUUfk+T8feevoKs7JpdIOXz9/8AD3Vp6k3xa+LHxTt/H1r8G/gT4Q0HVPFc2kHXL7UvEd3LBpel2hlMURkWFTLM8jpIAiYwFycjpv8Awln/AGikjvx8fbT4boEQPaXHhG5vyCf4lkiuoxgY5DK5+g61m/E74PeL9Y8c2Pxc+EvjyDwx4vstNbSLmLUbD7bpmr2QcypBcRq6SIVkYlZY2DAMwwQaj+Fvxf8AF+teN9S+DXxi8F2Xh/xpp+mJq0MumXjXel6zYFxE9xbO6rIm2QhWikG5dynLZ4cL8vKvj97f1bVvSNm1vo3sXU3v9nTb5J39ZXt0s11OC0X4rfte/GSyi8efBDwZ8LdE8E3k0q6Y3jK91B9Q1G3SQqtyEtF2QK+0kI25gMHkYr6J8NSeJJdBsZPGFrpttrRhX7dFptxJParL/F5TyIjsvpuUGvB9P+HP7QH7POlzWHwZv9C8f+CLKWe5s/Ceub7HVLGBiX+y2d+m6ORQzNtWeMELhd/Fev8Awq+JOhfF3wBo/wAQ/DcV1DZavCzfZ7pNk9vKjtHLDIuSA6SI6HBIypxkVaty+70tvv8AP9baX2FL47vzt2/r119Tmv2kvirr/wAH/hXe+J/B2i2+s+KLu6tdL0HTZ1Zku76eUIiEKykgLvcgMOEPI611Xww8cWXxM+HXhr4gaeoSDxBpdvqAjBz5bSRhmT6qxKn3FebeN3Hjv9qLwJ4HC+ZYeA9Ju/GeoDGV+1zZsrFT74a8cf7gNR/syM3hO8+I3wSnO3/hB/E9xcaamOmk6jm8tseytJPH/wBsqim7wk31u15KL5WvVybfogqaSSXSyfrJcyfoko/OR7pXEfCz4mxfE638T3EWjtp3/CNeKNS8NMGn83zzaSBDMPlG0NnO3nHqa8F/Zk8CfFP4q+HvDfxg+JXx48bBNN1W9OlaFpN+ttZ3NtDeSoBqOVZ7suUPBZQqBVAzmof2a/g1/bXxG+IHxV/4Wr8RbD+zfif4ij/4Ruy13ytCuds2N01psO8nfkncMlV9KukuaVpfyt+nvQSf3NqwVfdhdbqSXr7s7r74p3PVviN8YvHvgP4O6z431P4cQaZ4lXVl0TRdLuNUjuobmS4vFtbK4lliA2RuZEkZPvKMqTnmug+D3hX4v+GNKvv+Fx/Fa08a6lfTpPB9k0OLTYNOXb80Eewlpl3dHfDY6ivmbx5e654+/ZO16z8QeKNZe4uPi62lR6gl432u1gXxUsUXkyNkoY0wI+y7VwMDFewXvwq0z4K/CHxRZaz+1J8RNOstQmgln8VeK/EEN7d6bGGVWitpZowsRkGUHBbc4K84FZU5/unUfXltfs4wl6J+9dtei00E/eqqmujf/pU4/Ne7ovm7vU96or4c/Z2+NvgW1/aA0D4Z/CT9pvxp8WdA8S2WoDVLTxd9ouLnTLq3jEsU8F1Nbxbo3CyIY1yBw3PGO28M/Dzxz+07qvij4g+I/j98SfB2kab4n1LQ9B0TwbqsemRQ29jcNbmS4by3M7yPG7fNwAcDjgaWd1bqm/kmo/PV6eXbYOZK9+jS+bTfy0Tv+ujPdvFHxNi8NfFHwR8NG0drh/GkGqzLeCfaLX7FFHIQU2nfv8zHUYx3zXb18pftB/Cybxl8YPgL8Orj4n+OtKki0/xGjeItH1SOy1iUxWtqdzTxxBMvj59qAHJ4Fa3jbw3491nxx4O/Za8MfF/xfoeh2HhabXde8TrfLL4i1KOOdbeKFbtk/duXYu8oXJAAGOcltIpbu9vO3M2/Kyj8/Uey5nslr5NtJLzu2v1Ppeivnv4Tt47+E3xqu/gH4h+Imt+OfD9/4YfxNoWp6/Is2q2RhuEgntp51C/aFJlR1cgEcr0ANcV+yx4A+Kfxc8AeDvjJ8UPj/wCO2ljFwNP0bR9RFpZTWyyyxA33ys91KxBbcWULhQBwSVZyjzx1X/Bkret4tfjsFrXUt1b8VdfKz/Tc+uaK+ZfC/wAavEngH9mHxfL4t1GfVvHPwynu/Cc0lw5efUdRV1j0+VixLM06zWr5OSS7Hnmvc/hh4f1zwp8OvDXhzxPrl3rOsadpdtBqGoXc7TTXNyIx5sjOxJbL7up6Yp2Tu4vTSz7qSbVvlZv/ABIV7WT31Xo4tJ/jt3szp64rxz8SV8F+L/AfhRtHN4fG+rXGlicXHl/ZPKs5rnft2nzM+Ttxlcbs54wfkj9ov4h/CXwf418Rareft7+PNB8b2kk8ml6FpUrXWjWEyZ8u1ubO2tpEfDAK3muGP8Vdb8UmvP2iPCv7Mt/qPiLXvCd34xvxqFxf+Gr/AOx3tpK+i3Er+RNtbYCwK9D8rEd6mnepBTiusU/+3n326O/bTuVNKDcX/LJr/t1b2+at3Pr+iuc+Hngz/hXvg/T/AAh/wlfiPxL/AGerj+1PEN/9s1C43SM+ZZtq7yN20cDCqo7V0dVJJOydyVdrUKKKKQw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83f+Ckf/ACXLQ/8AsU7b/wBLLyv0ir83f+Ckf/JctD/7FO2/9LLygD5RooooAKKKKACu1+CH/JafAH/Y0aV/6Vx1xVdr8EP+S0+AP+xo0r/0rjoA/ZuiiigAooooAKKKKACiiigAooooAKKKKACiiigDzCb4MSQTy/2J4o1CwtZJGkW3jkBRCTk7QVOBntmmf8Kf1r/oetT/AO+0/wDiK9SooAwPBnhKz8G6U+nWssszzTNcTzSvueWRsAsx4yeB2Fcd8aPBXiXxdr/wvvvD+ni6h8OeNINX1JjMieRaLZ3UZkwxBb55UG1ctznGAceoUUbSUuzT+5pr8g6OPdNfemv1PJv2qfAPij4nfAnxF4J8GWCXusX8tg9vA8yRBxFfQSv87kKPkjY8kdMVifF/wZ8WfDfxK0v48/Bfw7p3ivVLfQ38N614ZvdQWwbULLzvOie3uXBSKWOQtkONrKx7gV7pRQrq3K7Wbf3rlf3rQd7rleq/4Kf4NJngvww8J/GrV/GviL4+/FDwro2ieI7nQF0Hw54Rg1fz47O3SRpm+13qRsrSSzbRujjYIijhjkVxOs+G/j78cPiL4RvPGH7M3h74cN4V16z1ZvGR8V2up3zWsEm57W2EESSgTAbGEhCbWbK5xX1hRTT5ZRklpGzS6Jp81+++r11JesZJ7y3fla1u2ytt+J88alo3x0+F3x98T+MvAPws0/x34Y+JE2kG/mHiCHTbnQ3tYRbySMkykTxmPDhUO7IYelerfGTw9q3i74ReN/Cmg24uNT1nw7qOn2cRdUEk8ttIka7mIVcswGSQB3rsaKicOen7OXa3na1kvktvxuaU6jp1VVj0t6af59Txvx38O/Fusfsj6p8LNN01Z/Etx4DOiRWnnxqHvPsQi8vzGYIPnGNxYL3zipPj58PfFnjn9mLxJ8OPDWnLdeIL/wAPx2VvatPHGHnUJlN7EIPukZJA969goq6r9tKpKX29/wDybb/wJmdBfV/Z8v2Nvw3/APAUfP37YVtdaP8As+jxTpd+tj4q8HX2man4cmCeYzaosqQxwKo5bzRK8RHcSHtXpXwT+HqfCv4U+GfARlE1xpdgi3s/e4vHzJcTH1LzPIxP+1WB4q+Bt548+LekePfGnxAv9R8M+GpYdQ0TwgtnFFaQakilRdzSjL3DAncitgI3IJ5FerURb5ZN7yle3orfe+vSyj1uLlS5YraKt69fw6ebl0sz5++Pfi/4waP4nbQF/Zg0/wCLPw61GwQEQXUBuobvLiRJoLgMjxlSu3CjHzZY52j5ntP2Xvjav7Puu6bY/DKTQX8R/FOw8T6X4Mg1CGf+xdNVsMTIWC5wVBUHIVFJC8gfozRSKPmv/goF8KfH3xk/Z/Pg34b6A+saw2u2NwLZJo4z5QLqz5dlGAXBPPAyegNeS+Jfhh8Vfh3+018TfiLf/suWnxqt/Ghs5vDGpXN1Z7dJMcbIYW+0KfJHzIpYAfLEuCcnH3dRQB+W/jf4SfFL4VfsT/Ho/FXwjaeHr/xB45stSt7aylja2aNry3JaAIx2xZJCA4OBjAxXqXxEh/bO/aZ8AaX+zj4l+BFh4N02+lsV8R+MTrMdxZz2tu6SiW3gXDLueONgm6Q5wp2csv1B+1B8FLv9oT4La38KrHxBDos+qy2kqXktuZkTybiOUgqGUnIQjrxmvT7G2+xWVvZ79/kRJFuxjdtAGcdulAHzF8Xdc+LWjavqHw41v9j6w+LHw8jtLeHQby1vrdpQohjR47mK4DFXDhiJECgKExuIJHjfhH9lr44+G/ht8B9FvPCkvm6B8XIfFl9pUd/DMvh3STMj+UZC37wKEdzgu26Qjk4FfoRRQB82/tjfCvx78S9X+DNx4I8PyapH4b+IFhquqMk0afZbRGBeVt7DKgKemT0GORXCSaD+0b+yt8XPiLr3wt+C4+Kfg74l6w/iNI7XV47K50zUJSzTLJvRyyFmOMLjAX5gcivs2igD4Wm/ZE+NPjT9mf4uweLn020+JPxY12HxO+kRzqbay8m4SWOzMoO3ftDruyVGUBJwzH6K/Z4+Inxj8b6Xfaf8XfgTdfDy50WK2t7eWTV4r2LUm2sJGjCAGMKUU8lgQ4wxwa9fooA8D+MvhH43p8bvC3xX+EegaLq8Ph7wzqdje2Wp3gtlvzNcWrC1jkGWhlZY2dZSjRgx7WxuyI/hX4P+Mnj34sS/HH44+ENN8FHTtDm8PaB4YtNTj1GaGOeVJLm5uLqMBGZjFGqKnAXOQDy30BRSilGKi9bc1r9Obmv/AOlNeS211CXvNva9r/8Abtrfknp+Wh8n+HdE/a/+CPhx/gZ8Ofht4a8W6FbvcQeG/Gd74hS0XS7OR2aJb6zKGWd4t+Mw8Mqr3zXU3/7Pmu+F/hz8D/h34Tb+14/h94u0zVNVu5JEhLQRR3JuJwrN3kmyEXJw2BnFfQ9FXGbi1Ldpxd+7i7q/436u+ruKSUuZbJqSt/iVn/wOi6Kx4rH8IdW134r/ABmufEtg0Xhfx/4Z0fRLa6jnQvLshvIrkBQdyFROmCwAO7gnBx5nDo37aMfw0vv2dT8PPCTW9rocuh2vxBbXF8m6s1hMUeNN2+aLlo8KSziIOS3KjB+tqKylBSjKD2krNd97fdd/frc09o1NT6p3Xlol+PKr+mljlfhToGpeFPhf4Q8MazEsWoaRoVhY3SK4cLNFAiOAw4IDKeRXgHgjwn+0x8KPE/jDwD4K+E/hG80vxT4j1HXoPiDd6ykYgS7mMu26sVX7RcyxBiigOqEKg3AAmvqmitakva1JVJfaumulm0357pbMyhBU6apR6Wt8k16bN7qx8veH/gN8RdE+DfwK8DSafDPqPgPxta6trBFzEBHZxveFpQd2GOJo/lXJ+bpwa9T/AGjvh94o+JfwqvfD/gqSxGvWl/p2sadHfOyW889leRXKxOyglQ/lbc9sjp1r06ilOUp3u9ebmv5+78vsp7fgNJXV9bR5fVXk9euvM7nzv4ptPjn8avhhpkXi74Lx+C9e0zx1oV8dMHiS11ES6fa3tvNLdCZNiLhRJ+7OX/d8AkgV3HhfwV4l079ojx548vNPEeh614e0OwsbnzkJlnt5LwzLsB3rtE0fLAA7uM4OPUKKalZWS6t/NxUX+Cv636aA1dWfZL7pcy/H8PPU+ZNQ8M/tA/C747eN/FXw1+Dnhrxvp3xGnsrlNcvNfj02bQ2htUtzFcK0byzwAx+YqwjPzN3PFfT/ANnH4pXnwQ8beDtV13Sbfxrf+PJvGukaisZWylu0uoLqJmjUu0cTSRsu0lmVSDyRz9R0VEVyKyeqSSfZJxat6OKt363HL33rte9u7s4u/qpP9LHi3w0+JP7TniHxPb6H8SP2Z9M8KaSisLvXo/G9teI5CnBhtY4TIdzAYDsuAeSSMHB+EGk/Hn4TeOdU+Gdz8KdN1nwLq3iLWNeg8ZW/iGKFrSK8lluVhmsXQyu4lfyyyHaAwPODn6Hoqr2lzdbNet7P80npb7hNXVvO68tGvyb3ufJHxc0H9o349yJ4A139lrwv4Y8m9gksvH0vjG21B9JEcyO1xaRpbpciUqp28IMkbuMivq6+sIdR0640y7LNDdQPBKQcEqylTz64NWaKlpSp+za01v530/Qq7U+db9PL9T5N0XRv2x/hx4Li/Z48I/DrwtrOl2Nm2kaN8QrjXkt4rSwwUha407YZnnjjwDsJQsB1Gc95ZfA/VfBviH4C6R4Yie/0H4a2Oo6fqF9LKiOA+niCOQoWyS8gPCg7c9hXu1FVzPVvVu131dr2v9723vrclxT20SvZdr2v+S9LaWPMPiF4K8Sa98ZvhV4u0uwE2leGZtZbU5zMimAT2flxfKSGbL8fKDjqcCtf44eAr74o/CDxh8O9LvIbS98QaPc2FtNPny0ldCEL4ydu7GcAnGa7iiolHmi4/wBalxk4SU1uj5k8S2f7Rnxh+AHjP4eeNvghaeFteit9PtdLa38TWt7DrBSdGmkTG37OoEYIWRsnfjqOfTP2kvBXiT4g/A/xL4N8J2AvdX1CG3W3gMyRBylxE7fM5Cj5VY8ntXp9FXJ87u/6f9fLsZwioJJbLY8G+Kfg/wCMvg34px/HP4KeHNK8Xz3uhxaBr/he/wBRGnyXUUEsktvNa3LAxpIrTSBhINpU8c9Oz+EHiP43+Ko9S1f4v/DfRfA0DeUmmaPbawNUvFI3ebJPPGFh2nMexUGRhtx5FejUUo+6uXprbyu7v8W9776dBtXd1ptfzskl+CW1ttep5P8AtD/Dfxr450bw34h+Gd5psPi7wNrsPiDSodSLLa3hWKSKW2lZQSgkimcBgODjp1HmmqWP7UX7Quo6B4T+InwX0f4X+EdJ12x1rWLqTxRBq91qa2cyzxQWyW6ARBpY0LNIQQo454P1HRRD3JX31Ureatr+C02023HNc6t5W+Wun4vXfXfY8b+KOs/tN+C/F0niL4YeC9D+I/he8tIoj4cm1SLR9QsbpS26WK5kVo5Y3BG5X+YFRt4Jzi/DPwR8afGfxJ1P44/F3Q9I8DamPDj+GvDuhWN6mqS6dHLKJpri5nCiOWQukYVU+XapB5Jz79RUqKW++tn1V007W8m15LboNu+3lfzs01+KT0369T5rTx3+3R4ft08Fz/AXwh4r1KNDAnjSHxXFZafKei3E1g0fng9C6RnGchcDFeqfAb4ZXHwg+FWieBNQ1OLUdRtRPdajeRJsjnvbiZ552QcYTzJXC5H3QOlegUVd977vr/w2i+SXTsibdFt2/wCH1+99X3Pl+b9jT4f/ABo+IPjr4k/tH+Af7U1DUNbNr4fjGs3MSwaPbwxxQHFrMozIyySENlhuAOORWv8ADb9mLw/+z18a7HWfgf4ObTPBfiPQ7rT/ABJB/akk4gvIpEks7jFzK0jbg08ZCZAyCQOTX0TRUwXIko6WVvX3eVt9273f97Uc/wB5fm6u/prdJeSskvLQ8x/Zr8FeJPh58GtD8I+LbBbPVbOa/eaETJKFEl7NInzISpyjqeDxnB5rhvhto3x0+EnxU8ReD4PhZp/iHwF4w8WX/iX/AISuDxBDbS6Ul2A7wzWUi+ZMyyLtBjOMMCehr6Hoqk2p8/lZ+aun+aW1gfvQ5PO/o7NX+5vyPl2b4I/EpvgTfeCV0FDrE/xSPiRIPtkOP7OPiMXnnb9+3/j3G/bnd/DjdxXe/tQ/Dvxl488J+HNR8CaDpPiHVfB/iW08RroOqSrFb6skKSI1uXYFEf8Ae7lZxtDIM17LRURjywjCLtZpr1iopf8ApK/EFbmlJ/aTT9JOTf8A6U/wPnHRPDv7Q/xF+LPw3+KPxF8B6J4L0jwy+qRv4ettWTUbq2E9m0YnmuVCxvlwirHEp2gksxzhc2ws/wBpz9n3XvEnhz4c/BTS/if4Q17X73X9MuU8VQaPdaYbyUzTwTrOjCQCVnKsmTtPPPA+oKKraV1po18m03v5pP8ABaaB0s9evpa66eTa/F66ngHxf8O/G691L4ZfG3wZ8PNH1fxV4Nj1BNT8INr6wrNHfQJHIkF9JGqF42jU5dFUjdjtmDxroPx5OteEP2i/A3w801vGNtoMujeJPAd9rcQ862lkWYR2+oKvlCaKVfvFdjKzcggZ+hqKNb3Wlm2vK900vJ3e999LB0s9Vaz89U035prS1jwr4SeDfi54o+J2ofHj40+HdN8J6g2hDw5ofhiy1Fb9rC1aZZp5bm5QBJJXkRMBBtVUHcmuj/Zg8DeJfhr8B/CXgjxhYrZ6xpVtNHdQLMkoRmuJHA3oSp+Vh0Jr1KoL6K5nsriCzu/stxJE6RT+WH8pyCFfaeGwcHB4OKblywcYrTt85Pr3cm9XuwSvK8nq+vyS6dkl/wAOfLHxC+Hb+Jv21fDui6Pqn/EjvdOtPGnjDTAhKvdaY8kOmysegLvMuVP3hZqf4a+ra8w+CnwSf4VnXPEHibxrf+NfGnimaKbW/EV9bR273AiXbDDFDH8kEKAttjUkAsxz0A9QoS5Kap77t+rf6K0fSKE251HUfkl6Jfq7v5nyR8PPA37T/wAPtC1z4EaB8K/CNrpN7ealOvxFl1lGFxBdTSSb5NPVRNJdBJNoLuqZUZJUc7GofCP4w+Gfgv8AA678H+G9M1jxl8JktJrzw/daitul8P7OktJ4Y7nBRXHm5Vm+Xg9eAfp+ipjeMeVPX3devuXt5dexTfNJyez5tOnvb+f4nOfD3W/GHiPwfp+s+PfA/wDwh+vXKubvRf7Ti1D7IQ7BR9oiASTKhW4HG7HaujooqpO7ulYlKyswooopD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vkn9rb9kn4j/Hr4j6b4w8H634bs7Oz0SHTXTUrmeOUypPPISBHC424lXnOcg8ev1tRQB+bv/Dtz45f9DV4F/8AA68/+RaP+Hbnxy/6GrwL/wCB15/8i1+kVFAH5u/8O3Pjl/0NXgX/AMDrz/5Fo/4dufHL/oavAv8A4HXn/wAi1+kVFAH5u/8ADtz45f8AQ1eBf/A68/8AkWt/4e/sAfGPwZ4+8NeMNU8S+DJbPQtYs9SuEt7y6aV4oZkkYIGtwCxCnAJAzjkV+gdRXX/HtN/1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x7Tf9c2/lUtRXX/HtN/1zb+VAEtFFFABRRRQAUUUUAFFFFABRRRQAUUUUAFFFFAFWy1PTdSNwunahbXRs52trgQTK/kzKAWjfB+VgCCVPPIq1Xzl4P8AjBoXw91z4i6XL4e8S6/qD+Mb67ltNB0xruS3t/KgUTS8hUQlWAycnaeOK6T40+NNA8c/s0eIvFvhTUPtdhd2atG6qVdWWdAyMpwVYEEEGvSlltWNSmmmozcVe381v83bvY4I5hSkqkbrmjz6X1tFtfor9rruj2mivn34sfEh/HPwC8ZXieB/GPhttOWzATXdM+xyT5uIzmEbm3Y289OSPWu1h+PWgxeEr7xn4l8G+MfC+n2F5bWcg13SxaSMZnVBIqlzmNSw3HPAB4NS8trqHNbXm5bedotddb81vkKGZ4ecrX05ea/kua/pbl6nptFeW6H+0X4I1nxLY+HLnR/E2jLq8nlaRqWraS9rZam5+6IJGOW3DBG4LnIA5IFXvG/xu0DwX4gPhW28L+K/E+rRQJc3Vr4d0o3r2kbnCNL8yhd2DgZJ4+mc/qGJU1TcHdq/y/rfs9DX69hnCVRTVlo/68+nfoeiUVi2Xi/RLjS9K1O/nfRjrLJHaWurL9juWmbpD5UmG8zg/KMnjjNP8W+JtN8G+GtR8Uau5W1023adwOWcj7qKO7McKB6kVzOnNS5ba7fPsdMZxkrp6b/ImtfEOj32t3/hy0vll1HS4oJryFVb9ys2/wAvLY25PlscZyAASACMzatqunaFpd3rWr3aWtlYwvcXEz/djjUZZjj0Arl/hV4a1LQvDb6n4jUf8JD4huG1bVz12TyAbYR/sxRhIxjj5Ce9ZPxCP/CceLtI+FUB32CbNa8R45H2SN/3Fu3b99KoyO6RvXR7CDr+yT0W79F7zX4276dWYqs1S9q1vstt37qfZvS/b5HodndwX9pBfWrlobmNZY2KlSVYZBIIBHB6EZqauD+IHxj8M/D7UrXQJdL13XtbvIjcRaToVgby78kHBlKAgKueMk1a8L/FrwT4s8K3/i+z1CWzs9H8xdUhvoWguNPeNdzpNGeVYD0yD2JqHha3s/bKD5H1/r7r9wjiaXtPYOS5+34/lrbe2ux2VFeb+B/jhpnjzWYNL0/4fePLC1u0MltquoaC8NhMgUsGEwJADAfKWAByB1IFVdV/aD8O2XiS88O6P4J8ceJBptybO9v9D0N7u0tpxjdGzggllyMhVNaf2fifaey5HzWv8v6/Ez/tDDez9rzrlva/n+vf012PUqoa9r2jeGNIude8QalBYafZp5k9xO+1EX/HPAHUk4FO1aKxvtGvINRgaWzntZFnj5VmiZDuXsQSCR2NfPPxJ8Q+Dz8OPhDqPh7whrOpeE5tZtpINBgtvtV1PBHbTNFEYi58wqyqcFznbyTTweE+tTUdd0vvu+++mn56DxeKjhabm+zf3W/DVXfTSyd9Pc/A/j7wl8SNE/4SPwXqw1HTvOe384QSRfvFxuG2RVbuOcYroK8yn+P3hHR/DGneKfF2geJfClpqF/Jp0cWtab9nnjZIml3tGGJ2EIQpGSWwMVc0/wCNfhmXwdqnjrxFoniLwrpWlSiNm17TWtZLgEAq0KZLOrFgB3J4xTq4KspOUKbUb2XXXa10ld37ImjjKUoxU6icmr6aab3s22l6s9BorzTwZ8e/Cni/xBB4XutA8T+GdRvkaTTovEGltZjUEUZYwNkhsDnBIOOgPNJ4v+P3hPwn4jufC9v4f8U+Ir3TlR9T/sHSmu49OVhkGdgQF+XnjJx2qfqGJ9p7LkfNa/y79rX09dNylj8M6ftVNct7fPt69fTXY9MormPAnxD0L4i2d1qnhq31FtOgl8qC+uLRoYb0Y5eAty6qwZCSBhlIxWD46+OPhjwRro8LRaF4k8S6ykIubiw8Paabya1hPSSUZAUH656ccis44SvKr7FRfN27evb5mksVRjS9s5Ll79Pl38rb9D0WiuIg+MPgi8+HF78UtOvJ7vRtOhlkukjhxcRPHw8TRsQVkB7HHYg4IJpeGfjl4T8Wahfx6VpPiEaLp9nNeP4jn05o9JkWIgSLHOT87DJ6Lg7GwTin9TxFpNwfu7+Xl6+QvrdB8tpr3tvP0PRKK8dtv2ovAlxid/DHjW3sLoY0vUZtBlFtqsp+5FauCS7v0UMFyeM5r1jTL7+09NtNS+yXNp9rgjn8i6j8uaLcoOyRf4XGcEdiDSr4Svhta0WvX+vv7dQo4uhif4M1L0/rbs+vQtUUUVznQ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x7Tf9c2/lUtRXX/HtN/1zb+VAEtFFFABRRRQAUUUUAFFFFABRRRQAUUUUAFFFFAHlXwMhhXVPibOsSiSTxveqzgfMwEMGAT6DJ/M15h4hgitfgn8dbe3iWOGLxdeMqIMKoP2RjgduSTX0honhrRPDj6lJo1iLZtXvn1G8Idm824dVVn+YnGQi8DA46VXtfBPhWzs9a0+LRYGtvENzLeanDKWlS5llVVdmDkgAqqjAwOOlepTx8adb2tm9IffBxf8A7a7Hn1MFKpT5L/bm/lLn/H3lf0epwf7Sc8E/wC8Q3UEySQvb2kiyKwKlPtER3A9MY5zUf7Tl1po+EbXt9JC+njV9Jlmc/PG0P22EsTjOV25+orpvCvwW+F/grStX0Lw54RtrfT9ewNRtpJZZ45wAQAVlZgBhjwMCuE8ffBXwv4N+G9xoXwu8HTRf2hr+kXl1bW7z3JcR3kRZ8OzEKqAk4wAASa2wdXDRrUqcZP3asZJtJXu4J3952ty6PW/kc+Jo4l4erKUVeVOcWk27WjO1vdXNe+qdrdLlr9pLVtI1P4e6LZ6VqVncahrOvaS2ieVIsjTyfaY23wkZyAmTuHGD7873iHwR450XxXq/j74b+I9Iim1eCAajpetWztbTNApVJEnjYPCdnHR17kVe8N/Az4S+EfFEvjPw54HsLLWJCxFwhdhEWzuMaMxSIkEjKKvBI6Gq/jL9n34PfEDW28R+LPBNte6k+3zLhbieBpNowN4idQ/AA5B4FZwxOHpxjRhKXL7zbcYtvm5fd5ea1lyrW9762RpOhiJylWlGLlaKSUmlaLk78yjdN8z0s1bS71L3w/8AEOjfFzwXonjTU/DVmsqzySwxThLkWt1DK8RkhkK/3kYq4AOCOlZniYf8J98SdO8FIN+j+FTFrms/3Zbok/Yrc+uCGmYf7EefvV0118PfBl3aaFYSaDBHbeGrmO70qGBmhjtZYwQhVUIBABPByPUVb8P+F9K8NHUpNOWUy6vfy6jdyyvveSZ8Dr/dVVVVHZVArmdalCpKpSut+VdrvTW/RfiludKpVZUlTqNN6KT79+nXbzTexY17W9O8NaLfeINXuBBZadbvczyE/dRASfx44HrXK/CfQ9Rt9IvPGPiO2MOveLbj+07yN/vW0WMW9t7COLaCP77SHvXReJ/C+leL9NTSNaWWSzW5gunhSTasxikDqj/3kLKMr0OMGtesI1FCk4rdvX0Wtvm9/RG0oOVRN7L89vwX5vsjyTwpc2Fj+0d48s9Rkihv9S0jSJtOWXAeeCNZRN5ZPUByu4Dvj0rH0jw/oHxJ+I3xl0WKYyaPqun6VpN3dWjDb9qWKcSAMOC6Bo89ccA16R49+Ffw/wDifawWfjrwzbaqlqxaF2d4pY89QskbK4B4yAcHAz0qaw+G3gTS/CEngGw8LWEPh+ZGjlsBHmOQHqXzyzHA+YktwOa7ljKSp8yclNxjHpZKLjqne9/dWllrrc4/q1X2nK7cnM5X63aelrW3e99tOXqcVa+KfiN8OfEnhnwf45v9D8R6br1x/ZlnqVnE9nfpKsbMHmt8ujr8uC0ZUDOSKqa3pfjz4IaZr/ifwlq2h6t4XW6utaudI1ZWtri38xjJMsF2pKtucsQskZ5IANdL4K+AXwh+HetHxF4Q8E2tjqW1kW4eeadowwwdnmuwQkZGVwcEjoTVK8/Zp+Bl/wCIH8T3nw7sJL+SY3DkyzCF5CcktCH8o5PUFcGtfrWE9pe75Wve9yPvO9/h57R9Yu/lvfFYfFKlblV09Fzy91Wt8XJd/wCFprz2O0j1WHXfB663bxSxRahpoukSVcOqyRbgGHYgHmvAfC//ACTz9nf/ALC0P/pFc16l8TLv4ffDe21H4pa7bPDqc+nf2HFNEJpWmDEtFAsaZUEuPvbR7nFRfCr4fWsPwu+Htn4t0lv7U8N2dveQJIzxvaXRhZTuUEZYLIykNkZ7ZFGGqQw9CVWz5XKNvlGpdLvbmjfbfYrE051q1Oi2uZRnf5unZtdLuMrej7O1L422drfeKfhXb3kCTR/8JekmxxkbktZ2U/gyg/hTf2ipbW00TwhqmplE0zT/ABlpNzqEsg/dQwCQgvJ2Cglck8V6Nq/hvRNeu9LvtWsRcT6NdfbbFy7L5M+xk34BAPyuwwcjnp0qzqml6bren3Gk6xYwXtldxmKe3njDxyIeoZTwRXJSxcafsXZ+47v776HRUwrqKsr25429NGv1PLPjpfaZe6h8ONIs7iGfVrnxfpt5ZxRMGlNvGxaaVcc7BHnJ6YrmNL+IN58M/HnxF07TPh54o8YW1/rq3i3eg2PniC7ktYd9rPkjZtCo28bhiTkAivS/A3wQ+FXw21GfV/BXg2006+uFKNceZJNIqnqqNKzFAe4XANeJXHiT4d+EPG/jC6+Nev8Aizwt4h1LVH+ySaY99aWl1ZIMW7xGyG2ZtvDNLubcMdBivTwTo1VLD0oynFRelvebcovSKb0SXfz8jz8Z7Wmo4itKMHzRV7+6koz1cmlq+Zrbst9T2b4GeGdf8LeAIrbxPZJY6jf397qctikgdbP7RcPKsII4O0MM44zmsP4UXWnWXxS+Kmk3ssMOrzaxBfCOQgSyWRtYljcZ5aMMHHHCk9s8x/CvR7n4k+DWuPiFa6vqOmWfiL+0fDEusA2981rCENvNMI9hY7/MI3j5l2kggg11vj74OfDP4oSW0/jrwnbanNaDbDN5kkMqrnO3fEysVzztJI5PFctWpCniKscQ/j0fKr21jJWTavtZptW7tnRThOph6boK/I7rmduZ2nF3aTSTUuZNJ37JHietXFlqXw2/aE1nRZEm0m71CUW88JBillS0hWZkI4Pz5yR1New+NdD0u4+Bmr+H2uIdL08+GpLfzAh8u3jFvgHaoJwAOgGfSt5/APg5/Bsnw+Tw/bQ+HpbdrRrCAGGPym+8MoQQSSSSDkkk5zWV8XrfxGnwq8QWfgjT1utTGntDbWxhWbenAdQjgh28vdhSDk4GDU1cXHEOFOnpaUbN9lGMU39130RrRw0qTdSor35m0u8pOTS7rWy2ueO3/irxt8Wfh9ovwq034P8AijR726j04XmrX9qsOnWcMTRuZ4Jicu2EBVdoYZxjIxX0vXyU/jz4a6f4Yh8N/BTxl8SD43toEg03Rma+mKzjACT29wptURT98IFUDOOBX1dZfazZW5vwgufKTzvL+75mBux7ZzW2b03TStDki5Sdmmm27XerejSVrdmcuU1FO6c+eSik2mmkk3ZaJe9q73J6KKK8Q9o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wCubfyqWorr/j2m/wCubfyoAl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iuv+Pab/AK5t/Kpaiuv+Pab/AK5t/KgCWiiigAooooAKKKKACiiigAooooAKKKKACkIyMUtFG4HxT8b/ANnXXPAuqeBG0X9qf9oAr4x8b2WgXqS+OH2wW1xHO7mELEu1gY1C7twAzkGuz+LPgHXf2d/2cPF914a+NPxN8Q6jcano8sWpeJPELXl3aA6hbRvHDKqoURlZgy85yc8HFdh+1F/yEfgv/wBlT0f/ANEXVQ/ty232z9mLxZZ+fLD59zpEfmwttdN2p2o3KexGcg+tXR0hGy/5eJfL927fe3946tpVo8z+yn83Kom/uS+49b07x/4E1jxJe+DdJ8a6De6/po3XulW+pQyXlsOOZIVYunUfeA61Sj/tP/haMwb4j2b6f/YSEeEhawfaI5fPYf2gZd3nFGA8raV2ZUnOeK+eP2kvgN8JvhF8JrL4mfDPwTpnhvxX4I1jSLvTtasIBFezM99DBKLmYfPciSOVw/mlt245rt7mC5uv2zdZtbO5NtcTfCaGOKYDPludUnCtj2OD+FTFXs1q/fXry03LT1212eu9hP4ZN6L3fxnGP4Xvpvtte/qcXxS+GM3ip/AsPxG8LyeJY2KPoy6vbm+Vh2MAfzAfbbXUV8e/CHw78Jvglb+EPCvxu/ZqsfD3i20uoLKHx5LolrqtnqeqGULHdf2kgee3lmlIdRcLEVLBQeK+mvif4p8KeCfh34j8VeOQzeH9N02ebUY0Te0sGwho1XIyzZ2gZGSw5FTUahTc072vr00/FeaautNBwTnU5LW29dfwfydvMdoHxP8Ahr4r1q68N+F/iH4Z1jVrHJurCw1a3uLmDBwd8SOWXB45Arz3SZ52/bE8R2zTSGFfh3pbrGWO0MdQu8kDpngV8s+ObTVtEfwN4z8H/sKWPwp0zTPFehPYeMI9X0221GOGa8igMVzZW6+e4ljlMbJI7YL5bpX1FpH/ACeX4l/7JzpX/pxvKuC9+D63mvupt/LfZ66eZEpXp1Eu0H99SK+e26Gfsd3skvwBsb3ULtnK614haSWaTOFGr3nJY9gBXp3hT4ifD/x4bseBvHPh/wARGwcR3X9k6nBd+Qx6LJ5TNsPB4OOlfG2m239vfstfDH4fXl1cRaL42+LF3oOtxQStE11YPq+oyyQF1IIVzCitjqpI716Z8W/hF8NPg54v+E/xA+E/g7RvBusHxnp/hy5bRbSOzTUNPvA6TQXCRhVm+6rhmBYMgINTS99Rvs5KC9Wo6+l5L8X0s9MR7k6lt1zz+SlPT191/h8vpLSdZ0fXrP8AtDQtVs9RtfNlg8+0nWaPzI3KSJuUkbldWVh1DKQeRU11d2tjazX17cxW9tbxtLLNK4RI0UZZmY8AAAkk8AV8wS+L7j9n26+OPg2yiZpHVfGfhC3J/wBfPqreQ1vGPbUR07faV9a5hJ/Emh/s6n9lK81uS88XS+J4/hqbtVKvJp9wq3b3IHoumSSc9NyYqVeatDdqNu121Fq/92TSfrfowajCXvbJu9t0kuZNrzjqvuPqjxB8Svhz4S0Wz8SeKvH/AIb0bSdRCtZ3+oarBb21yGXcpjkdgr5UgjBOQc1s6Vq2la7p0Gr6JqdpqFhdJ5kF1aTLNDKv95XUlWHuDXzb8V/hLp+kfFix8c+JPgAvxT8CWHhS30Kw022t7W9m8PyQzOzvHYXTKk6yo0Q3RbpV8jAUg17N8Gtb+GGveAbO7+EGl2Ol+HIpp7dNPtNL/s0WVwkrCeF7UohhkWTduUqDnJ5zk2uWSbXd/ddpX9dH21t5mfvKyl5ffZN29NV30udXYazo+qzXttpeq2d5Lptx9kvY7edZGtp9iv5UgUko+10ba2DhlPQim22uaLe3WoWNnrFlPc6S6x38MVwjPaOyCRVlUHMZKMrANjKkHoa8O1DU9O+CP7Smsaxqtyll4Y+J3h+TVJpXYCOHV9Ji/fHngGSyIb3+ysfWvI77w9qWt/s7+Hb7xPPeWM3x8+JGnah4kjilMMz6Zfz/ALqz3rhlX7JFbxkA5xuHc1Mbz5UuvKvSUpKCT8m1Jp9ku5crQu5bK7/7dUeZtd2tIvzfkfXXhX4i/D7x1LeQeCfHXh7xDJp7+XdppWpwXbW7dMSCNm2H2OK1bPWdI1C9vtNsNVs7m70yRIr6CGdXktXdA6rKoOUJRlYBsEgg9DXzR8avhB8Mvg1q3wv+Inwm8F6N4O1y18b6PoMk2i2iWYvdPvZhBcQXCxgCcFSGBfLBlBB657X4KSRn46/HuIOpdde0ZiueQDpNvg49Dg/kaqFpptdLp+q5PwtNfPTzE042v1Sf38y/9tPYrXWNIvr+90qy1WzuL3TTGt7bRTq8tsXXcgkQHKFl+YbgMjkV5R8Z/i/H8Lfif8L7LXfGek+HPC2vz6vHrM+pzQW8D+VaB4AZpceWfMIxhhuJA56Vn/Btg37SP7QGCDi+8Ng4/wCwUtU/j/4V8L+NPjn8EfD3jHw3peu6VPc+IGlsdTs47q3kK2AZS0cgKkggEZHBGaUk1y26pP71cNLO/mewP8QPAcXhNfHsvjbQE8MvGJl1ptShFg0ZOA4uN3llc8Z3YzV3w94l8OeLtJh17wpr+m61plzkw3unXcdzBJjrtkjJU/ga+evF/wALfh/4y/aW8HfCrxB4W0ubwR4S8E3Wu6Z4YW1jTSxeteJAJHtVAjcLGzBVKlQXJxk1Z8E+DPDPwi/a6uPB/wANtKtfD/h7xb4Gm1zUdFsEEVkt/bXsMEdxFCuEiZopWVtgAbaDjOTThabj2lzW/wC3Oa9/Xke3l3diScU+8eW//b3Lt6cy38+2vY/tF69reg2/w6bRNXvNPN98QtEsbo207RefbSO4kifaRuRgBlTwcc133h3x/wCA/F99f6Z4S8baDrd5pT+Vf2+nalDcy2j5I2yrGxMZyCMMB0rx79snw7ZeLvCXgHwvqU11FZ6r8Q9DtLhradoZfKd5A4V1IZSVJGQQRniue+LnwY+Gfwg8W/CX4g/CbwbpPg7WIfGmneH7iTRbRLRb7T7wPHNBcLGAJs4Vgz5YFcg1NDVcstnU5V6uNNL5Xf4t9NVW918y6U7v0TqN/Npfgvl774q+Jfw48C3VrY+N/iB4b8PXN/8A8esOq6rBaPPzj5FlZS3PHGa1rnXdEs7jT7S81mxgn1eRotPikuEV7xxGZCsQJzIQis5C5+VSegr5W+LWqeE/HnxL8U2PgD9iXTvjRruiSQ6T4g1vV7jTrC2gmEKutvBcXgcs6JIu4Rqu0kZJ4Ncn4G0vxPe/sYWHiuDRLiy8RfBzxbqOs6TpRvPtctnBpuoTpLp3nr/rgLQz24bowCkdqUJpx5p6LR36ct0m9dXZNPTR99r1NNSUY6t3SX96zaXlqrO+q++32vqGs6RpMtnBqmq2dnJqNwLSzS4nWNrmcqzCKMMRvfajttGThSexrH8QfEr4c+EtXs/D/irx/wCG9G1TUcfY7HUNVgt7i4ycDy43YM/PHAPNeRWus6f8bf2kPDmoaPOLzwx8OfDaeIVlU5jl1TVoytr7EpZrM/t9oU181fDrS/Hvj7wxq3ivU/2APD/xauPFGq6nNdeL9W8ZaXFdXmLqWILElxG0tokSosSojLgRgjrmm+aLs1rrp6O1n2bs36W0fQTjJc0Xpp+K5r+atb532sfot1qnpes6RrcMtxouq2d/Fb3EtpK9rOsqxzxsUkjYqSA6sCrKeQQQea87/Zl8LePPBXwN8K+FviVE0GvadbyxSWzXou2tYPOc29u0y8SGOExRlgSDs61503jDS/2a/if8WbbWmEPhzXtGm+JOlISAGu4lEOpQJ6szi1lAHedqdVqlOSb0SdvNrXp/dUnv0stxQUqkU1vdL73brZ/E47paO7tY+hIPEfh66ttQvLbXtOlt9Jlkgv5UukZLSWMAyJKwOI2UEFg2CAeapeEvHvgXx9azX3gXxpoXiO2tpPKmm0nUYbxI3/us0TMAfY18oXvwvuE+HPwJ+EfxDeeSP4ieLbjXPHFqJDH/AGjdyWl1qL28xXBMYnEale4iUdq7Txz8MPh/8Gvjh8HvFXwn8KaV4QuvEWuXPhrV7fRrVLO21CwewuJws0MQVGZJYI2V8bgepPFVyuEuSfdR0/msvw5nbvbXyJc0488NrOX/AG7eVvnZX9dPM+jdN1jSNZW4bSNVs75bO5ks7g206yiGeM4eJ9pO11PBU8juKrHxZ4WFpfagfEulfZdLuDZ30/2yPy7WcFQYpWzhHBZflbB+YccivIP2UGU2HxUUMCV+KfiUMM8j9+p5/CvGPHcZvf2aP2l4ILkxNL8QtQjWWM8oxnshkY7g/qKjXS3WCn83yaf+T/gW1aTT6VHD5Ln1/wDJfxPsDTvG/gvV/EV/4Q0nxfol7r2lIJL7S7fUIpLu1U4AaWFWLoORywHUVev9b0XSp4bbU9XsrOa4SWSGOe4SNpFjXdIyhiCQq8sR0HJrkvhl8E/hb8JbSMeBfBOladfvbCC71VbVDqF8Mhma4uSPNmZm+Yl2OTzXl/7SPgbw58RfjX8D/Cvi20a80i4vddlurPzGSO6WOxDiKUKRvjJUbkPysBhgQSC5K1orf8CYPmTk9Fv57Ht3hTxz4J8eWcuo+BvGOh+IrSCQwyz6TqEN3HHJ/dZomYBvY81X1f4lfDnw+kEmveP/AA5pq3N82mQNd6rBCJbxThrddzDdKDwUHzA9q8G134ceB/gz+1L8JtR+FPhOw8LJ41h1rRddstHt0tLO7t7ezNxC7wRgJvSReHABIbBJ4rN/Zr+B3wv8U+KPit8QvGXg/TPEmsL8TNetrJ9XtkvI9PjiuQ6/Zo5AViYuxYuoDE454FVBc8l2s2/lJR09b38vO2rneEL9W0l81J6+ji15+V9PozxD8R/h54R1Sy0PxZ488O6LqOpYFlZ6jqkFtPc5OB5ccjBn54+UHmq3js6lHdeGZ7H4k2fhS3XW4Euorm2glGsoysBYI0rAxu7YIaPL/JgA5NeB/AX4G/Cb4w+FvF3xE+K3gXR/GHiHxR4p123u7/WLVLmaC3t76a2ggt2YFrdEiiUDyypzzngY5Dw9dXx+CHwu0K71O4v4fDXxsj8P2E9xIZJTZWeqXUNurOeW2xIig+iiopvmlTi924PytKUU/u5l5S16bqq+RTa2XOvnGMn9z5X5rS3l9e+K/G3gzwHpy6x448XaL4dsGcRC61W/itIS56KHlZVz7ZrQ0zVNM1vT7fV9G1G1v7G6QSwXVrMssUqHoyOpIYe4NfFHxKk8b+MP2pPiHFD+yjpPxys/CdppOm6fFrHiKxs7XRo57UXEmy2vEdJJJXYkyhcgRquaz73wz8Vvhj+zl8bdR1P4br8I9H8T3+lw6P4Zstfh1FdNS5mhtb+WCSABIVlEmQgxtIbAAxlwUpx03drdN2klrrre90tPNalSSjNRe2l+vS99O21n+D0PsbSfiz8K9f8AEMvhHQviX4U1LXYWZZNMtNZtprtGX7waFXLgjBzkcV5z8H/j74f1vxh458B+OPiZ4bj8RWHje/0jRNGuL+1t757JEi8lEgBWSXkyYbBJweTjjqvB/wCzj8AvAb6ZdeE/g34NsL7R1T7HqKaLbm9jZRgP9pKGUv8A7ZYsc9a85/Z3+G/w81jxn8UfHOreAvDt74k0/wCJerLaaxc6XBJfW4VICojnZTIgG5sYYYyfWnC3trbrllf/AMDpq689X8m9dSJt+yTWj5lb/wABno/LRfO3Y9J8B6dc/B/wJqd38VfiQt1H/a+o6lLqmtapmGztZ7p2t4PPm2AIkbRrggAHIUYxXV+FvGfg/wAc6b/bPgnxXo/iDT95j+16VfRXcO4dV3xsy59s15R+0z8OdX8b3PgXW0+HcHxD0Hwxq817q/hOW4gj+3K9u0Uc6LcMsEzQsxYRSMAwY4OQK1vgDr3wW1C313RvhX8OIPAOp6bNCde8PyeHI9GvLeR1byXmijUJIGVW2SIzoQDhjg0oapp9LJeit/V/vd72qWjTXXV+rb/rp5K1r0vif4p1XQ/2ivhBpSeILix0XULDxPNqkH2kx204gtrd43mXIU7CWILfdyemTXpnhPxx4K8eWEmq+BvGGieIrKKQwvc6TqEV3ErjqpeJmAPtnNeEftF+BPDPxG/aL+BvhfxhYm/0iWHxNNc2TSFYroR29syxzAffj3BSUPytgAgjINW/+Hvgv4M/tafDF/hV4W0/wvbeOtJ13T9esNJt1tbK6S0himt5DBGBGsiuzDeACQxBqoLmUIvqpfg5PX7rfj5BLRXj/X9LX8D6Q0rWdH160N/oeq2eo2yzS25mtJ1mjEsblJE3KSNyurKw6hlIOCK5TxtrMet+FkvPB/xc0fwwItZtrSXVyltews6XaxTWJEjBBLI4MHXertgDcMVxH7Hzo3wgulVgSni7xMrAHof7YuuD+YrxCVlb9lzU2Ugg/G5iCOhH/CXrURd6kI9+V/fKC+fxejtZ6MmrL2cJvs5L7lN/+2/K57rpM87ftieI7ZppDCvw70t1jLHaGOoXeSB0zwK9D1T4h+BLHXj4In8caDB4mmt2mg0d9ThW+ddpIZYC3mEYBOQvavLkuJLT9rjxhdw48yH4ZadIuRxkX94RXA/s9fs6/Bz4g/s46L478Y+DdO1rxd4009vEGp+JriMNqy6hMTIZYbsfvYDG+AojZcbB3znKTvhvJKV++s6lrfc/wXW61lZYhrq+W3yp07/mv6Wvpv7OPjyKP9mDwV47+JHjGOMNo8c+oaxrV+FBJcjfLPK3U8DLGvTvC3jPwf4503+2fBPivR/EGn7zH9r0q+iu4dw6rvjZlz7Zr5B8HfDbWPGn7M37PusL8PYfiLoXhaNrzWPCk1xBGb9XhkijnVbhlgmeFmLeVIwDbjg5Ar334A698FtQt9d0b4V/DiDwDqemzQnXvD8nhyPRry3kdW8l5oo1CSBlVtkiM6EA4Y4NddVJ1ai7N2/DX016aed7pZJvli+61/HT/h/+H9G8SeKvDHg3SZNe8X+I9L0PTISFkvdSvI7WBCegMkhCjPuaraZ488Da14eHi3R/GehX+hlgo1O21GGW0ySFA85WKZJZR16kDvXj/wC0f8N9Q8U+NfAvjXUPhVH8T/CvhqPUo9S8LmS2MgmnWLyr2OC6ZILlo1jlTy3YH99uXJFcF8V9Z+EOs/si/EvTvg74Rh8EGxntoNX0aLQV0W70++ae2IM1uEUeZsMZEg3KwAwxArCLvFvr2+dtfJ91pqlvdK2rSiuj6/1+W+72s39N2PxA8B6p4mu/BWmeNtAu/ENgpe70mDUoZL23XjmSBWLoOR1A6il8W+PvAvgC0i1Dx3400Hw3a3D+XFPq+ow2ccj/AN1WlZQT7Cvmz9o39n34TfDH4Kt8RPh34O0/w/4u8EXVhqum+ILKEJqMs4uYlkNzcf6y58xXcP5pbduJ61r/AB917wf4j+JaeEND/ZStPjb440TR4ri5TUDZQWGl2lxIxjR7i8DRrI5jZgqoWKgnPUU27JLrdp79Fe6/4O1r+Qo+9d9LX/G1n969W7eZ9E/8JH4e/sI+Kf7e07+xhbm7Oo/ak+yiADJl83OzZjndnGKz4/iJ8P5vFJ8Dw+OvDz+IxGJjo66nAb7yyNwbyN3mYxznGMc18V+EDrmnfssftR+EtX8ADwHFo0mqG28KpqceoRaOLjSop3hinjAQxs8jSBVAVfMKgcV3Xxl/Zv8Ag14U/ZV1jxj4d8FWOn+LPDHh7/hI7HxPCgXWTqMEXnrPJeY82QtICWDMQcnAGBhSnGCc5fClGT6u0k3p0drd9fLcUbzagvibkvL3Wl6q9/l59fqHxX428GeA9OXWPHPi7RfDtg8giW61a/itIS56KHlZVzweM5ry39oLx1v+G3hbxN8PvGAe11Hxr4btl1DR7/dHcW8upwpLGJImw6MpZWGSCCQa4r4m+CL/AMTeNvB3xj8b/BFfix4YXwctpNoyRWtzPpF9I6zS3cdldskdx5i7IztPmL5Q2g5NY3xll+Efj79m3R9F+E+lL4a0Cf4gaFpV3p+naYdFuNNujqkCzxtAERoJ1LZJ2g5IYE5BrRQlGpGL+JTirelRR18n3tbW2oueMoOS2cG7+sG9PNbW30b2PpvQ/H/gPxPrGoeHvDfjbQNW1XSW26hY2OpQz3Foc4xLGjFoznj5gOal8V+NfBvgTTRrPjjxbovh2waQRC61W/itIS56LvlZVyfTNfOXxw+B/wALPhDD8O/iN8J/BOk+D9f0HxnoempeaPapbPd2d3dR2txBclRmdXjkOS+WyM55OdWD4b+CPjF+1R8RJ/il4esPFVt4K0jRbDQ9N1aBLqys1u4pZriQW8gMZkdkUbyCQFABqV70U492n8knf58yXlrvbWn7rd+ya+bcbfKzfmes/FPxnLpPwT8X+P8AwVrFrNNYeGdQ1TTL6Bo7iEyR2zyRSKeUddyg9wfeqXwU+MXgr4peC9HudI+InhvxBrsejWV1rUOm6lbzy200kSmQyxxMTF8+8YIGCCO1fP03h/S/hxYftV/CjwdF9h8Jad4PTXNP0mNiYNPub3Trz7SsCk/u42aFH2DCgk4ABxXa2fwE8Pal+yfJoXwl8F+GPDviXxf4LsIbm6srGKwfUSYI3eKeeFA5EgMiFjkjzCaE7QqTWqSh6ptT09LrWyu7Ky6FTjaVOD3vK/p+7afrZ6Xel2r9T2vwz8Ufhl411G50fwb8RfDGvX9mCbm10zV7e6mhwcHekbll545FdMSFBZiABySa+dPg3efAzwv440nwi/7NVt8I/H1zZyR2H2jw9Zr9uVIt08drqdrvjuCEBLAyLIQCSvWt39sSW5m+DQ8OR6lPYWvijxDonh7UZoJPLk+w3d/DDcKrfw7o2ZSfRjTmrcsYattJdrt2W19L7721Ii93PRJN+dkrvtr22uUPj/8AGDw/qPw2N18K/idpl5f6f4v8N2N++g6xHLLbrLq1tHJDKYXJQOhdGVsZBYEEZFey+KvGfg/wLpn9teNvFej+HtO3iL7Xqt9FaQ7z0XfIyrk46Zr5j/aW/Z1+C3gL4f8AhnxH4B+HmjeGdR0bxb4bt0uNItltXuoH1S1Rorlkwbhc7X/e7iHRWzmub+LZ8Z+Lf2pfGNtbfstaX8cbPwro+k2ljaav4isbK00YXMcksrLbXaOkskzAZkC5AhVciojL3bL+Z/hCD/q+1+vV299t9Ip29ZSX9d7fd9ixeKfDFx4e/wCEtg8R6XJofkG6/tNLyM2nkgZMnnA7NgAPzZxxVKP4ifD+bxSfA8Pjrw8/iMRiY6OupwG+8sjcG8jd5mMc5xjHNfHUPgL4jeDv2ef2kdS8TfCG1+FfhzXfD01zo/hK11yDU4bW4WylW7njaACOJJT5P7sAYKHjGK6v4y/s3/Brwp+yrrHjHw74KsdP8WeGPD3/AAkdj4nhQLrJ1GCLz1nkvMebIWkBLBmIOTgDAw5yjT5pS+GKi31fvc1/LS3lfbToopycYLeV0u2nL89ebXe3S+l/UfGNxcL+1x8NLZZ5BC/g/wASs0YY7WYT6dgkdCa9H8Q/Ef4eeEdUstD8WePPDui6jqWBZWeo6pBbT3OTgeXHIwZ+ePlB5rx+fULrV/2lfgzq16uLi9+H2vXEwxjDu+mM3H1JrmvgL8DfhN8YfC3i74ifFbwLo/jDxD4o8U67b3d/rFqlzNBb299NbQQW7MC1uiRRKB5ZU55zwMNQlBKD6c9/lUkrfjv5ExnGfNU7uFvnTT/Q+nJtZ0e21S10S41Wzi1G+ilmtbR51WeeOPb5johO5lXem4gEDcueooutZ0ex1Cy0m91Wzt77UjILK2lnVJbkxrufy0Jy+1eTtBwOTXxfoSan4e+Avhb4tQ3t1qM3wK8caxYxzyuZJ5PDMV/NY3MTMeX2WmxwT/z7r6V6paakfH/7QPjT4jadOlzpPwq8MnQtHlGHifVbyIXd3Ip7lYVtE/4GwqJVIqHtFtZvz5eXmTt53Ud/iv2NIxlJ8vW9vK/NytL0+L/Ceyaj8Svhzo/ia38F6t4/8N2XiG72m30m51WCO9m3fd2QMwds9sDmtXXNe0PwxpVxrviTWbHSdNtF33F5fXKQQQr6vI5CqPcmvzq+Hvg3x945+DFjc3n/AATt0LxxdeLNN+33PjW98daUmp6lPcLva9EksZuIGZm3BA42fd4xXtT/AA61Lxp46+A/wa/aCMevrofgi91zVtNuZRPbX+sW32S3Vp+1xsWaU85BJJOQTnVwkn7N/Fe3lopSem+ij1Su2ttbRzxtzr4bfrFLy1cu7sk9z0q7+IcXiP8AaO+GsXgzxrFqnhbWfCfiK6caZqAnsLyWKewWOTMbGORk3OA3JG5gMZNbP7UnxA1/4W/A/XvHXhjVIdO1DTbjTgt1NHG6RxyX0EUpYSArjy3cZI4zngjNec2/wn8AfDH9srwRN8PvDVl4etdZ8H6/Jc6dp0Qt7ISxzWC+bHAmI43ZWUMVA3CNM5IzXT/tvQQ3P7NHii2uYUlilu9HSSN1DK6nVLUEEHggjtU0/ejT5esuv/Xxr7unoNfxZqW2m3+CP9ep6r4U+Ivw+8eWF1qvgbx34e8RWVk/l3NzpOqQXcUDbd213iZgpxzgkcc0eFPiJ8P/AB4bseBvHPh/xEbBxHdf2TqcF35DHosnlM2w8Hg46V4P+0d8NvAXhvwd4K+F3g3wlpHhXw38QPiDpOj+IrTQLKLThf2jJK8kTmBV4fyUVj1K5Geai+Lfwi+Gnwc8X/Cf4gfCfwdo3g3WD4z0/wAOXLaLaR2aahp94HSaC4SMKs33VcMwLBkBBqoJSa7OSgvV8uvpeS87XfSzJ3gn3UXP5Lm/H3X+Hy+nqKKKkY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FFFAHD/E74ZJ8SLnwZcSay2n/wDCIeKLTxKFFv5v2kwRyoIc7hsz5ud3ONvTnIX4z/DKL4wfDrUfh9NrD6WmoT2cxulgExT7PdRT42Flzu8rb143Z5xiu3opxbjou/N89Nf/ACVfcD958z7W+V2/zb+84j4z/DKL4w/DrUfh9NrDaUmoT2cxulg84p9nuop8bCy53eVt68bs84xUNx8LPN+L998W7fxJPa3N54TXwulvFboTBtuXnFyrvuUsC+AjIRxk56V3tFJabef4rlf4af8ABC+jXR2/BqS/FJnzw37Nfxe8Ua7aR/F39qPWPGPg6y1K21RPDyeFtO0xriW3lWWFbi5gAaRA6KWUKobHavY/iR4C0P4o+A9d+HniQzrpviCxlsbh4HCyxq44dCQQGU4YZBGQMg9K6Sik0pQ9m9v89PySHFuM+db/AOR83J+yd478R6ZZad8Xf2kvEfjRdD1Kwv8ARIv7Jt9Pt7X7NcxSgzxwnN3KViMYklYhfMZgu7Br1y0+Gy2vxj1L4tjWCzaj4dtdANh9nwE8m4mm83zN3OfO27dvG3OTnA7Wiqu7p9dX82uVvzutP+CSopJx6O33J3S8knrZHi9l+zD4af4H/wDClNf8QX91FDql3rFlrFkv2O8sbuS/lvIZ4Dl9skTSgBuQ205ADFaz/A/7N3jSHxpo/jf43/HjV/iZceFpZJvDtnLo9tpdpYzOhTz5Y4M/aJ1QsFkcjbuYgZOR7xRSj7jvH+ul/W3XfRajm/aX5ut/xd2vRvpt5Hl3xQ+Anh/4o/ELwB8QdS1Ka1uPA19JdNbxxkrqMR2yRwyHcMKlxDbzDIYZixgE7g64+BGhXP7QNr8fJNTm+1WuiNpa6Z5f7k3JYgXu7P8ArBCzw/d+63XtXp9FEfdsl0bfzas/vX4676hL3tX2S+Sd1+P4abaHk/xZ+Gnxx8XaxBqPws/aTvfAFoIhHcae3hTTtWhdhn50aZVkQnPOXYccAV0Xwg+F1h8I/B//AAjNtrV9rV5dXtzquqarfbRPqF/cSGSadwgCrljgKBgKFHOMntqKI+6ml1/4e1+1+m2i7IJe9a/T/hvv3131fc+af2z9E8OfFS38CfAPcZvEfinxJb3MSwSlZrHTIVf7fdNt5VDbtLDzgM0wHODXsfxK+E/hP4o/D+f4c65Hc2enssLWc+ny+Rc6fNAwaCe3cfckjZVKnBHGCCCQV8OfB/4aeE/HOv8AxL0DwjZ2vijxOVOqaoWeSecAKNoLsfLX5EyqbVJUEgkZrsqUVanyvdvmfrZJW9LKz0d7vQbbdTmXRWXpdt/ffVdktzwTwb+zV41HjLRvF3xv+Pms/EtfClw134d06bR7bTLWzuCpRbidYM/apkUkK742lmIGTV/4ofs8eI/EPjib4o/Bz4w6n8MvFuo2kWn6vc2+lwanZ6nBFnyjNaz4UyoCVWUHIUkYNe2UU3rby/Xf1v1vv1EtL+f6O6XlZ6q2z1PP/g18HtL+D2g31lHrupeIdb1y+fVNd13U3DXWpXjgAyMF+VEVVVEjXhVUDk5Jo/G34Nah8VItA1jwr8QNQ8E+LfCl3LeaLrdpaRXYhaWIxSpLby/JNGyHlSRyAc9QfTqKJe/a/S3la21rbWCPu3t1v57779zxHxd+zz4s8XaD4U1l/jTqem/FTwlbS29v44sNJt4/tay482O40/JhkhbCHy88MgII5B1/g58C7v4d61q3jzx18Q9T8f8AjvXbeKyvdevrWK0SO1iJKW9tbRfu7eLcS5VSdzHJNer0U07Ntdb/ACvvbtfra1xNXSi+lvw2v3t0vc4v4nfDdPiRF4YjfWG0/wD4RvxLYeIgRB5vnm2Zj5P3l27t33uceho+J3w3T4kReGI31g6f/wAI34lsPEQIg83zzbMx8n7y7d2773OPQ12lFJe7a3SSl/28uWz/APJVptp6jl7179Vy/J30/wDJn56+h4Hrv7NPjX/hYmveKPh1+0H4i8E+HfGN2L/xHoNjpdrO9xc+UsTy2t3KC9ozpGmSqscjII4A7/4Q/CDQ/hB4JufAWl3c1/ps+pajfKLrLssd1O8piZmZmk2h9pZiS2Mnk13tFJRSjypaWt8tNPRWVl02Q5Nyd33v89dfXV3fXdnlf7PHwA0D9njwnqfhbQ9WuNU/tLVp9Ra6uVIkWEhY7e35ZiVhgjiiHIB2kgLnA4vVP2YPiN4f13U7v4DftIa18OtC1y+l1K/0F9BtNYto7iVt0zWhuMNah2LMVXcNzEgAYA+iKKb1ab6K3y00ffZb9gvo13d/nrr5bvbvYxvBvh2Xwl4X03w3P4g1XXJdPgWKTUtVn867un6tJK+BliSegAAwAAAK+ff2nvDXhb4zfF/4TfBxFW71fTtXfxPrXlPzaaHAn7yOcDolzMLeMKfvbCf4a+m643wL8Hvhn8NdX8Qa/wCCPCFnpmp+Kb2TUNYvFZ5J7ud3LsWeRmYLuZiEBCAk4AzTTvUU5dHf5rVfK+r8la2t1NrU3GPVW+T0fztt569LOv8AGD4R6J8YfDEGhalqeo6Pf6Zexapo2saZKI7vTL6LPlzxEgg8MyspBDKzDjgjivhx+zv4s0nxxY/Er41fGrVPib4h0OGe30JptJt9LstMWZdssiW0GVadkyhlY52kjHQj2+ilH3G2v60tf1tpfe2g5e8rP+utvS+ttjwPxr+zT4yfxtrPjf4H/HnWPhlN4qlSfxFYw6RbapZ3syqENxFHOR9mnZQA0iE52qcZHOxdfszeGYPgFqHwH8O65fWkGpN593rF6Ptl5dXbXCzzXM5JTzJJHU5OQBkYGABXslFEfdjyrb/LZei7bBL3pcz3/Xv6+e4ijaoX0GK+dP2lvB48c/GX4KaAmv6pody11r89pqemT+Vc2k8dgGjkQnKsARyjAq6kqwIJFfRlU7rRtIvtQstWvdKs7i+00yGyuZYFeW2Mi7X8tyMpuXg4IyODSava4L3VZeh4/wDC79nnxH4c8eD4p/F/4w6n8S/FdnZyadpFzcaZBptppltIQZPKtYCU818ANL1KgDArtfhZ8Movhjb+J7eLWH1D/hJfFGpeJWLQCLyGu5A5hHzHcFxjdxn0FdvRVJtbdrfJtSf4q/e/qxNX373+aTS/BtW2PnzxJ+y/42t/E2s6l8GP2hfEHw50LxVeSahr2iW2lW1/HJcy8TTWcs3z2TycsxTd8x3ADAFZnxY8C+E/hT4O+CHwr8IRSJb23xG0ZLSOWTzLi5KNNPcTyN1dyd8jtjGWPTIFfS1cdd/B/wCGt/8AE21+Ml94TtbjxlY2H9m2uqSvI729vlztjQt5aN+8cbwobDEZxxSh7jgukZRf/gDul6aWS2Sd0tLNz9+M77tSXzkrN+ut77t6Pe5xHxT/AGfNe8T+M2+J/wAI/i5q3w08Y3NnHp2oXtrYQ6jZ6lbxkmMXFnPhHkj3MEkyCAxHPGL2i/Aa71D4YeJfh38ZfiXrnxEm8XI6apf3cUVmsYKBVFpbxDy7YLtDgDPz5Yk9B61RS5VyuHR/rrp217D5nzKfVfpovXTueF/D34I/H7wb4k099b/a21rxH4S00qsei3PhXTkuZ4VGFjnvyGlk4xucKrn1B5q1p3wE8b+Ffi5e+O/AHxt1DRfCmv6sda8QeEZ9FtryG9umjVJDDcuRLbB9ikhc8g89h7VRVJtSUuq/Wz176pPW+xLinFx6P/g7dt3qrHBfFrwV8TfGWmWkPwv+NF58PNQt3YyXEehWWqxXKnGA8VwuQVxwUdfvHIbjGX8GPgxq/wAN73XfFfjf4j6h488ZeJhbRalrV1Yw2SGC3DiGGG2h+SFF8yQkAklmJJr1GilH3b26/wBfL5Dl7ySfT+te/wAzyb4zfAKP4veKvCHi+Hx5rPhfUfBceotp1zpO1ZluLlIlWXcxKlV8oho2VlkVypwOuf8ACn9nzxB4V8cS/FP4t/FzU/iV4xjsn0vTr2402DTbXTbR2DOsFrASiyOVXfJnLBQOOc+00UR9zVef43vbte9m97abBL31Z/1Z3Xyvrba+u589eJf2XPGlt4o1vVvgr+0Jr/w30bxZePqGv6LbaVbX8MtzIAJprR5cNZySclmTd8xyMYAHU6l+zh4VX4OaH8F/CuoT6RpWhanpmpx3EqfaZp5LW+jvJGlJK7pJnRtz9jISBgba9cooiuVJLpZr/t3b5Lotl2CXv35ut/x3+b6vc4q1+GqW3xi1P4tHWC51Hw5a+Hzp5t+EENxNN5vmbuc+dt27eNucnOB5Nb/sk+JtE1C98N+C/wBoXxT4d+FupzzXFz4MtLK3Z4hKxaWC11BszWsDMT8kYyAzYYE5r6OoqeVWS6ar722799W3qNybbfV2/BWVu2itoeJx/AX4heFfhD4T+F/wh+PWoeDLjwta/Y/7R/4R6x1FL6Pt5kNwCVI7bJF6nO7jG38GPgxq/wAN73XfFfjf4j6h488ZeJhbRalrV1Yw2SGC3DiGGG2h+SFF8yQkAklmJJr1GitOZ3cnu9/66fImyso9F/Xz+Z5z8XfAfxZ8Zw2TfCr47Xnw7ubfcLjb4dsdWguQcYLJcKHVhyAVkAweVPWuKh/ZYmuPhb418HeJvifqOveKviDc213rvii706JGlkg8oRLHaxFUjjVIQoQNxuY5PSve6KmPu3t1/wA7/mkN6tN9Di/jD8N0+LPw11j4dPrB0tdWjhT7WIPOMWyVJM7Ny5zsx1HWuF+I37PnjTXfiQ3xO+E/xx1T4d6nqljbaZr8cGjWupQ6lb27OYiq3HEMqiR1EgDcEfL1z7dRSsrp/P8AC35AtFy9P+Gf5pHy/wDFD4JaV8Gv2afj3JpfiLVtYPijRL7U7ibVJjNcmZdOWF3klJzIztEZCcKAX2qoUAUWX7J/ifxbouieGfE37QninUfhULezuG8FTWcHmSqoV1tpNSH+kSWwOB5bZO0Ab+AR9Lappema5pt1o2tada6hYXsTQXNrdQrLDPEwwyOjAqykEggjBFWI444Y1hhjVI0UKqqMBQOgA7CnD3ZOX+G3ZcvNbTbqrdrCkrpJf3r9/et136O/e55b8WPhr8ZvFd5Z3Hwl/aHu/h1bwQCGaxHhbT9Wt5ME4dfOVZEbBAI3lcKMKDknCs/2X7W1+Hdv4On8eajqOrT+MbHxrrWvXtqjzanfwXUM7gxoUSJWWBI1C5CKF4bHPuNFOL5HzLe6f3NS+66TttohyXMuV7Wt+DX5Nq++pxXxY+Gy/FHQNM0NtYOm/wBm6/pWueaLfzvM+x3Uc/lY3Ljf5e3dk7c5wcYPH/Ff4A6/4s8Xp8TfhL8WdS+GvjR7JdLvdQt9Og1K01CzViyJcWk+Ed0LNskBDKGYcjGPZaKm2ll3b+bST+9JK233sd/yt8k7/m7nlHw+/Z68PeEPBnirw54j1/VPFuq+PRMfFWuaiyrc6k0kJhKhUG2GNIyVjjXhB0zWL8PfgX8ZPAnhjV/Bp/af1nUNMWxgsPC8knhrThd6GkJ+UvKyut4SgVD5iDgEjaSCPcaKb1bfdJfJaLTyvp26CWiS7O/zdm/vsr9+p4V4D/Z7+JFr470jx78bP2gtR+I9x4Za4l0GzHh6z0e1s5pojE80iW+TM/lsyqSQF3Ngc16d8S/h14a+LHgfVfAHi2GZ9N1aII7wSeXNDIrB45on/hkR1V1POCoyCOK6eiiXvR5Xt/X9X3Be7LmW/wDX9WPmiT9kf4g+KLXT7D4s/tO+J/GNnoGq2Gp6HbNpNtZRwG2uI5c3JiO68lKRmMSSNhfMZ9pbBHZ/Fb9n/WvFvjBPid8Kvivq3w28amyXTLvUbSxh1C01C1ViyJc2c37uRkLNsfIKhiOeMeyUUPX77/NqzfzWj7gtL+at8k7pfJ6rzPmr4r/D7xj4D/ZO+MH/AAn3xZ1nx/rmp+GdRmuL+9torOCILasqpb2sP7uBO5AJLMSSemKll+yf4n8W6LonhnxN+0J4p1H4VC3s7hvBU1nB5kqqFdbaTUh/pElsDgeW2TtAG/gEfS2qaXpmuabdaNrWnWuoWF7E0Fza3UKywzxMMMjowKspBIIIwRViOOOGNYYY1SNFCqqjAUDoAOwojpNz78vp7vN026/gJrRJdOb11t136M4nVfhjDqPxZ8L/ABQi1b7OPDOi6lo6aetuCsy3b2zb9+4bNn2bG3ac7+oxz5p4k/Zf8bW/ibWdS+DH7QviD4c6F4qvJNQ17RLbSra/jkuZeJprOWb57J5OWYpu+Y7gBgCvoOilyrT5/i7tPum9bPT7hrS9utvwVk/JpaXR5Jr+mfCb9m79nXUdD1OJY/B+h6RcW0sN3L5k2oNKG3oxP+tmnkkbOB8zSHAHSqX7Ivwnn+En7Pvhrwrrdu/9sX9u2qays7F5DdXPztHITyxRCkXPaMV23jP4PfDP4ieJfDvi7xv4Qs9Z1TwnJJNo8t0zslrI5Qs/lbvLdsxoQXVipUEYNdlVJ355S3lZP0V/zbu1srITXwxW0bv5vT8F999dkfN0f7K3xO8JTPoHwa/aj8R+CvAss0ko8ONodnqT2aSMWeKzu5/3lvGMnauG25zzXa/E/wDZ+Tx3oPhY+HviFr/hrxl4ITboPixWW8vEzGscoulkwt0koVTIrY3MAcjkH1yil9nl9PXTbXf8Sr+9zf8ADa76bHh/w8/Zv13w18SdJ+MHj/4ya3448W2Wk3mkXVzd2UNnbSxTPCyCC2hxHbqnlMSBuZ2lJZuFA9E+K3w30T4u/D7Wfh14hubu2stZhWM3Fo4Se3kR1kjljJBAZJERhkEZWusookuZcvTy0636ebuKPuy5lv8A5afkjxC3/Z58XeKvhpq3w9+Ofxq1LxzPPfQ3+ja1a6Rb6Ne6NJBtaCSJoCweVJF3+Y3XJBGCareB/wBm7xpD400fxv8AG/48av8AEy48LSyTeHbOXR7bS7SxmdCnnyxwZ+0TqhYLI5G3cxAycj3iimm1LmX9O1r+tuu/mJpOPK9v07enlt5BRRRSG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HtN/1zb+VS1Fdf8e03/XNv5UAS0UUUAFFFFABRRRQAUUUUAFFFFABRRRQAUUUUAFFcH8K/FGueJbvxvFrV4LhdH8VXem2QEaJ5dskULKnygbsF25OTz1q38XvGWpfD74ca54x0i3tp7zTIVkijuVYxsTIq/MFIPRj0Irf6vP2saK3ly2/7etb8zFV4OEqnSLkn/wButp/kdjRXGfF3xrqXw/8AhxqvjLSba2nu7BYWjjuAxjbfKiHO0g9GPfriuzqHTkqaqdG2vmkm/wD0pFRqRlNwW6Sfyd7fkwooorM0Ciimu6RI0kjhUQFmYnAAHUmgB1FeTaL4+ubXw14r+NGs3V5Jo92wi0DTQzEPbQlo4XSP/npcSuTkdVMXpXbfD7S/EGkeEbC38WanNfazMHur+SSTeEmlYyNEh/55xltij+6orpq4aVFNyezS+drtf9u7PzaMIV41GlHrd/JO1/n07q50dFFFcxuFFFFABRXA+L/FfjTwL4B8aeL9et9Fnk0lbm50eOy83DWwQeV9o3/8tN+7ds+XGMc0z4VeA9e8NwN4j8UfEbxF4k1XWLWN7qG7uR9ggkPzH7NAFAiHOOvIHQdK6Vh0qTqykktl1u97eVut/lfpzyrv2kacYtt3v0slpf59LdNdOvoNFFFcx0BRRRQAUUUUAFFFFABRRRQAUUUUAFFFeWfBHxz4l8Z638UrPxDfrcxeGvHF1oumKsKR+TaJaWsioSoG755ZDubJ+bGcAAEfek4LonL5JxX5yX4jatHm80vvTf6M9TorzzX/AIjaxpXx08IfC+Czs303xDoGsarcTureektpLaLGqENtCkXD7gVJyFwRg59DoTvFSWzv+Da/NCvq49rfik/yYUUUUAFFFFABRXkv7P3iLXfENz8ThrmrXV8NM+IGqafZieQuLe2jjg2RJn7qDJwBxyfWvWqFrGMv5lF/+BJP9Q+1KPZtfc2v0CiiigAooooAKKKKACiiigAooryz4I+OfEvjPW/ilZ+Ib9bmLw144utF0xVhSPybRLS1kVCVA3fPLIdzZPzYzgAAj70nBdE5fJOK/OS/EbVo83ml96b/AEZ6nRRRQIKKK8w+O3jTxJ4Kg8CP4b1AWh1rxxpGjX2YUk820ndxLH84O3IA+ZcMOxFH2ox7tL5yaS/Fg9Iyl2Tf3Jt/ken0UV474N8ReLdR+OPxl8Pwas08ekWWhHR7S8kc2ttNLaTMx2ryqs4Utt5OPYUm7AexUVk+Ev8AhK/+EZ0z/hOv7J/4SH7LH/af9k+Z9i+04+fyfN+fy85xu5x1rjf2j/F/iHwD8CPHXjTwnfiy1jRtFuLuyuDEkvlSquVbY4Ktj0IIpz9y9+g6adRpLqekUVW0yaS5061uJjmSWCN2OMZJUE1ZpyXK2mRCSnFSXUKK88+B3xG1j4n+FNV17W7Oztp7HxNrWixraqwRobO+lgiY7mY7ykaljnBOcADgUP2dfG3iXx74K1nVvFWoC9u7Pxb4g0uGQQpFttrbUZoYEwgAO2NFXOMnGSScmpi+a1useb5e7/8AJIbaX/gXL81f/wCRZ6lRRRTGFFFFABRRXnmq/ETWLH49eHvhZFaWbaXq/hjUtamnZX+0LNb3FrGiqd20IVnckFSchcEYIItZKK3d/wAE5P8ABMHpFy7W/Fpfmz0OiiigAorxL9qHXviZp9l4B8M/Cvx+PBmq+LfF0Giy6t/ZNvqPkwNa3MpHkTja3zRL3U+/XPCaxJ+1N+z9qnhfxJ43+P2j/E/w7rXiTTvD2o6dd+E7bR7mBbydYVmtpLZzvdWYEq4xtB+oKf7x22vJR+btb/0pDmuRX305vkr/APyLPqiisGw/4Tv/AITLVf7U/sH/AIRT7Jbf2V9n87+0ftOX+0efu/d+Xjy9m3n72e1b1HS4utgorzz4j/ETWPB3jv4aeF9OtLOW18Z65daZfPOrmSKKOwuLhTEQwAbfCoJYMNpPGcEeh0dL/wBf1qD0dvK/4tfowooooAKKKKACisHwV/wnf9it/wALF/sH+1/tdxt/sXzvs32bzW8jPnfN5nlbN/bduxxit6gAooooAKKKKACiiigAooryD9pbxLr/AIZ0DwRP4f1e60+S/wDiD4c065e3kKGW2mvUWWJiOqMvBHccUfajH+aUY/8AgTUf1GldN9k39yb/AEPX6KwLT/hPP+E21H7f/YH/AAiH2CD+z/J87+0vtu5/O87P7rytvl7NvzZ3Z4xW/R0uLrYKK8g8Ia3rNz+1F8R9AuNXvZdMsvDHh2e2snuHaCCWSW+EjpGTtVmCJuIAJ2rnoK9fo6J/1vYHpJx7W/FJ/q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B83+Dfgt4Q+KPiH4kXXjl9Rv7O38YXkVnYR3ssEFvL5UJa4AjZd0hBUZbIAQccms/XbrWB+zV8T/AAlrWr3Gqjwpq9xolreXLFp5bVJIHj8xv4mAk259FFe3fDrwXqXg+58Wzajc20o1/wAR3OsW4hZjshkjiUK+QMNmM5xkcjmuZl+DF/qng34j+EtU1a3gHjTWrrUrSe3DObdHSER7wwGWDRcgEjB6170MwTqRVWd4R9m0uzi43su9r379TxZ4FpOdONpylUTfVxftGrvtflt26dTk/i38JPh78MfgB4zs/A3h/wDs2HVEs2u1+1zzeYVuIwOZXYjhj0x1p3xZ+FPhD4X/AAhvtK+GVjJ4ebU9d0dmmjupp2SX7ZEqyDzXbpnoMA11N14D+LHj74beIvAvxS1nwvDcX0UUWnXuhwznBQht86S4GSypwmBjd7Vynxas/ivcfB68sPihqHhxLyTXtGhsrrw6J1KobyEGR/O6SbuRtGK2wterKrTpzrcz9rFy1b5k/ZqO/wAVuV77HLWw1KnQqTjR5V7KajolyNRnzbfDzXWq3K/xI+Fvhz4JWWn/ABZ8CX2s2uuWerWMWqTTajLcf2xDNOkcq3CuxUk7ywKhQD0A4IX4qeHfAuofE/VdQ+Puka9c+F0s7QaBdxfazplqcHz/ADWtTmOUvg5k+UqBzwK6O5+Gfxm8a6vpmk/E7xl4cuPCej3sN9s0q0livNWkhYNELkPmOMbgGYRnBxgAcEdH42g/aCfVpE+H158PTo8qgKNYt70XMWRhuY3KPzkjhfQjvUQxUoyhzVVKfve9zNNRfLZKVrpq0ulkm11sbTw0WqjVFqD5fdsneScuaTje0k7xu73bV9bXNXTtGSfw94Yj+GnjBLLQbGWKXMYGorf2IB/cCaV2ZQeP3gJIxis34t3l5rEWm/C/Rrl4b/xbI0N1NEcPa6ZHg3UuexKkRKf70q0eDfA/i74c+DfDPhHwzqGj3wtL1pNauL6OSPzIZZXlm+zJHwrb3IQN8oA5qxonhzxFaa94s8fapYw3Gs3Yax0a1Ew2x2MIJiTeeEMshaR/TKA/drznKEK0qnMpKLbXeTvpf83fomtLno04zlSjDl5ZNJPtHTW3RWV1ps7boybnT7Txb8RtL8HadbRxeGvh7HDeXMKLiJ78pizgAxjEMeZcDoxiqp8a7e88U+KfAvwvfVryw0bxNdXz6r9jlMUtxDbW/mCDeOVRzw2OcV2Xw18JXHg/wtFZ6pKlxrF9LJqOr3K9J72Y7pSD3UcIv+wijtWd8Ufh/q/i9dH17wlrkekeJ/DVy91pd1PF5kDb0KSwyqOSjqcEjkdRV068IYmKcvdjdX395p+9/wCBNPvZLexE6Mp0JOK1lbTb3V9nyvG63tzN6pHDaX4J0r4IfFrwjoXw+lvLPw94xW/tr7SJruWeCOaCAzJcReYzMrnaVbnBB9hXHweFvhK3i7Ur79oiz1qz8XTazcGy1XULu+tbBrfzD9nFrcwusKKsewYZgwbdXp/hD4ffEfU/Gln8QfjDruhXF9o0E1vo+m6FFKtnbGUBZJ2ab52kZRtx0AJ9eM3xv4Q/aJ8bwan4Ou9b+HNv4Y1UNbTXcVheG/S3Y8lYndoi+PVsZ5GO3oU8U1VSlW97ltKak0/ib0lZt+60npray2PPnhoug+Wj7nMnGDimvhS1jdJa3a10er3MP4yeH/CuqfEb7X8bNI16/wDAsOkxDS5bMXb2Nrdb2897n7Md6uR5QVm+XG7J449f+Htt4NtPB2m2/wAPryO68PpG32KSO9e7XYWJIEsjMxw2Rgn5cbeMYHN+KNM+OeltZ6d8LLzwK+k21rFbhdfhvftKlFC58yFyr5xnlR+PWm+BvAvjr4feHNI0bS9S0K/uLrV5tR8RzXEMsKbJ3Z5Fs0ThSCQF3cEAkgE4rjrTVXCRp+02ekbu3XVxtZPu7u9/mdVODp4uVT2WrWrsr7LRSvdrytp+fmXihmPw/wD2iQWJA1OXHPT/AEK3rS8Y/B74dfC/4FeNNb8CeH20q91Hw6VuZlvbiUuAA3SR2C8k9MVPYeFNQ8eaR8dfCmkT28Vzq+vSWcEtwzCJZPsduPmKgnA74BNel/EXwXqXi/4V6x4F065tor7UNLNjFLOWEQfaBliASBx2BPtXVPFuj7OmptJuDkruzXJDfv1M44WNarOrKCbTq2bSum6ktux5b4h8B6f8IPhXrvxb0q8vdQ8fy6GIbjXry7lkd2maPdtjLeWiqcbAFyAqjJ5zT8f/AAX0D4PeArv4reCtW1mHxloEUd9c6rPqE0p1Uh18xLmNmKMj5OQAMcV7b4l8Fad4w8C3fgXXGb7LfWIs5niOGUhRh1z3DAEfSvMLn4WfHHxhZQeAviN458N3Pg6F4xd3Gn2syapqsMbAiKfcfLj3YG5kyfrmlhsfKcuadW1pXle/vQ0tFJLVLX3dFqvlnWwMacFFUua8dLW0nb4m273env6tW31V2+NfCuh/FT42x+C/iLPdTaBb+G4tQ07SVvZLeG8uWmdZpG8tlZ2jUJwDwGqT4FeHtA0v4ieO7XR7281W28Ova6Tpt/cX8twYLZ4xLJYqWYqVikUYONw3YJ4xWR8TfCcPxV+MF54fTwbY+LLDw3o0EF9Z6pqk2mwWU87mSN4JYQ7s7ouG/d4ARRv5xXV+ANR/sPTtc+FPgf4f6Z4P8SaHZR31tZ3Fx9p0+fziypM08WJXy0ZDb1D8Dr2cpyWDVOMnrFe7dcqvJPm3vdrf3dpXu0EaaeM55pO0l72t3aNuXa1lLVe9o1blvqVPiP4fi+KHxj0z4YeJb69Hhe08PS65dafbXDwC/n+0LCiSshDFFBLAAjmqvhPQU+FXxL1b4YeGb68PhbUPC0ut2lhc3DzDT545hEyws5LBGD5IJPIz610XjX4f+P8AUNU0T4ieCdc0bTvGmnaedPvYbuKWTTL6FyrvE2394qrINysPm7Gl8D/DfxlFrGr+PPiXr2m6h4p1TT/7Kgi02J0sdPtclvLi3/O258MzNzwB9ef20VhPZ+0XLytOGusruzta3Z83ZW8jpVJvG+09m+Zyg1LTSKUeZb3V7SXLbVu/drhv2evhHolx8P8Awn8U/EM1/rniqDT/ADtMnuL2by7GPYyRwxRKwTG087gSWZjnpjk9N8A+C734H3Xxx1jxZqtt49WzurqfXhrEyTW18pYfZBGH2BQwEfllckHHpXvfgbR5fhT8INN0jxFeRO3hrSD9sntQzpiJCzMgYAngHGQK8K8CfCmFvD+m/EzXfgXo3ia5dG1NNQn8QSJfXsLsZUnms5A9sZCjAkNMecDjGB6EcY61evVdRqPOuVq3w3m+VczilF6Nr0bi9Tz44NUaGHpezUpuOqd3eVoLmdlJuUdk/Oya0PoT4W6ZZaR8OvDtnYaUdNibT4bhrQyySGGSVfMkXdIzMfndupNfF3xz/wCGYvF3jbxV4j0b4Y/HX4heM7K6ubY+LfBkGpXcPh++iG3yoJPPjgURMAdqq6jnk19xeD/FOmeNvC+l+LdGWZbLVrVLqFZkCyKrDOGAJAI6HBI44Jr588LfAr9pTwa2q/C7w18TvB2nfC6+v7+9t9QTTZ38S20V3cPPJbJuP2UfNK6iZg7AHcFzgD5fGqrKvNyVpe96qV1pfdddd9N+j+iwbpxw8OV80fd9HGz1ts+mm2v3cl4k1nxb8X/hJ+y9eX/i7UtH1Xxfq1qmqanpsnlXLLJo159oKN/A7qHAcDKM24cqK3T8G/C37Lvxm+Gt98F7jVtH0Tx5rVzoHiPQp9Uuby0vXNlPcR3mJ3dlnV7fG4HkMRxk57HQv2fPEui+DvgR4YGsaZI/wq1CK51OTdIFuY00+5tsQfLknfMh+bb8oY5zgHt/ih8OdY8ceK/htr2mXlnDB4N8TNrV6s7MHlhNjcwbYtqkF986HDFRgNzkAGpS/eucetT/AMkfIn8vi0+a1sZqM/ZcktWqf/ky5vxvbU8U0X4H+EP2n/iR8Q/G3xpn1jWYfCnimfw34Z0uDV7qzttJjtYoibiMW7oTPJI5YuSeijHAx0v7HOhXnhkfGDw/fa/fa3Lp/wASL2AX9+wa5nRbGy2GVgAHfbtDPgFiCx5NSeIvhB+0D4H+IniDxX+zn4x8E2+jeN7xNR13R/Ftlcyx2d95axyXlm1sQzNIiJujkIXcuc88db+z38HvE3wfsPGMHizxmPFF/wCKPE8/iBtRMIhkkMtvbowdANqfPE+FXKqhQZOKjD+7HXT93Z+cr07v52bv1+Vl01bNvr7115RtKy+V0rd1835v+0T8H/h18bv2lvhh4L+KHh3+2tGXwv4ivBbfa57b98k1gFbfA6PwGbjOOelVvEvwb8I/FP4zQ/s6+IjqUfwt+HfgnTLu08MWmpXMEN7PPPPDGbmVHEsixR2oCgv95iSeufRPjj8MPiprvi3wt8Vfgl4h8NWPi3wtbX+nCz8S280mnX1pd+UZFdoD5sbK0CMpUHPQ4HXH8Z/Cf48SaxoXxl+G3inwZpnxOXQIdE8S6dqFvdSeHtVVWMnylT9oi8qV5TG/LFX2tjmoprlhFPZOV13b5+V2625lr0+RMuZyk09Wo2fZLk5lfpez9fmV/gb4ef4O/Gzxb8B/DusaldeCYPD+neJNEsNQu5Lp9HaWeeCW2hlkJcwnyVdVZjtJbHUkx/td6JrPinVvg54V0TxbqnhuTWPHBtJ9Q0yXy7mO3OmXvnCNudrtGHVWwdpYMOQK634K/Cbxt4Y1/wAQfFD4veKdO13x34pitrS5/sm3eHTdMsoN5itLVZCZGXfJI7O/zMWGQMZOz8UPhzq/jjxX8Nte0y8s4IPBviVtavUnZg8sJsbmDbHtUgvvnQ4YgYDc5wDck37NT1acb9dOe+ve0bJ97dd3L0VR01a6dvXkt+MrtevTY+fPj14O8Ffsz+A/DHw3+FPhTx1b6D4/8WsfElp4QubnUNe1GNLOSSRLdppS6mQwxiQoy/uxJjGTXL/Aqw0jw38bvCEP7PH7PPx1+G2iX091H4wg8XaddRaNdWZt3ZJt1xcTYuVmWIKVK5DOOckH6m+OHwmv/inoekzeGfFL+GfFfhbU01rw/q4txOlvdKjxsksRIEkUkcjoy5HDZ5xg4Hw00j9rmfxXb33xo8X/AA0tdAsBJ/oPhLT7tptSZkKp58t2T5IUkPiIZJABOMgui2ptve/3rlSSv20a5enTe46qvBJbW/G719dVr9+x4t4j8e+Ifhz8Efjvr/heXU4tRuPitcaWkulxCW+jS6uLKCRrVDw0+yRvLH98rXnGi6f4c0Lxb4d1v9nb9mj9pbwd47m1ywGoa14i0y7/ALP1W1adFu11Np7mRNjRGRtwRcOFIIxX1Gf2b5df8B/E7wL4q1tLZfGvi668S6Xfaa7GbT3LQSW0hDqo8yOWAMVGVIGN3JxW8J+G/wBts+INN0nxz8SPhePDGn3ML3Oq6Ro90dZ1OGNgWjkilP2aAygbWZAdu4lcHFThvc9nfdKn9yhFNN+TT5l1T0vsiteXtLbNz/GUrO3mmrPpbpueX/tLj9l/xf8AFDULPxj8MPi18WfFmhw28FxY+DItRu4vD5KboyFhmihikYMHPLHI5A6VB4a1n4i/Ez9i7TIPK8eapBYeKJdI16CHdH4mufD1rqMkckLKp3m68lY0lRTuYLIoyTz6Vc/CD9pDwf8AEnxZe/Bvx74FsPB/j3VP7a1KTW9MubnVNJu2gjhla0WNlhmBESsBKQAeMEA7tjwb8J/jJ8I/hDeeEfhn4s8Lah4mbxDqeqx3nii1uZ7e6gurqWYCY27RMkxEilnVWXIYBcEERTVqfvLSybXTmUotq3VfEn/MvXS53c1yvq1fry8sknfo9rdnbtrhfs86P+yr4E07xbe/s4QSWGp2Nm0ms6Leahqa3UDIpZfOsr6TfCSQRv8ALGeQCRXylot/4D+I/hKz+JPjb9nr9qfxF8T9Wsvt0XjjRtKu/KtbiQb0OnGO6WFbVCQIx5R+QDPWvsT4YfCT4yaj8Rrn4s/tD6v4Hm1hdAm8NWWmeELW5SzFpNMkssk0tyfNkcmNQFxtUbiOSa5rRPhJ+178J7GD4b/B34jfDe/8B2ZaHS7nxVp142r6TaEnZAnkMIbgRg4VpNpOADgcVck27tu7StZ/DZyvZ9G1yvstU3daqLS22vr56LddbO689Glbb2r4M3njfUPhN4QvviVayW3iqfRrR9YikQI63RiXzNyjhWznIHQ5HFfHHxz/AOGYvF3jbxV4j0b4Y/HX4heM7K6ubY+LfBkGpXcPh++iG3yoJPPjgURMAdqq6jnk192aHZ6lp+i2FhrOrtqt/bWsUV1ftAkJuplUB5TGnypuYFtq8DOBXzl4W+BX7Sng1tV+F3hr4neDtO+F19f397b6gmmzv4ltoru4eeS2Tcfso+aV1EzB2AO4LnACxN51ZShvaVmtNbq1nuuvS+nyZQtTpRUu6un2s73XXW3lr81yXiTWfFvxf+En7L15f+LtS0fVfF+rWqapqemyeVcssmjXn2go38DuocBwMozbhyordPwb8Lfsu/Gb4a33wXuNW0fRPHmtXOgeI9Cn1S5vLS9c2U9xHeYnd2WdXt8bgeQxHGTnsdC/Z88S6L4O+BHhgaxpkj/CrUIrnU5N0gW5jTT7m2xB8uSd8yH5tvyhjnOAe3+KHw51jxx4r+G2vaZeWcMHg3xM2tXqzsweWE2NzBti2qQX3zocMVGA3OQAdZS/eucetT/yR8ify+LT5rWxzqM/ZcktWqf/AJMub8b21PFNF+B/hD9p/wCJHxD8bfGmfWNZh8KeKZ/DfhnS4NXurO20mO1iiJuIxbuhM8kjli5J6KMcDHS/sc6FeeGR8YPD99r99rcun/Ei9gF/fsGuZ0WxsthlYAB327Qz4BYgseTUniL4QftA+B/iJ4g8V/s5+MfBNvo3je8TUdd0fxbZXMsdnfeWscl5ZtbEMzSIibo5CF3LnPPHW/s9/B7xN8H7DxjB4s8ZjxRf+KPE8/iBtRMIhkkMtvbowdANqfPE+FXKqhQZOKjD+7HXT93Z+cr07v52bv1+Vl01bNvr7115RtKy+V0rd183wXx68Dx/Ev8AaV+GvgjU/EOs6fod94W8RPq1tpl49q+o26zWH+jPIhDojMVLFCGKqVyAxql4D+Hmifs1/tIaF8MPhheanZ+B/HXhrVL5/D9zfTXdvYX1lJBie3aZ2dPMSdgy5IJAPoBb+PWi+Oda/ac+GS/DjxXbaB4gs/CviO6tJry1+02dwVm08G3uYwQxicMQSjK6kKwOVwel+FHwk+LsvxFl+M37Qvirw3qPiW20uTRNG0nwxBPHpWmW0jq88itcfvZJZTHGCW4ULgZBG2KSbpxtp/Ev53dRL195r0tf1zq6ymt9YW8tIN+ml9euw/8AYrlln/Zd8ByzSvI7WdxlmYkn/Spu5rwf+zL/AMRfsm/BrR7PXr3Sbm/+JlvbrqNqVNxbbtUvAZIywIDgE7SQcHBwcV6Pb/Az9qL4ax3/AMO/gV8T/BFl8PNSu7me0k13TbmbV/Dcdw7PJFZ+WRDOqu7snnYxkDoM10fjP9mK6m+DPgL4P/DXxhNoX/CGa3p2qJrM2JLrNuzu84UqyPM0r79rAIcsDgVpUkqs1Va054O3W3OnL7vufQt+6pQT+zPX/t1pfffbp1OD8bfBTwb+y14y+H/xL+Dd3r2kXHiLxlp3hzxLZXGsXV7BrkN87RtNcC4kc+cj4dXXHO7jnjttBJHxq/aJIJBGjaEQR/2D7iodL+D37RPj7x74e1b9oTx14Kn8M+CtRXVtK0zwpZXMD6rexgiC4vTcM3l+XkuI4iVLHk8Cu50z4Wa7Z/EL4qeLJb6wNn460/TbSwRWcyQvb2ssLmUbcAEyKRtLcZzjvjXjKWGlDdvmt5JqKS+9Sdul/kqpOKrxltblv5tSbb89LK/W3kfO174afxV+zf8As82XjPQ/Fmt/C8eH7c+L7Dw2tzJcSsbGMWjTxWv+kSWqt5pcR5IbyyRgVt+KdG/Z80X9if4r2v7N9/DJ4fbR7w3Fumq3d2bS58oAo8V1I0lu+AMxkIe5Fel2PgX9o/4c/BTwD4F+EOr/AA2k1zw3otrpmqr4ktr+W0neKFE3wTW7o6gFW4aI7gR93BB5k/s4/FfxJ8Nvi6/j7xP4Ul+IHxW02GwkXSIJ7fRrEQQtFCql98zk72LSMpbkADCiunE2qTr8u0nLyvd6evdbW/Azw37v2PN9m3y7+n43/E4z4t/s3eH/AIS/Ce+/aM8HeK/EqfFfwtp0Wt3Hia51a4lOq+VteW1uLcv5It3XcgiRFCjaOQCD9i2Nwbuyt7tlCmaJJCB2yAcfrXB/Gf4d6x8Rvgd4n+GWi3dnBqWtaHJplvNdMywLKybQXKqzBc+ik+1d3YW7WljbWrsC0MKRkjoSFAonK7klte6+d727LbTb72Z04tQg3vZ3/wDJbX/E+U/2T/2efg/eazrfx5ufCG/x1beOvFMcWq/2hdDao1C5hA8kSeSf3ZK8p79ea5/4MfsrfDn43eGfFmv/ABQvdf1V4vHfidNCht9XuLOLRCup3AMsCQuqtM0m5zJIH/gXGFwfXPhp8MPj18KviLfaPoviLwPqfwo1fXNS16dL23uo9es5Lx5JmghKHyHQTuDuf5tpbjoK7X4HfDnV/hh4U1XQdavLO5nvvEuta1G9qzFFhvL6WeNTuVTvCSKGGMA5wSOTjTjaML9KdvSV4X9Ho3det9TSd1J21vNv1j79vlqtH6HzXrnxc+I2ifsi6faahrvirWNYXxzL4AvdV0GLzdevbG31GaBntgTzeSQwbA2c7m3Z3c1yHw9sNA8N/FHwZe/s3fs1ftC+ANVvNfto/Et14n027TSNR0tyRdNeNPcyr5iqS6MAvzj1Ir6Hg/Zl1PUPg5rHw71bxUmla2/jLUvF+h6zpimY6bdPqUt3aSFJFUOVDqroeDlwG6NVzwLof7Zs3irT4/ij45+F9v4Y06YSTv4b0u7bUdVRVIEcv2k+VAGOGYxgkYwuM5qsO2pKdT4rxb/8BjdNrpzKV49npe7sqkfccY7e8kv+3pWa/wC3eWz6W1tu/ONG+APg34+fGX43W3xYvNa1nw7pfiixSx0GPVbi0s4rk6TZs1ywgdGd8bFUMSq4YgZYmqHwu/Z38O/GxPGngb42+JfEnjLw/wDDPxLceFvDNpc6xc2/kxRolwlzO0Lqbi5VbpYRI+QEhXCglifob4a/DnV/Bnjj4l+J9RvLOa28aa/b6rZJAzF4oo7C2tysuVADb4XI2kjaV5zkBvwj+HGs/D/V/iLf6teWU8fi/wAX3HiGyFuzlo4JLW2iCSblGHDQvwu4YK89QJpKyjCWypr/AMDXs196XNqW27SfXnf/AIC+d/c/duuvU5P9kXWdeufAXiTwdr/iC+1x/AXjDV/ClpqN+++6ubS1lHkmZ/43COFLd9orj/j38Gvht8cv2oPAng/4peG/7b0iDwZrV9Hb/bLi2xOl3ZKrb4HRuA7DGcc9OlerfBH4Yax8ME8cprF/Z3X/AAlHjXVfEtr9mLHy7e6ZCiPuA+cbTnGR0wTWF8bfhj8W9W8a+G/iz8DfEPhez8U6BYXukS2Pie3nfTr2zuXidtz2582N0eBSCo5zg4HWm050qk1eyV/8TptN+vM9fvC1lVhDRczt/hVS6XpyrT7jz/xD8GvCXxj+NN18CfF7akfhj8NfCGjtp/he11K4t4Lue4e4jSS4lRxLL5UdsqoC/UkknJz0vwF0Wf4T/GPxz8BdG1rU77wdpmj6V4h0K11G7e6l0oXMlzDLaxyyEu0INsrKrE7dx5OSan8bfCf47p4g0v4yfCnxV4N074iT6DbaN4n0vVre6k8P6r5ZLq6NGftERikkm2NyWVgGxg56P4J/Cbxh4R1fxF8SPiv4psdf8eeLhbRX0mm27QafYWluG8mztUcl/LUySMXb5mLZIyMmo3Und/zc395tu2vXdO/RLl8nE7Ne6v5eX+7ZRv6bNWW7d+7XH/ti+Ff+E3X4TeE/+Ek13QP7T+IFtD/aWh3n2W/tv9BvDvhlwdjcYzg8E1558UPgFJ+z0PDvx6X4ufEP4jQ+DtcsWuNI8e62dWt1huZ0tWntRtTybmPzgyOQ3Tp3r2z9pD4d/FHx3png/Uvg/d+FofEfhHxLDrsK+JXuFspFS3niKt9nUyE5mBwNvQ89jwdx8Iv2rfjHeaXoP7RPir4Yad4L0/UrXVbzTvBdtfvcas9vIssVvNJeHEcXmKjMUBJ244zkTh/dl299N/4bQv8Ak/Mqv70bbrkt87z/AM15Gykkg/aI+NeHYbfAOhFeeh/4mXSvJvh5+yl4T8dfs2eFfi5rPi3xV/wstPB9tf6P4oi1q5il0jZaq0EEEKOIREqqqsChZ8uxbc2R9Fr8K9dHxU+IXjk31h9h8XeGNN0Wzi3P5sU1v9r3tINuAh+0R4IJPDZAwM3/AIa/DvWPBvwG8PfCzU7yzl1TSfDEOizTwMxgaZLcRllLKGKbuQSoOO3as5qUaNRw+Oy5e971Hp56r7zROLrR5vhvr2ty01r3Wj+4+eviJpmi/tKeCf2Xofi3pEeq2njK7W91e1jmltkmlOiXExIaJldB5ihsKw9OlbXxt+DmjeGB8CPgn8KtW1XwRoT+Kb+1V9MvpWuYbV9PvJbhI5pWdwzhpVDkkoXyMbRXSan+z58SrT4M/CXRPBfinw/Y+PvhPHaS2k19DLPpV5Mlk9rNFJtCyiNlkbDhQwwOATx0kvw6+LfjG7+Enij4i3nhGLxB4M1q91PXk0RrkWcqSWd1bxraiZS5I86It5hXo5B6A9VXkdWah8PtE7dGtLeqsmvTyZzw5lTjff2bXmpWl+Oq1/yOJ+J3wr/ZY+BHwf8A+FeavpPiSw8OeJtdFyNC0PUdSutQ1/UDFgwAJI00gZYwWUMqZVSSCefLv2dYfBZ+MetfBXwD8LPir8PPh/4u8E38l94d8bWlxbxm5SaKE3Nj500rjdHcOsnzDkR+gx9H/Hz4X/ETxleeEPHXwi1/QtN8Y+B764urCLXoJZNOvIriAwzQzeV+8TKkEMmSMY75GR4B+D/xhT4u6P8AGf4teO9C1TVIfD1/o1zpmjWklvYWPnTWska2ok3SSDMMpeSVtzFkAUBcVhTSnNqps+ZPzXI0vXW1tkrLRWTes5OMVybqzXk+e79NNe7v8l5rJ8RvFtn+yZdfCp9Qf/hYtvrA+ESS5YSNePKLeO7HfmyZbrd9TX1V4V8O6f4Q8MaR4U0lWWy0axg0+2DHJ8qKMIuffCivnDTvAekeL/27ta8UaNeyy6X4M0Kyv9ZtVINv/wAJHPFNbwOR/wA9VsSc+mY/WvqOrUnOHtJfFPV+dtNvOXNJf3ZIhxUZ8kdo7eV7O3yXLF+cWfEN/LrJ/Y3lXRNam0zUZviq8NvfRgO1u7+LiocKeGwTnaeDjBro/iV8A/Cf7Ncvh742/CPV/Een+JP+En0fT/Ect7rV1er4ktr27itpheLM7KX/AH3mKyhQrDIHTHbf8M6+Lz8DY/hgdY0f+0k8dDxOZ/Ml8j7KNe/tDZnZu8zyflxt27+N2Pmr0L46/DnWPij4HtvDGh3lnbXMOv6NqrPdswQxWl/BcSKNqsdxSJgoxgsRkgciaV4cr688b/4bU0/lo011tqFa85VLbNSt6uVRr56pp9L6Ha67qEmk6HqOqRIrvZ2k1wqt0YohYA/lXyB8Pf2WvCnxX+DmlfH7xd4q8VS/FnxJow8QQ+LbfWrmCfTJpY/Njht4UcQrBHkIEKHK55GRj7IuraC9tprO6iEkM8bRSIejKwwQfqDXy/b/AAH/AGqvCmgv8FPh/wDF3wdbfDJopLKz1a/065k8S6VYOSBaw7WFvLsQ7ElfDY5wMDGUoyamoaSaXK+z1vr0veOvk/JPaLiuXm+FP3l3WltOttdPNeq5zU9R8SfH3Tv2YbjXPE2o6NN410nUZtem0iY20tzGdOR5o0deYhIVwSuGVWbaQcEdN4a+E3h/9mT9oPwJ4b+EFzqWl+D/AIg2urW2reHbjULi8tUu7WBZ4ryEzu7pKfmR/mwRjjivRh8C00TxJ8Hm8HzW1t4e+GFrfWJguJGNxLFLZC3i24XDNkZYsV6kjPStrxv8O9X8TfFX4ceO7K7s47HwdLqr3sUrMJZRdWvkp5YCkHDcncRx0z0rpk4qq509m5fc72Xp2Wyeq11OaCl7KMJ9EvvXX18+q0eh8T654i+Hvxd8Y+L9f+N37PH7QfxJ1DTvE+p6Zot34W027k0bSba1uHgiSzMFzEplxGGkZlJMhPYV9b/smXfxAuvgtp3/AAsS08TQXkF7fQaePFEPlaw+mLcOLRrxe0/lbQxPJxnnOTymofCL9pT4X+Jdeuf2b/GPgG48NeJ9Um1q40TxraXZGmXc7b7h7Wa0O5kkcl/LfAUk46k17Z8P9L8aaP4SsbH4heKLbxB4hHmSX19a2S2kDO7swjjiGcIikIpJLMFBY5JrOj7lFR8kn62V3bve+vW/d6aVfeqX8216a2XktVp0aVtEfPniD4T+FP2n/wBoP4i+GvjEdT1fwr8PYNHsdK8PxancWlm1xdWxuZbuUQOjPL8youWwFU8HPF/43fDjwh8Kfhl8NfBfgWwubHRrT4n+GGgt59QubwxbtQQkK9xI7hc9F3YHYCtv4i/CX456D8TdV+Lf7OPinwdb3/iiztbTX9E8XW1y1jcSWwZYbqOW2PmpII22FcbSACegxe8TfDT4z/EfwB4SsPiJrHgoeJ9F8ZaP4ivDosF3BYfZbS5SVoo/OaSR5CqthiEUkgYXrRS0dPl0tOm352nFt+ezl5LTS1i5tXlfW8ZJfODVvLXTzevW5hax4hvPC/7Rfxe8RWYEkukfC3Sr+GNz8peKfU3XI+orn/gv+x98HfFfhLwf8ZfiLaa94n+IWr6fZ67eeIrnxHqMNx9pmjWbEYhmREjQttVQvCgDmvW2+Edzf/GLxn431mezn0DxX4RsPDRtFZ/PzFLdtMW+XaFKXKgEMTkNkDAz5v4I+HP7aHwug0r4deE/HPwm1vwNoipZ2Opa/puo/wBsx2ScJG8UEiQyMiAKG3ruxk4pYe8N9H0fb36jevS6cX8vIiquZvt1Xf3IJetmpL5nIfFP4yeI/hP+0d8UV8A+AdT8YeLdQ8EaJc6dY2sBaCGK2a+ae5uHyMIgdcIDvkdlReWyPc/2dvC+h6d4Fh8c2Hja68aan44SHWtT8R3DEf2hIyDYI4gdtvEinYkKgbAMHLZJ0vD3w51XSPjZ4w+J1xfWj2PiLRNI0yC3Td5sclo900jPkbdp+0JjBJ4OccZ5jQvhZ8TfhTb+O9O+DupeFzpOsXUWr+GNL1wXAt9KvZpCdQibyRuFs3EsaocrJI4wFxlwfLGz3a3/AO3m7ejTT9VrulFzXPK62uv/AEmKv8ndW7Nvpr7RRTYvM8tPO2+ZtG/b0z3x7U6gSd1cKKKKBh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x7Tf8AXNv5VLUV1/x7Tf8AXNv5UAS0UUUAFFFFABRRRQAUUUUAFFFFABRRRQAUUUUAFFFFABWZ4h8N6J4r08aV4gsRd2qzw3IjLsv72KRZI2ypB4ZVOOhxzkVp0U4ycJKUXZoUoqScZap6BRRRSGFFFFABRRRQAUUUUAFVtTsf7T026077Xc2n2qB4fPtZPLmi3KRvRv4WGcg9iBVmigDmfh78PtC+G2gtoOhS3tyJriS8u7y+n866u7h8bpZXwNzEADIA6Diumooq6lSdabnN3bIp04UYKEFZIKKKKgs8+8dfBTwz441pfE0eteIvDeuCEW0mp+H9SayuJoRyI5CAVYDtkZ98Vo/D34XeG/hvFevpM+pahqOpuj3+qardtdXl2UBCeZIeygnAAA5PGTXYUV0vF13S9g5vl7fp6eWxz/VKHtfb8q5u/wCH320vvbQKKKK5joI7i3gu4JLW5hSWGZDHJG4yrqRggjuCK8gk/Ze8GZaxs/Gfjyy0Byd3h628QSJppQnLR+XgsEPPAbvXsdFdFDFVsNf2Mmr/ANfh07GFfDUcSkqsU7bf1+fcq6Xpmn6Lptro+k2kVrZWUKW9vBEuEjjUAKoHoABVqiisG3J3e5tGKilGKskFFFFIYUUUUAFFFFABRRRQAUUUUAFFFFABRRRQAUUUUAFFFFABRRRQAUUUUAYt54N8NX/i3TfHV3piya5pFnc2Fld+Y4MUFw0bTJtB2ncYY+SCRt4Iyc7VFFGyt/Xf8w63CiiigAooooAKKKKACiiigAooooAKKKKACiiigAooooAKKKKACiiigAooooAKKKKACs7xFo//AAkWgaloH9qajpn9pWk1p9t06fybq28xCvmwyYOyRc5VsHBANaNFJpSVmNNxd0cT8JfhD4O+C/hd/C/g+O9kW5upL/UL/ULlrm91G8kx5lxcTNzJI2Bk8DgYAFdtRRVNuWrJSS2CiiikM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Dn9PvPEN9YW199t05PtEKS7fsTnbuUHGfN561Y3eIf+gjp3/gC/8A8eqLw/8A8gHTf+vOH/0AVf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G7xD/ANBHTv8AwBf/AOPVaooAq7vEP/QR07/wBf8A+PUbvEP/AEEdO/8AAF//AI9VqigCru8Q/wDQR07/AMAX/wDj1G7xD/0EdO/8AX/+PVaooAq7vEP/AEEdO/8AAF//AI9Ru8Q/9BHTv/AF/wD49VqigCru8Q/9BHTv/AF//j1V9QvPENjYXN99t05/s8Ly7fsTjdtUnGfN46VpVQ8Qf8gHUv8Arzm/9ANAG7RRRQAUUUUAFFFFABRRRQAUUUUAFFFFABUV1/x7Tf8AXNv5VLUV1/x7Tf8AXNv5UAS0UUUAFFFFABRRRQAUUUUAFFFFABRRRQAUUUUAYXh//kA6b/15w/8AoAq/VDw//wAgHTf+vOH/ANAFX6ACiiqGua5pfhzTZdX1i6W3tocbmIJJJ6AAckn0FDdgSvsX6K4aP4u6ErwPqeh+INLtLhgsd7e2HlwHPT5gx4Priu5VlYBlIIIyCO4osK4UUUUDCiiigAooooAKKKKACiiorq7tbG3ku725it4IhueWVwiKPUk8CgCWikR0lRZI3V0cBlZTkEHoQaW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qHiD/kA6l/15zf8AoBq/VDxB/wAgHUv+vOb/ANANAG7RRRQAUUUUAFFFFABRRRQAUUUUAFFFFABUV1/x7Tf9c2/lUtRXX/HtN/1zb+VAEtFFFABRRRQAUUUUAFFFFABRRRQAUUUUAFFFFAGF4f8A+QDpv/XnD/6AKv1Q8P8A/IB03/rzh/8AQBV+gArh/iaiTXPhO3lUPFJr9sHQ8huG6iu4rhfinPHYjwzqty2y1stdt5J5O0aYb5j7UnvH1X5oa2fo/wAjr9V0rT9c06fStVthPa3K7ZYyxG4Zz1BBHIHQ1geIvF0fhi4sfDWiaJcatqk8QMFlDIECQr8u55GztHGMnPTmtPxB4q0bw3okmv39yHtVUFPKZWaYnoEyQGJ+tcvb39tbfFkXV832ZdW0OJbPzsKWYSZMf+97U1q7ff8Ac2LS1/u+9I1/DHjd9a1K50DWtEn0XWLVPONrLIJFkizjejgAMM9f684wrH4raxrWntqXh74f3uoQ25cXbC6VBGQxwqZXMrbQGIUcZAqxdXNvqHxhsUsZFnbTtJmF2UOREWb5VY9jz096n+DaqvgCyKqAWmuScdz5zj+lC1V/L9Wv0B+67ea/K5APihdavD9p8FeD73XIYohJdP5ywCFiM+WMg73A6qvt1q/cfEfTF8Cy+ObK0lmihKpJbOwR0cyBGVjzggnP0+tVfg8qr4WucADOp3ecf79cbegf8Kr8ZrgY/wCEhlGP+3iGlJ2sl1Sf3tafiO2vo7fn/kda/wAUL20a31LVvBl9Y+H7qQJHqckykhW4V3iA3Ip9SenTPSmz/FO+tY49auvBN/H4clkCrqZmXdsJwshhxuCHjBJ6Ed+Kv/FVVHw21dQBgQR4H/bRKXxsq/8ACrtRXaMDSxgY4GFGKcnypy7f1+goLncV/N/wP8y94o8ZW3h6GzjtLGbVb/UyVsrS2I3TYGSxboqgEZPPX64p6H46vLrW08N+J/DNxoWoXEbS2qtOs8U6qMsFkUAbgOcVxuux6gmt+B7i18RJofn6ObeO9kt0mRZNikphyFBYEDNdFbeE9V/4SjR73xV8RotUmsjLNZ2f2GG2dyUwxG1ssAOTwenaq5bSs+7/AAv/AMP/AFcTd1p2T/r8v6sR2/xR1jVnvIvDfgO71J9PuJYbk/aliRQrELhmX5mIGdoGRxyab4n8U2Hi74Ua1qdlHLCyRNDPBKMPBKrLuRvzH4H8Kt/CQAaLqxAAJ1u8J9/mFctqCn+wPihHGvAvd20D2BJ/rWbV6bv/AC3/AC/zNUrVFb+a35/5HXeHPFOuWugPfeKPCh0nTtP09ZluRfR3BmCqOAigFSRzz9KfoPi/xfrU9rNJ8O57XTLohlu31GIusZ6OYiA3TnHX61qWdlp/iPwZb6fO/m2l9p6RM0bdVKAZB9a5m5u/FXw7k0q1udcttb0q6u4rFI54fLvIlb5V2spxJjuSM/zG0/4rT7/fq/8AgeRjH+Gmv60/4c9CooorMo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qHiD/kA6l/15zf8AoBq/VDxB/wAgHUv+vOb/ANANAG7RRRQAUUUUAFFFFABRRRQAUUUUAFFFFABUV1/x7Tf9c2/lUtRXX/HtN/1zb+VAEtFFFABRRRQAUUUUAFFFFABRRRQAUUUUAFFFFAGF4f8A+QDpv/XnD/6AKv1Q8P8A/IB03/rzh/8AQBV+gAqG+sbPUrSWx1C1iuLeZdskUihlYe4NTUUNX3DY5PT/AIU/D7S71NQs/DcImjbchklklUH12uxX9OK2df8ADOg+KbRbHX9Niu4kbcoYlWU+qspBH4GtOih6qzDbUyvD/hbw/wCFbZ7TQNMitI5DufaSzOe2WYljjtk8VZ0jR9N0GwTTNJthb20bMyxhmbBZix5JJ6k1cooFZFLSNF0zQrZ7PSrUQQvK87KGZvnc5Y8k9+3Sqb+D/Dcml3ujPpoNnqNw11cxea/zylgxbOcjlQcAgcVs0UDKmq6Tp+t6bNpGp2/n2lwoSSPcy7gCD1BBHIHQ0XulafqGmS6NeW/mWc0XkPFuIymMYyDn8c5q3RQ9dAWmxm3/AIc0PVNJTQ9R02G4sY0VEikBO0KMLg9QQO4OaoeH/h74O8L3ZvtD0OK3uCpXzWkeRlB64Lsdv4YroaKL63DpYpaVo2m6JDNBpdqII553uZFDE5kc5Y8k4z6DimW3h/RrRtQaGwj/AOJq5kvAxLiZiu05DEjGOMDitCijy+QHNad8NvBGlJexWOgRImoR+Tco0sjq6ZzjDMQOeeMUzR/hj4F0C/TVNL8PxxXUXKSPLJJsPqA7EA++M11FFGwbh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UPEH/IB1L/rzm/8AQDV+qHiD/kA6l/15zf8AoBoA3aKKKACiiigAooooAKKKKACiiigAooooAKiuv+Pab/rm38qlqK6/49pv+ubfyoAlooooAKKKKACiiigAooooAKKKKACiiigAooooAwvD/wDyAdN/684f/QBV+qHh/wD5AOm/9ecP/oAq/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UPEH/IB1L/rzm/9ANX6oeIP+QDqX/XnN/6AaAN2iiigAooooAKKKKACiiigAooooAKKKKACorr/AI9pv+ubfyqWorr/AI9pv+ubfyoAlooooAKKKKACiiigAooooAKKKKACiiigAooooAwvD/8AyAdN/wCvOH/0AVfqh4f/AOQDpv8A15w/+gCr9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Q8Qf8gHUv8Arzm/9ANX6oeIP+QDqX/XnN/6AaAN2iiigAooooAKKKKACiiigAooooAKKKKACorr/j2m/wCubfyqWorr/j2m/wCubfyoAlooooAKKKKACiiigAooooAKKKKACiiigAooooAwvD//ACAdN/684f8A0AVfqh4f/wCQDpv/AF5w/wDoAq/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UPEH/ACAdS/685v8A0A1fqh4g/wCQDqX/AF5zf+gGgDdooooAKKKKACiiigAooooAKKKKACiiigAqK6/49pv+ubfyqWorr/j2m/65t/KgCWiiigAooooAKKKKACiiigAooooAKKKKACiiigDC8P8A/IB03/rzh/8AQBV+qHh//kA6b/15w/8AoAq/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UPEH/IB1L/rzm/8AQDV+qHiD/kA6l/15zf8AoBoA3aKKKACiiigAooooAKKKKACiiigAooooAKiuv+Pab/rm38qlqK6/49pv+ubfyoAlooooAKKKKACiiigAooooAKKKKACiiigAooooAwvD/wDyAdN/684f/QBV+qHh/wD5AOm/9ecP/oAq/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UPEH/IB1L/rzm/9ANX6oeIP+QDqX/XnN/6AaAN2iiigAooooAKKKKACiiigAooooAKKKKACorr/AI9pv+ubfyqWorr/AI9pv+ubfyoAlooooAKKKKACiiigAooooAKKKKACiiigAooooAwvD/8AyAdN/wCvOH/0AVfqh4f/AOQDpv8A15w/+gCr9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Q8Qf8gHUv8Arzm/9ANX6oeIP+QDqX/XnN/6AaAN2iiigAooooAKKKKACiiigAooooAKKKKACorr/j2m/wCubfyqWorr/j2m/wCubfyoAlooooAKKKKACiiigAooooAKKKKACiiigAooooAwvD//ACAdN/684f8A0AVfqh4f/wCQDpv/AF5w/wDoAq/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UPEH/ACAdS/685v8A0A1fqh4g/wCQDqX/AF5zf+gGgDdooooAKKKKACiiigAooooAKKKKACiiigAqK6/49pv+ubfyqWorr/j2m/65t/KgCWiiigAooooAKKKKACiiigAooooAKKKKACiiigDC8P8A/IB03/rzh/8AQBV+qHh//kA6b/15w/8AoAq/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UPEH/IB1L/rzm/8AQDV+qHiD/kA6l/15zf8AoBoA3aKKKACiiigAooooAKKKKACiiigAooooAKiuv+Pab/rm38qlqK6/49pv+ubfyoAlooooAKKKKACiiigAooooAKKKKACiiigAooooAwvD/wDyAdN/684f/QBV+qHh/wD5AOm/9ecP/oAq/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UPEH/IB1L/rzm/9ANX6oeIP+QDqX/XnN/6AaAN2iiigAooooAKKKKACiiigAooooAKKKKACorr/AI9pv+ubfyqWorr/AI9pv+ubfyoAlooooAKKKKACiiigAooooAKKKKACiiigAooooAwvD/8AyAdN/wCvOH/0AVfqh4f/AOQDpv8A15w/+gCr9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Q8Qf8gHUv8Arzm/9ANX6oeIP+QDqX/XnN/6AaAN2iiigAooooAKKKKACiiigAooooAKKKKACorr/j2m/wCubfyqWorr/j2m/wCubfyoAlooooAKKKKACiiigAooooAKKKKACiiigAooooAwvD//ACAdN/684f8A0AVfqCPw1pUMaxRG9REAVVXULgBQOgA38Cn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S0VF/wj2nf89L/AP8ABjcf/F0f8I9p3/PS/wD/AAY3H/xdAEtFRf8ACPad/wA9L/8A8GNx/wDF0f8ACPad/wA9L/8A8GNx/wDF0AJe3tnptnPqOo3cNraWsTTzzzyBI4o1BLOzHhVABJJ4AFef6hr15r2oSG5i1O2gXT7m5s9MjBikigaKRFvtRBKmMSENHBatls7pHQvGws/Qf+Ee07/npf8A/gxuP/i6bJ4a0qaNopTeujgqytqFwQwPUEb+RQBq0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B5b/w058Dv+h3/wDKbef/ABqj/hpz4Hf9Dv8A+U28/wDjVfBdFfnP+t+O/kh9z/8Akj5n+2sR2X4/5n3p/wANOfA7/od//Kbef/GqP+GnPgd/0O//AJTbz/41XwXRR/rfjv5Ifc//AJIP7axHZfj/AJn3p/w058Dv+h3/APKbef8Axqj/AIac+B3/AEO//lNvP/jVfBdFH+t+O/kh9z/+SD+2sR2X4/5n3p/w058Dv+h3/wDKbef/ABqj/hpz4Hf9Dv8A+U28/wDjVfBdFH+t+O/kh9z/APkg/trEdl+P+Z96f8NOfA7/AKHf/wApt5/8ao/4ac+B3/Q7/wDlNvP/AI1XwXRR/rfjv5Ifc/8A5IP7axHZfj/mfen/AA058Dv+h3/8pt5/8ao/4ac+B3/Q7/8AlNvP/jVfBdFH+t+O/kh9z/8Akg/trEdl+P8Amfen/DTnwO/6Hf8A8pt5/wDGqP8Ahpz4Hf8AQ7/+U28/+NV8F0Uf6347+SH3P/5IP7axHZfj/mfen/DTnwO/6Hf/AMpt5/8AGqP+GnPgd/0O/wD5Tbz/AONV8F0Uf6347+SH3P8A+SD+2sR2X4/5n3p/w058Dv8Aod//ACm3n/xqj/hpz4Hf9Dv/AOU28/8AjVfBdFH+t+O/kh9z/wDkg/trEdl+P+Z96f8ADTnwO/6Hf/ym3n/xqj/hpz4Hf9Dv/wCU28/+NV8F0Uf6347+SH3P/wCSD+2sR2X4/wCZ96f8NOfA7/od/wDym3n/AMao/wCGnPgd/wBDv/5Tbz/41XwXRR/rfjv5Ifc//kg/trEdl+P+Z96f8NOfA7/od/8Aym3n/wAao/4ac+B3/Q7/APlNvP8A41XwXRR/rfjv5Ifc/wD5IP7axHZfj/mfen/DTnwO/wCh3/8AKbef/GqP+GnPgd/0O/8A5Tbz/wCNV8F0Uf6347+SH3P/AOSD+2sR2X4/5n3p/wANOfA7/od//Kbef/GqP+GnPgd/0O//AJTbz/41XwXRR/rfjv5Ifc//AJIP7axHZfj/AJn3p/w058Dv+h3/APKbef8Axqj/AIac+B3/AEO//lNvP/jVfBdFH+t+O/kh9z/+SD+2sR2X4/5n6J+DPjF8OfiDqkui+EPEX2+8ht2uni+yTxYiDKpbMiKOrqMZzzXZ18Z/sZ/8lQ1T/sAT/wDpRb19mV9hkuPqZjhVXqpJ3a0209Wz2sDiJYqj7Se/kFFFFesdg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HtN/1zb+VS1Fdf8e03/XNv5UAS0UUUAFFFFABRRRQAUUUUAFFFFABRRRQAUUUUAflzRRRX4efBBRRRQAUUUUAFFFFABRRRQAUUV2Xw2+Gl/8AES8vSNVs9I0rSYRcajqV42IreMnA47scHAyBweRWtGhUxE/Z01d/5attvRJdWxxi5yUYrVnG0V6H4h8D/CfTdMu7jRPjbFqt/boxisz4euoROw/hEpLKM9iePevPKK1GVCXLJr5NP8U2iqlOVPSVvk0/yYUUUVkQFFFdX4B8CN45OvBdUFkdE0e41bmHzPO8rb+7+8Nud33ucY6GtaNGdeXJTV3Zv5JNv7kmVCEqklCO70RylFFFZEhRRRQAUUUUAFFFFABRRRQAUUUUAe9fsZ/8lQ1T/sAT/wDpRb19mV8Z/sZ/8lQ1T/sAT/8ApRb19mV+m8Lf8i5erPqso/3ZerCiiivoz0wooooAKKQkKCzEADkk9q8wfx34y+JVxcWHwhSzsdGgdoJvFmowGaGRxwwsbcFftG08eazLHkHHmc1nOooNR3b6L+tPV6HVhsJPE3kmlFbyeiX6t9kk27Oydj1CivN4vgnZ3m+bxb8RPHev3EwHmF9fmsIc99sFkYY1Htg/U0k3wVSxIuPBnxK8c6BcxriIHWpdSt84wN8F6ZVI9htPHUVPPUWrj9z1/Rfib/V8E3ye3d+/I+X7781v+3L+R6TRXmFr8QfFvgPUbbQ/jFaWRsbyVbax8VaajR2UsrHCR3ULFmtZGOMNuaNicBlPy16fVwnGorx/r+v+Cc+JwtTCtc1mns1qmvJ/mnZrZpMKKKKs5g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wCubfyqWorr/j2m/wCubfyoAlooooAKKKKACiiigAooooAKKKKACiiigAooooA/Lmiiivw8+CCiiigAooooAKKKKACiiigAr0z4Q+LPB9jpXibwJ45vLjT9L8UQQoNQgjMhtZomLIWUclcnsO3ocjzOuy8G/CvxL4/0LU9W8Kta3t1pciCTTVlxdSRsP9YinhgDx1z1x2B7cDKtGo/Yx5rpprXWLVntZ/dqt+hrQlONWLpfF0/r0Nbxn8ENe8OaLJ4t8P6zpninw5GcNqOlyh/JHH+tj5KdecFgO5FWvDnw8+H2keCbLxz8Vte1i3i1p5F0rTtHjjNzMkbbXkZpAVAz244wcnOK6n4QeEfF/gLQPGvibxxpF3o/h+bQbizkgv0MDXVw3EarG2GJ5YA4/i46mt/S9W1/U/gt4Qv/AAV8OPDHjU6PFcWWpQajpv265s5A+V8tAwbDDk4BJ+WvZpYChFSq8jTcFJRknK15OLdlZtWStfbmu76M7oUIScZuNrqWmr1XLbTe1m3b+69ehwGr/B/w02u+DdQ8K+ILvUfCXi/UI7FJ5EVLq1fzFWSN+Nu4ZJB244PHAJ3bv4V/AXTPF0vw51Hx34iGuvO1vFdRxRGyt5Gb91FLldzPgqGK4XOeVq1c6z8S7nxZ8NNN8YeAtI8JaT/bsVxYWWn2YtN7+agdmhLsyEbu4XO49a838ff8lp1v/sYZf/R9U6WGpciVFWnUcdU00uWndLW696UmutreZNd06FGdZQu1y7ppaqTdl2dl+NuhseGPgm83jTxHonjTWV0vSPB6NPq97Eu5jH/B5YweXHI4PHYnivQPhxovwqXSfHGtfDXX9alaHwzf2t1ZaxHGJirAFJo2jABT5CCDyMjOOlbOu2R8UfED4x/D2wmiXV9bstPmsIpGC+e0EMbsgJ4ycj9T0BrlPg98M/GnhXRfHmv+J9En0qBvDV9ZRR3a+XLM+AWKoeSo2/e6HcMZrTD4b6rLkpwvH2dVudne9qkbX2Wyjbzv1R2UKMKWJiqUb/vGnu7JNW/DXz9D5/ooor5M8IKKKKACiiigAooooAKKKKACiiigD3r9jP8A5Khqn/YAn/8ASi3r7Mr4z/Yz/wCSoap/2AJ//Si3r7Mr9N4W/wCRcvVn1WUf7svVhRRRX0Z6YUUUUAeZ/E2S78aeJNL+Dmn3EkNpqVu+p+JJom2uulo2wW4I5BuJMoSOdiS+or0WysrPTbODTtOtYra1tY1hhhiQIkaKMKqqOAAAAAK8++Hv+n/FP4natOAZra/07SIj3W3isYpgv/fy5lP416RWNDWPtOsvy6fh+Lb6npZg3SVPCx+GMYv1lOKk2/PVR9IoZFNDOm+CVJFDFcqwIyDgjjuCCD9KJZoYFDzSpGpYICzAAsTgDnuSQBXlHjASfA64v/iPopDeEbmb7R4i0gyBfs8jsA17abiBvLH95D/y0J3L8+Q8vgq0uvi/dab8VPE4RdCiYXfhfRVlWRIx/DfXJUlXuCPuJkiIHu5JCjW5pclveW/ku9+t/s9+trStcstSo/W+f91snbVyt8Fr79XrZLW7uk/SdX0jTNf0u70TWbGG8sL6F7e4t5V3JLGwwykehBrg/hVdaj4b1LV/hFrd5NdyeHEiudHu523SXOkylhDvb+J4mR4WPUhFY/er0ivN/FwFh8bfAGoQErJqFhrGmT46PEEhnXP+60XH+8aKloTjU+T+e33St6JvuRgpOtTqYWWzi5LylBOV/nFOL9U3sj0iqWt6pHomi3+tSxmRLC1lumRerBELED8qu1gfED/kQ/En/YIvP/RL1daTjTk1vZnDRipVIxezaPG/A/w38cfFvwrYfEnxf8avGuk3+uwi+tbDw9frZ2NnC+TFGYwp8whcZJIJ6EnqfTvhPD8SLPw5c6V8T5orvUdP1Ce2tNQTyw2oWakeVO6oSEYgkFTg/KMjPJr/AAF/5It4J/7Adp/6LFafxPg8KXXgjUbbxt4kl0LRZAguryK++yMFDg+X5nXD42FRywYgcmt6tqUpRjtt+O/r+fXUxpN1YxlLd6/h+XkdVRXx94a8UfAXwj8VfBg/Z48TXaNq+prpOuaSPtzW9zbyqQsxNyMb0fbja3fp1z2sXw1034pfHz4naX4x1DULjw5YjR2fSIruSCG6ma0+VpDGQxCYYhQQCzZPSpSctV5/hb/NW89HYd0m0+lvxdv68j6MorwLwX9r+DHjXxv8N9I1G6vvD2n+Gx4o0W0vJWlNhguj26uefLLKCB2+pYmp8Lv2ffh98Q/Bei/Ej4lQal4l8Ta9bpqc9/capdRNEZPmWONYpFCogIAH5YGAEve1W3/Ba/OL6/mN+7o9/wDgJ/k0fRFFfMnxx8XfDlPijYfDf4ueK9R0vwTpmhRXf2GF7t/7TunkZFWd4Q0jIiR55IJY5yaf8B/FHgKD4tzeEfgf4i1LVPBF3o0l3dWE6XRh0q8SRQrRNcKHAkVjkZOTzngAELVNvP8AC+/bZ236dxT9xa+X4227767dex6N+zZqepav8Lob3VtQub24OqakhluJmkcqt3KANzEnAHAr1KvJP2XP+SSwf9hbVP8A0slr1uhfDH0X5IqXxy/xS/NhRRRQ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D8uaKKK/Dz4IKKKKACiiigAooooAKKKKACremarqmi3iaho2pXVhdR5CT20zRSLn0ZSCKqUU4ycXzRdmBr614w8W+JIkh8ReKNX1SOJtyJe3ss6qfUB2ODUOjeI/EPhyZ7nw9ruo6XNIu15LK6eBmHoShBIrOoqvazUufmd+99Rucm7t6mnfeJvEmp6nFrepeINSu9RgKmK7nu5JJoypypVySwweRg8VTuL69u7yTUbq8nmu5ZDK88khaRnJyWLHknPOetQUUnOT1v5/PuDk5bsvza9rlxq39vT6zfSanvEn217hzPvAwG8wndkAAZz2q5feOPGmpyNLqXi/W7t3ge2Zp9QlkLQtjdGSWOVOBlehxWJRTVWaXKm7eo1OSu09woooqCQooooAKKKKACiiigAooooAKKKKAPev2M/8AkqGqf9gCf/0ot6+zK+M/2M/+Soap/wBgCf8A9KLevsyv03hb/kXL1Z9VlH+7L1YUUUV9GemFFFFAHmvhhx4d+NvjHQbj5F8T2dl4hsiekjxRi0uFHuojt2P/AF1FelVxfxN8Iat4gs9P8QeEporfxR4buDe6U8pxHPkbZbWU9o5k+Un+Fgjc7cVd8CfEDRfHljM9mstlqdg4g1TSboBLvT5+8cqfqrDKsOVJFYUXyN0nurteav8Apez9E+qPTxcHiqUcXDWyjGX91xSin6SSWv8ANddr4tr4O1zxh4s/4Sn4hwRxafo10/8Awj+hrIJIkZSQL64I+V5mHKLyIlPdySCLwbrngfxaureAoIptA1u6zrOitII0tpXPzX1rnhSTzLFwH5ZcPkP6DRVRoxjZrdder739bfla1lbN5jWd07cjVuX7KXSy7p63ve9227u5XmmoyjxH8fdHsLbDw+DtCur28YchLi9dI4E9m8uGdsdcMPWtv4ifEfT/AALaQWdvavq3iPVSYdG0S2YfaL6b/wBkiXq8rfKi5J5wCfDPwXfeEtHubvxDeR33iTXbk6lrV3GCEe5ZQojjzyIo0VY0B/hUE8k1Lftaiito6v16L1+15WV90a4eDweHliqmjmnGC730lL/Co3jfrJ6XtK3YVV1PT7bV9Nu9KvATBewSW8oBwSjqVOPwJq1RW0oqScXszzE3F3R4H4Uk/aK+E+h2/wAPbH4Xab420/SlNvpusw69DYZtgT5YmhlBbcowDt4wMAnqYfE3wk+Leq/Dixn1rUNP8UeKbPxUvimXSLq4Y2DxjI+wRNJwEUHK7sKDke5+gqKptt8zeumvo0/TdLoKySslp29U167N9TwTWNB+OPxI1vwTrOveCdJ8K6V4d8R2t9LpKanHeXJRA++dpkCxhVBCrGgLEuScYFdx4L8I69o3xZ+IninULRY9N8QHSjYSiVWMvk2xSTKg5XDeoGc8Zr0OihPlTS8/x5f/AJFCavv2S+5t/qeZXfgDVtU+NOteI760x4f1PwauhmdZl3NM1w7OgXO4YQ5yRjkYzzjk/Btx+0P8LNFs/h5F8JdO8Y6fpA+y2OtW/iKCwV7UH92JIpFL71XAOBjjjPU+80Ul7qSX9at/g2yn7zu/60S/RHknjTwx8TdJ8ZWHxc8AaPpmpapJpCaVrXh+4vfLWdA/mKbe4KhQ6uzDLqAV7A8VvfD/AMQfF/xDqlzc+PPh/pfhLSo4NkNqNUW/vJZ9w+ffFiNY9uRjG7OO1d7RQtNOmtvK+v5t73Jevrp87f8ADdDzz4D+Etf8E/D2LQfEtkLW9XUb+cxiVJPkkuZHQ5QkcqwOM5GecHivQ6KKNkl2svuG9W33bf3u4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B8F/8Mx/HH/oSP8AypWf/wAdo/4Zj+OP/Qkf+VKz/wDjtfelFfK/6oYH+ef3r/5E8j+xcP3f4f5HwX/wzH8cf+hI/wDKlZ//AB2j/hmP44/9CR/5UrP/AOO196UUf6oYH+ef3r/5EP7Fw/d/h/kfBf8AwzH8cf8AoSP/ACpWf/x2j/hmP44/9CR/5UrP/wCO196UUf6oYH+ef3r/AORD+xcP3f4f5HwX/wAMx/HH/oSP/KlZ/wDx2j/hmP44/wDQkf8AlSs//jtfelFH+qGB/nn96/8AkQ/sXD93+H+R8F/8Mx/HH/oSP/KlZ/8Ax2j/AIZj+OP/AEJH/lSs/wD47X3pRR/qhgf55/ev/kQ/sXD93+H+R8F/8Mx/HH/oSP8AypWf/wAdo/4Zj+OP/Qkf+VKz/wDjtfelFH+qGB/nn96/+RD+xcP3f4f5HwX/AMMx/HH/AKEj/wAqVn/8do/4Zj+OP/Qkf+VKz/8AjtfelFH+qGB/nn96/wDkQ/sXD93+H+R8F/8ADMfxx/6Ej/ypWf8A8do/4Zj+OP8A0JH/AJUrP/47X3pRR/qhgf55/ev/AJEP7Fw/d/h/kfBf/DMfxx/6Ej/ypWf/AMdo/wCGY/jj/wBCR/5UrP8A+O196UUf6oYH+ef3r/5EP7Fw/d/h/kfBf/DMfxx/6Ej/AMqVn/8AHaP+GY/jj/0JH/lSs/8A47X3pRR/qhgf55/ev/kQ/sXD93+H+R8F/wDDMfxx/wChI/8AKlZ//HaP+GY/jj/0JH/lSs//AI7X3pRR/qhgf55/ev8A5EP7Fw/d/h/kfBf/AAzH8cf+hI/8qVn/APHaP+GY/jj/ANCR/wCVKz/+O196UUf6oYH+ef3r/wCRD+xcP3f4f5HwX/wzH8cf+hI/8qVn/wDHaP8AhmP44/8AQkf+VKz/APjtfelFH+qGB/nn96/+RD+xcP3f4f5HwX/wzH8cf+hI/wDKlZ//AB2j/hmP44/9CR/5UrP/AOO196UUf6oYH+ef3r/5EP7Fw/d/h/kfBf8AwzH8cf8AoSP/ACpWf/x2j/hmP44/9CR/5UrP/wCO196UUf6oYH+ef3r/AORD+xcP3f4f5HzN+zN8HfiN8PvHl/rXi/w79gs5tIltUl+1wS5lM0LBcRux6IxzjHFfTNFFe7l+Ap5dR9hSba31319Ej0MNh44WHs4beYUUUV2m4UUUUAFch4y+F/hvxlewa48l9o+v2ieXba3pM/2a9iTOdhcArLHn/lnIrpyeK6+ipnCNRWkjahiKuGn7SlKz/rTzT6p6M8zfRv2htFjWDSfG3g3xHGrcPrOkTWdwVz0Z7aQxk47iJee1CaD+0DrkQg1vx74T8ORFvnbQdHlubkrnost1IY1OO5havTKKy9hHZt29X/w52f2pU3VOF+/JH8rcv4HJ+Cvhl4Y8DS3Go2K3eoazfAC91nU7g3N9dAdA0rfdUY4RAqDsorrKKK2jFRXLFWRxVq9TETdSrJyk+r/r7uwUUUUz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CW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+ubfyqWorr/j2m/65t/KgDif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f8L6+Bn/AEWjwJ/4Udn/APHK/GSigD9m/wDhfXwM/wCi0eBP/Cjs/wD45R/wvr4Gf9Fo8Cf+FHZ//HK/GSigD9m/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f8L6+Bn/AEWjwJ/4Udn/APHK/GSigD9m/wDhfXwM/wCi0eBP/Cjs/wD45R/wvr4Gf9Fo8Cf+FHZ//HK/GSigD9m/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f8L6+Bn/AEWjwJ/4Udn/APHK/GSigD9m/wDhfXwM/wCi0eBP/Cjs/wD45R/wvr4Gf9Fo8Cf+FHZ//HK/GSigD9m/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f8L6+Bn/AEWjwJ/4Udn/APHK/GSigD9m/wDhfXwM/wCi0eBP/Cjs/wD45R/wvr4Gf9Fo8Cf+FHZ//HK/GSigD9m/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f8L6+Bn/AEWjwJ/4Udn/APHK/GSigD9m/wDhfXwM/wCi0eBP/Cjs/wD45R/wvr4Gf9Fo8Cf+FHZ//HK/GSigD9m/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f8L6+Bn/AEWjwJ/4Udn/APHK/GSigD9m/wDhfXwM/wCi0eBP/Cjs/wD45R/wvr4Gf9Fo8Cf+FHZ//HK/GSigD9m/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f8L6+Bn/AEWjwJ/4Udn/APHK/GSigD9m/wDhfXwM/wCi0eBP/Cjs/wD45R/wvr4Gf9Fo8Cf+FHZ//HK/GSigD9m/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f8L6+Bn/AEWjwJ/4Udn/APHK/GSigD9m/wDhfXwM/wCi0eBP/Cjs/wD45R/wvr4Gf9Fo8Cf+FHZ//HK/GSigD9m/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f8L6+Bn/AEWjwJ/4Udn/APHK/GSigD9m/wDhfXwM/wCi0eBP/Cjs/wD45R/wvr4Gf9Fo8Cf+FHZ//HK/GSigD9m/+F9fAz/otHgT/wAKOz/+OUf8L6+Bn/RaPAn/AIUdn/8AHK/GSigD9m/+F9fAz/otHgT/AMKOz/8AjlH/AAvr4Gf9Fo8Cf+FHZ/8AxyvxkooA/Zv/AIX18DP+i0eBP/Cjs/8A45R/wvr4Gf8ARaPAn/hR2f8A8cr8ZKKAP2b/AOF9fAz/AKLR4E/8KOz/APjlH/C+vgZ/0WjwJ/4Udn/8cr8ZKKAP2b/4X18DP+i0eBP/AAo7P/45R/wvr4Gf9Fo8Cf8AhR2f/wAcr8ZKKAP2b/4X18DP+i0eBP8Awo7P/wCOUf8AC+vgZ/0WjwJ/4Udn/wDHK/GSigD9m/8AhfXwM/6LR4E/8KOz/wDjlH/C+vgZ/wBFo8Cf+FHZ/wDxyvxkooA/Zv8A4X18DP8AotHgT/wo7P8A+OUf8L6+Bn/RaPAn/hR2f/xyvxkooA/Zv/hfXwM/6LR4E/8ACjs//jlH/C+vgZ/0WjwJ/wCFHZ//AByvxkooA/Zv/hfXwM/6LR4E/wDCjs//AI5R/wAL6+Bn/RaPAn/hR2f/AMcr8ZKKAP2b/wCF9fAz/otHgT/wo7P/AOOU+H41/BrVZU0vS/i34MvL28YW9vb2+vWsks0rnaiIiyEsxJAAAySQK/GGu2+B/wDyWr4f/wDY06V/6Vx0AcT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23wP/5LV8P/APsadK/9K464mu2+B/8AyWr4f/8AY06V/wClcdAHE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dt8D/APktXw//AOxp0r/0rjria7b4H/8AJavh/wD9jTpX/pXHQBxNFFFABRRRQAUUUUAFFFFABRRRQAUUUUAFFFFABRRRQAUUUUAFFFFABRRRQAUUUUAFFFFABRRRQAUUUUAFFFFABRRRQAUUUUAFFFFABRRRQAUUUUAFFFFABWh4fijm17TYZo1kjkvIVdGGQwLgEEHqKz60vDX/ACMelf8AX7B/6MFAG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WhDFGdBvJjGpkW8tlV8cgFJiQD6HA/IVn1pQf8i5ff9ftr/wCi56AM2iiigAooooAKKKKACiiigAooooAKKKKACiiigAooooAKKKKACiiigAooooAKKKKACiiigAooooAKKKKACiiigAooooAKKKKACiiigAooooAKKKKACiiigAooooAKKKKACiiigAooooAKKKKACiiigAooooAKKKKACiiigArtvgf/AMlq+H//AGNOlf8ApXHXE123wP8A+S1fD/8A7GnSv/SuOgDiaKKKACiiigAooooAKKKKACiiigAooooAKKKKACvQNH+Hun6lokNyb0faJgfmXJCn09K8/rV0fxNrGh5WxuPkYEbHG5R74rzsyoYqtSX1SfLJO/r5HLiqdapD9zKzKN7ayWN5NZyctE5Qn1xUFdPonhHUfFcU+p/bYoyzH7/JZvT2rAv7G4027lsrpdskTbTW1DF0qs3QUk5x3RpTrQnJ073ktyOCGS5njt4gC8jBFye5rR17w1q3hyVIdUhVGkGV2tkVlqzIwZSQVOQR2NdDpOma140kkikvywtI9wMpJ/D60sTVnh5KrKSVNfFe9/Kwqs3Tam2lFbnO0VLc281pO9tOhSSM7WB9airrTUldGyd1dBRRRTGFbeleGJ9V0a+1iOdEWyGSp71iVq2VlqkmiXl7bXLLaxuqyxg43HHWuXFynGC5JqLutX67fMyrNqPuu2qMqiiiuo1CiiigArX0XwrrGvRvNYQKY06s7bQT6CqNpp17flhZ2zy7Blto6Ct/R/G97oWlNpMVqu5WYhmHQn1FcONq4hU+XBpOd1u9l3OfETqKNqFnI5y5t5bSd7addskZ2sPeoqknnlupnuJ23SSHcx9TUddkeblXNubq9tdwoooqhhRRRQAUUUUAFFFFABRRRQAVpeGv+Rj0r/r9g/8ARgrNrS8Nf8jHpX/X7B/6MFAG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WlB/wAi5ff9ftr/AOi56za0oP8AkXL7/r9tf/Rc9AGbRRRQAUUUUAFFFFABRRRQAUUUUAFFFFABRRRQAUUUUAFFFFABRRRQAUUUUAFFFFABRRRQAUUUUAFFFFABRRRQAUUUUAFFFFABRRRQAUUUUAFFFFABRRRQAUUUUAFFFFABRRRQAUUUUAFFFFABRRRQAUUUUAFFFFABRRRQAV23wP8A+S1fD/8A7GnSv/SuOuJrtvgf/wAlq+H/AP2NOlf+lcdAHE0UUUAFFFFABRRRQAUUUUAFFFFABRRRQAUUUUAFFFFAGt4f8R3/AIeufNtn3RNjzIj0aun16xtPGlkNc0Mg3cK4ntz94j1rgqt6Zqd7pF2l5YzGORDn2Psa8zFYDnqLFYf3aq+5+T/zOSthuaXtaek1+PkzTgufDkfh+ayu7CUaoHO2UdvY1W8O+Irzw5dm5tVV1cbZEbowrr4NP8P+PYDdxAWeoKMSqvT/AHsd81V8R+AbfTNE+12LvLPAczNnIZfYV58MwwcnLC4lNSm9Yy1Sb7Pt2sc0cTQbdGqneT1T/rYbr2nQeLrD/hJNFj/0hOLmEDkn1riGVkYqykEHBB7GvQvhYk4ivZORCWUH0JxXUXvhfQ9Rk866sE3HqUG3JrkWcRyivLB1E5Qjs+qXZ+hiscsFUdCWsVt/keKqrOwVVJJ6AVbXSNUcbl0+4I9RGa9ls9C0exXbbadDx0Zkyfzq8qIowEUD0xWdXiyz/dU9PNkzznX3I/eeIQaBrNzIIotNnJJx9wgCvR4PDJ0/wbcaawBuGiaR9vduwrqgNv3eM9cUFSeiE/hkGvKx2f1sbyrlUVFp+rRx4jMale2lknc+fyCpKsMEHBFJXpur/DS3v7x7u0vhaiQlmR1J5PXFOg+Hun2Wm3abvtN3JEVRz0H0FfUf6yYLkUk3d20tt+mh639qYflTvr2PMKltbae9uI7W2jLySNtVQOpq1aaFql9efYba0kaTcVOVIA/GupNpD4RVNO07bda5dgLuHIhB9Peu/FY+FL93T1m9l2832SOmriIw92Osn/V35G3Hqmi+BNKisSyT3gG50UAkt/tegrzO+umvrya8dApmcvgDgZrofE3g3UdGsl1a7vRcGVgJODlWPuetQX3iDSrnw7DpUWkpHcR4zMOp9687LadKkvrFC9WU3aUtrfJ9DmwsYw/eU/fcnqznqKKK+hPSCiiigAooooAKKKKACiiigAooooAK0vDX/Ix6V/1+wf8AowVm1peGv+Rj0r/r9g/9GCgDN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Sg/wCRcvv+v21/9Fz1m1pQf8i5ff8AX7a/+i56AM2iiigAooooAKKKKACiiigAooooAKKKKACiiigAooooAKKKKACiiigAooooAKKKKACiiigAooooAKKKKACiiigAooooAKKKKACiiigAooooAKKKKACiiigAooooAKKKKACiiigAooooAKKKKACiiigAooooAKKKKACiiigArtvgf/yWr4f/APY06V/6Vx1xNdt8D/8AktXw/wD+xp0r/wBK46AOJooooAKKKKACiiigAooooAKKKKACiiigAooooAKKKKACiitLRvD+p67N5VjASo+854UfjWdWrCjBzqOyXVkznGC5pOyK+m6jdaVeR3tnIUkQ5+o9DXsWha3Z+ItOFxGBuI2zR+h7/hXlur2GkaOWsknN7dYw7KSqxn0HrSeFtfm0DUlnBJgk+WZPVa8HNcBDNqHt6KtNbPa67d/Q87GYdYyn7SC1W3mdtbOfBOrPa3Gf7Ivm3RSY/wBU/oasa74/0vSiYbJheT4yCh+QfWty7tLHW9PMEwWSC4XKsOcZHUV5V4g8H6pokzN5DS25J2SKM8e47V4eXU8HmlZPFu1RbrZS8/Xuup5+FjQxc/32kvz/AOCaE3xL12R9yRwRj0UcVZs/ihqKMFvLOF07lR81cR0OCORTo45JW2RRs7dgoya+plk2AlGzpqx67wOGas4o9R/4WVoX2YyiKfzAP9Weua4/UvHfiC9uDLBeNap2SI4FWvD3w/1DUitzqOba3PPP3m9sdq6q++HWg3Fp5NnG9vMB8shbOfwrwlPJcsrciXM31+JL+vmeengcJO27++xx9j8QvEFmQZZUuQO0orq9L+I+kXagXyNbS45J+5+FczL8NPESylYkiePPD78cfStnSvhjCjLLqt3vx1hTj9avHrI6kOdtJ/3d/u2+8rEf2fKPNfXyJ9S8d/aC1l4YsWuLhuDIE4HuKx1mXwcW1HUtt3rdyNyo5yIge7e9d/b2On6LaObK1jiSBC+QOePevF9Wv5NT1K4vZGJMrkjJzgdhWeTU6ONc6VGHLTW7b96XZN9F5InAxhXbhCNorfu/L0LOreJNX1oFL26Zot24Rj7oNZdKQQcEYPoaSvr6VKnRjyUkkvI9qEIwXLFWQUUUVoUFFFFABRRRQAUUUUAFFFFABRRRQAVpeGv+Rj0r/r9g/wDRgrNrS8Nf8jHpX/X7B/6MFAGbRRRQAUUUUAFFFFABRRRQAUUUUAFFFFABRRRQAUUUUAdF4A8I/wDCc+KLXw2dRFiLhZHM/lebtCIW+7kZ6Y610tr8PfhnqFythYfGe3a6lOyNZ9EngQt2Bdmwv1pnwBG74nacuQMw3Iyeg/ctV7RvgnHqetQWcvxK8GyJLKA0dlqfnzsM9ETaMn8avlV4p7Nfqyb6Sfb/ACMTQ/hrcyfE+H4deI52t3810lltyGyBEXVkJHQgDqO/SuOvIBa3k9qG3CGRo8464OM17Vpury6z+0xDcS2U9oIZntkinXbIFjtmUEj3xuHsRXn3h/wPf+NvEWqxw3dvY2NhJJPfX1y2IrePeeT6k4OB3weR1rJNvlfdNmjSXN8vxv8AqchRXoGo/C/S7jRL3W/Avje18SLpamS9txaPazRxjq6o5JdR3PHtmqXhP4dwa1odx4r8SeJbfw/okMv2dLmWFpnmmxnakakFsDrj8jg4pa3JOMor0HXfhho2jeHZfFcXj2zvdMmGzTJIbKUtdTgEtE69ICAP4ifwrz6lfWwdLhRRRTAKKKKACiiigAooooAKKKKACiiigAooooAKKKKACtrwtpfhzVr2WDxN4p/sK3WIuk/2GS63vkfJtQgjgk59qxaKaBnqTfCr4eroC+KG+L2NMe6NmJ/7An5m27tu3fu6c5xj3rhPE+m6BpeorbeG/Ev9uWhiVjc/Y3tsOScpsck8AA5966+f/kgNv/2Mzf8ApOa5bwh4Q1Pxnqjadp8kEEcMTXF1dXD7IbaFfvO7dh/n3ocfeaXS35J/qCfupvrf82jCor0gfCjQ9Zgu4/AnxDstf1KyRpZLE2Ulq8ir97ymYkSH6ce9UvCPwsk8U+GJfFc3iK00yytL5ra8e5QhYY1RWMmc/MSWVQmOSetLv5AcJRXe6R8NdI8U+KZPDng7xmmqomnSXguWsHtwZVOPJ2u2RnK/NnHPTirsfwi0nU47nT/DHxD03WPEFnEZJNNit3RZCoyyxTE4lI9h9cUAea0V6ZZ/CDR5LmPw/qPxH0uz8TyrxpZt3dElPSJ5wdofsVAJzwM1z3h74daxrPii98NX00OlnSVll1K4uD8ltHGcMx/vdRjnnOc45o62/rTcOlzlKK6zxL4a8C6Xp7XPh34kR61dK4U2p0me2JGcEh2ypx15IrmLa2uLy5is7WJpZp3WONFGSzE4AHuSaF7zsgemrIq1/Cfhq/8AGHiGy8O6cVWa8k272+7GoBLMfYAE/hXbt8INAsbqLQNe+J2l6f4hlUf6B9leSKNz91HnBCoenUd+M8ZsfCPw9qXhf40QaBrUQhurRLlJMHcpBgYhge4III+tVG19ezf3LuTK/Ldf1c5jxtp3w20mMad4R1XWtS1G3mEdxdTpEtnIoB3GMD5/vYxnIxnk8Gsnwn4U1bxnrcOhaOsfnShnaSVtscSKMs7nsBWj4s0DwTpVqtx4b+IH9u3LzbXt/wCyprXYmCS25yQeQBj3q78I/EWiaB4kuofEM7W1hq+nT6ZLcqCTB5mMPxz/AA49s5qYa37/AK2LnZO3T9Lmivw4+HbznTo/jPpv24DG19OkW23+n2gtsx7157eW/wBju57QTwz+RI0fmwtujkwcblPdTjIPpXa+I/g74q0aybWtJa18QaOAWW+0yUTLtHdlHzDA5OMgetY3gzwXf+M72eKC6t7GysovPvr65bbDbRepPcnsO/sMkJasHojnaK9DuPhbo+paXe3/AIC8eWviOfTY2nubP7HJazeUPvNGrk78e388As8OfCca34Ut/GmoeKbPStLM00d3LPET5CoQF2gHMjMTgKMdOvan3F2PP6K7m7+HmjXGha5r3hPxiNbh0MwNIo097dnjk4L4dsgKQex4BPFZXg3wbJ4sXV7iS/WxtNHsJL6edo94yv3Uxkcsc/keDSvv5f8ADhbbz0Ida8G6noWgaN4iu7mze21xJHt0hm3SIEIB3jHHXsTjocHisGun1XwPcaf4f8M61bXZu5vEvnLHbLDgxskgQKDk7txPoPxrpbn4T+FNEuI9I8V/FTT9M1llHmWkdjJOkLHoryhgqnpnIGPpzVNNN+v9eok9F6HmdFddoPw6vNd13UtNi1rTY9O0clr3V/N3WqR5wGVv4t2DtHf261qXfwu0m/0e91XwF46tfEb6ZGZru1+xvazLEOrorklwO/T2yeKm9lf5/Iq2tjz2iiimIKKKKACiiigAooooAKKKKACiiigAooooA6Xxd4Lfwrp+gX7aiLka7p63wURbPJz/AAZyd3Uc8fSm+HvB51/w34i8QDUBB/YEMMvk+Vu87zGK43ZG3GM9DXVfF/8A5F34f/8AYvx/yWofh3/yTf4if9eln/6Nak37s325vwbsOKu4Lvy/ja55xRXdaH8OtIl8OW3ijxl41t/DtpqDulihs3upZwhwzbEIIUHjPP4ZGceXwnBqPim38NeCtZXxB9rKrDOltJb5Y5yGWTldoBJPIx3qrO/L1Jurc3Q52ivTYvhL4Xu7w+HtP+K2lT+IPuCz+ySLA8v/ADzW4ztY54GBnPasrwn8J9b8UXWvaY1zDp9/oJRZorgYTJcq25wcKqhS2cHIHFK9xnD113w4+Hl18RtQv9MstRS0mtLJ7qPfHuErhgAhORtBLfe5x6Gq3i/w94U0EQR+HvHEWvzlmS5SKxkhSHGMFXYkSAnPI9Peuo+CN7c6a3i/UbKUx3Fr4euJonHVXUqQfzFONne/Z/kDT0t1a/M82uLee0uJbW5iaOaFzHIjDBVgcEH3Brrta+Gmo6D8PtL8d314q/2pcCOOz8r5ljZWZZC2e4XOMdCDntXc6j4GsviP4m0Px5YIsGia3E13rZBwtpLAP9IBPbdjg+pJqT4n+Kh4x+E6azFGIrX/AISRoLOIDAjt0hZUGO3AyR6k0ndQafxf8FL8b6eVwVnJW2f+Tf4W187HiFFd1ovgXwTd6bZXWvfFTT9Mu75Q6WsdlJc+UCcASupAjPqD09aqXvw31LTPHlj4Hv72EHUJoVgvIhvjkilOFlUZGR14z1B5700m5KPViurcxyFFeoP8HfD9lqh8N6x8UNMs9cd2SGz+yu6Hn5BJKG2xswwdpyRkdawdD+Geqah4/f4f6tcjTryLzd8nl+avyRlwQMjIYAYOeh/CpTvt6/cN6bnG0VasLJr7UrbTVkCNcTpAGIyAWYDP611F58P7PTvH194M1LxZZWNvp5Jk1C6QorKFDYVATljnhc8460+3n+n/AA4PRtdjja6dfCdq3w2fxt9ql+0rrA03ycDZs8nfu9c5rZ1L4Y6PPoF9r/gfx1beIl0tfMvbf7E9rNHH3dVcksB3PA4PXpUkf/JApf8Asah/6S0fZl3VvzRUVeS+f4JnndFFFBIUUUUAFFFFABRRRQAUUUUAFFFFABRRRQAUUUUAFFFFABRRRQAUUUUAFFFFABRRRQAUUUUAFaUH/IuX3/X7a/8Aoues2tKD/kXL7/r9tf8A0XPQBm0UUUAFFFFABRRXReEvDB1uc3N3uSziPzEfxH0FAFDR/D2p63IEs4Dt7u3C/nXX2Pw6sIlD314JmPWPDLj8RXVQxW9tCtvAsMEKcKpYKPrzUmCOmGHqDkfnQBhjwT4Y/wCgZ/5Gk/8AiqRvBPhoghdP2n186Tj/AMereAY9Eb8qQhh1Qj6igDidT+HI2mXSrtWbGREQf5muMvLK6sJmgu4WjYHuOte07M/eZE/32C/zqjq+jWOtwm3vgpbGEmUglT9fSgDx2irur6Vc6NevZXK8ryrdmXsRVKgAooooAKKKKACiiruk6Td6zeLZ2qZJ5Zuyj1NAFWKGaeQRQRs7noqjJrpLPwJqDRrcapcQ2ML8hpG5/Kr9zqmk+DojYaNElxqP/LW5bnYfQVyd9ql/qUjS3ly8hY5IJ4/KgDpH8OeFbVtkviRZj6opxSx+FfDV5kW/ieKJscCRTzXIUUAdBqPgvV7KE3cCpdW+cB4ju/SsBlZCVdSpHBBrR0rxDq2jyrLZ3bAL/Axyv5V0og0fxxbH7IiWerxjOwcLN/8AXoA4iipbm2ns53triNkkjOGUjpUVABRRRQAUUUUAFFFdR4T8NQ3kb6zqziOxtzk5/iPb60AUdD8KarrZMkURjgUFmkYcYHetyTRPBehhV1W/F+xGSIWYYPpxiqPiLxncX3+gaT/otjH8qKnBI+tcuSSSScnqaAOokv8AwKhxFoUkg9WmkH/s1TwTfDy4HlvYTwO33T5khAPv81chRQB2d14EgvYftPhzUYrokFjCCcoPcmuRubW4s5mguomjdeoYYqSx1K902YTWc7RkHOAeD9R3rt7O907x9bGwv40h1QDMcnA3n6+lAHn9FWdQsJ9Mu5LO5XDocfUdjVagAooooAKKKKACiiigAooooAKKKKACiiigAooooAKKKKACiiigAooooAK7b4H/APJavh//ANjTpX/pXHXE123wP/5LV8P/APsadK/9K46AOJooooAKKKKACiiigAooooAKKKKACiiigAooooAKKKKAJrOA3V1FbA48xwv5mvTfFFxF4S8Mx6fpeI3m/d7hw3TO6vL4ZWglSZPvRsGH1BrrvFWuW3iPQ7S8jkC3MLbZoj1HHUe1eHmeHnXxVDm1pp6+vS55+LpSqVad/hvr69Ch4T8Mv4gmmuZ2YQQDc5HVm7CsO9QRXk0YTZtcjb6c16J8Mb+3exmsQVWdG3Ad2FM8X+BWvpX1TRwPMb5pYumT6j3rmjm/sMyqUMS+WOij2/p9zJY32eKlTq6Lp/XmQfD3xQgUaHfy7cf8e7HoP9mvQCqupRgMHgg968Fmt7qxm2TxSQyL2YEEV1uhfEa9skS21SL7TGOBJ/Eo/rXHnGQyrzeJwet9Wv1RhjcudSXtaHXp/kd1P4X8P3Lb5NJt9x7hetT2mh6TYkNaabBEw/iVeazbHxv4evgNl4Yj3Evy1qpq2lyf6vVLVvpJXzNaONpr2dXmS7O55U1Xj7s7/iW8HOSefWjFQfb7IjIvYMf79MfVNNT7+pWy/V65FTm9k/uMeWXYtbV9KOB0rGuvF3h+0yZNRR8f88zmuf1L4nWMQI0u0eZvWUbcV2UMrxmJdoU3+S/E3p4SvVfuxZt+MtSTTdBuH3Ykl/dqvcg9a8b960tW1vVPENyr3cjSHOEjUcD2Ard8MeA73UJEvNTjMNqDnaw+Z/bHYV9rgKNLIMI3iZLmer/yXc97Dwhl1Fuq9WaD+EYtb8KWupwx+VqCxsWGMCRR0z71wiwTNN9nWMmTO3b3zXuksttptm0z7Ugt0zjoMAdK8h0mFtX8Ur9mHEtw0g9hkmubJMxq1YVpT+CN2r9L3dvkY4DFTnGo5fCtV5eRjujxuUdSrLwQR0ptd38TNFggki1i3jEfmlYpAO77Sc/pXCV72Axkcfh4146X/Bno4eusRTVRBRRRXYbhRRRQAUUUUAFFFFABRRRQAVpeGv8AkY9K/wCv2D/0YKza0vDX/Ix6V/1+wf8AowUAZtFFFABRRRQAUUUUAFFFFABRRRQAUUUUAFFFFABRRRQB6J8A/wDkpun/APXC5/8ARL1wB8z7T+63b9/y7euc8Y961fCHivUfBWv2/iLSobaW4t1dVS4QtGwZSpyAQeh9a6uD41X9nMLrTvh94HsrpOY7i30fZJG395Tv4NU2rp9l+rYlomu/+R6DcBx+0J4T+0gfbTpMP2z+95/2eXO73xj9K43REkufhn8R7azBedL61mkRB83lCYkk+wwSfpXG6b498Raf4yTx3JPHe6qsjSs9ypZXJQrghSOMHAAxjAxUXhzxrr/hTXH8QaLdLFcSlvOjZd0UqsclGU9VP5+hzUP3t+t/xkpfd0GvdtbW1vwTX6nXfAZXTxRql7ICLS20W7a6kP3FQqPvduvb2rS0Pwzq/wARPg5Y6PoEAN9ourTERSsIlulkUt+7dsKWGeRkYA+meX1/4seINb0eXQLTTNG0OwuW3XUOkWf2cXB/2zkk/hjPfNdWt2PCvwd0R7vw1B4mtNUnnud1zGfI04htuwNHhwzcnJYdDgU2rpt+S+d7/wCf3eYlo0l3b/CxS8X6cfAnwstvAutXVs2uXur/ANpy2sUgkNpEItgDlTgMePzOOma8sr0y/wDD3hfxD8ONT8a6f4TuPDc+mTQxxEXUk1vfB2CsF8zLAr14OP6eZ0teZ330/JW/CxW8Vbb/AIP+YUUUUxBRRRQAUUUUAFFFFABRRRQAUUUUAFFFFABRRRQAUUUUAejT/wDJAbf/ALGZv/Sc1ofBKWxTRvG6XmknVR/ZaSNYLM0T3ESs28Bl+YdRnHtXBv4r1J/CKeCzFb/YY746gH2nzTIU2YznG3HtnPeoPDviPWvCmqxa1oN89rdxZAdQCGU9VYHhgfQ05Wk5eat/5KkL7K8n/wC3XO90T4oeAPDepRaz4d+EItdQtw/kzHXp5QhZSpO1lweCar/aZpPgNdybypn8VZkC8Bs24OMemQDj2FR3Hxv8RMlxJp/hzwxpl9dIUl1Cy00JcsD975yxGT9K5QeKdRHhE+DBHb/YWv8A+0S+0+b5vl7MZzjbjtjOe9J6pp+X/pSf6Fxdn9/5NL8zsPgOxXxTqrKSCNCvSCO3C1lfBpmX4n+HirEH7Vjg9ijZrF8K+LNS8H31zqGlx27y3NpLZt5ylgEkABIwRyMcdvY1B4a1+98La7ZeINOjhkubGTzY1mUlCcEYIBBxz2Ipw0qqT2svzb/Uzkr03Fbu/wCSRo6q7j4i3kgdg41qRg2ec+eec13Pjrxi/g34x+KJW0yDUbHUI0tL6zlYqs0TRRkgMOVOR1we9eXXGqXNzrEmtyLGLiW5N0wAO3eW3dM5xn3rqIvix4mi8U6n4q+zaZJLrCql7aS23mW0qqoAUqxJxwP4s1EFywjF9E7/ADS/yZUtZyl3t+Df+ZpXfhbwN4r8K6v4o8Ef2lpl3oqpPeabeOJovLY4/dSAA8YP3uTjtWD8LpYYfiJ4dkuGVUGowglumS2B+uKueIPiprmuaJL4dtdH0PQ9PuHD3EGk2X2cTkHI38nOCB0xXGKzIwdGKspyCDgg1cHyT5umgprmg49dTovH1pfR+P8AXrWeCX7S+qT7UKks26QlcDqcgjHrkV7TuA/aD0eB2BuINDWO4GcsJPs7khvfBFeb2/xy8WxRQSXOl6Be6lax+VBq11YCS9jHYiTOMj3HPfNc5ofjvX9D8VHxkssd5qb+aXe7BcOZFKkkAg9DxzgcduKmK5YqHa/5NL89Ry95uXf/ADTf5GDL/rX/AN41asNG1XVILu607T57iKwi8+5eNCwijzjc3t/9c9jVNiWJY9Sc1r+FvFuveDdTGreH7428+3Y4KhkkQ9VZTwRx/hg00u45O7ujZ+E2t6/pHjrSItCuJh9svIoLiBCdk0RbDB1HBAUk5PTGe1ek6WvhzTIfivbDw+NZsbW+hkfT4p2ty0SyuWw6chUOTx2WuJb43+IoI5zonhzwxot3cKVkvdO0wRXBB6/MWI5+lcr4a8YeIfCWsf27omovFdtkSlvnWZScsrg/eBPPPfnrzTvfR9n+af6fixLTVd0/uv8A5/gdrpPxT8EeHJpr/wAK/ChbDUHt5IEnbW55wgZcElGXBH5fUVFrLuPgJ4fQMQra5cEjPBwrYqpf/GbXrmyvLTTvDnhrRpNQjaK5utO04RTyI33gWLHr64zXNXXizU7vwnZeDpI7cWNjdSXcbKp8wu4wQTnGOTjAFS9U/l+DuGzT9fysdD8G9attO8YLo+pkHTfEED6VdKTxiUYU/wDfWB9Ca3PFOk3Hwx+Gcvhe5+TVPEepyG44wfsls21PwZsMPUMa8qjkkhkWWJ2R0YMrKcEEdCK3/G3jjW/H2qxavrpgE0NuluiwqVQKuTnBJ5JJJ5py1SS9H6Xuvx/MI6Nv5/Pb8vyPQ0ZU0j4Ns5AUX8pJPT/j7jrg/ihDPD8RfEaXKOjnUp3AbrtZiVP0KkEe1UdT8W6pquiaLoM6wpBoQlFq8alZD5jhiWOcEggYwBXVx/HHxI6W76t4e8M6ve2qhIr+/wBNElyoHT5wwGR9KqbUnfzk/vt/kEW4xUfJfhf/ADNX4W3OlQfDLxo+qeHzrkMM1nNPYpcvAzxhj8xdAWAUgt+BzVPTPil4K8PG7uvCfwqXTtQuLWW2W4bWprgIrjklHXB6A9unWuX074j+LtK8UXPi+01PbqF4xNyTGvlzA9VZMYI4/DtzzWvqXxj1280690/TvDnhrRjqMbQ3VxpunCKaWNhhlLFjwc88ZqZe+rvqtvlbfsEEou3Z3/G5wVFFFABRRRQAUUUUAFFFFABRRRQAUUUUAFFFFAHpvxXD3Pg/4f6jEha3OjC38wcr5iYDLn1FR+AY3g+FnxAvplKQSxWdukhHDSeYflHv8y/mKxfC/wAUPEPhjSX8P/ZNM1bSXYyCx1S18+FHJySoyCOe2cZycZNM8W/ErxD4usINHng0/TdLtm3x2Gm2/kQB/wC8VySTz649qUlpJL7V/wAXd/8AAHF2cW+lvw2L+k+O/Dd94dsfCfj3w1PfW2ml1s7+yuPKurZHO5l2sCknPTOAK7jwH4Q0nwj8VdAudJ1F77Std0ue709rhfLmw0bfu2x/FjuMda4PR/izrGmaRa6Lf+HfDet29iuy1OqacJnhT+6pBHH1yayvEHj7xN4j8QQeJby+8i8tAi2n2ZfKS2VTlVjA6AEn1NU373re/o019/8AVyLXjb+rpp/cdTH43+Gmj6mso+Cj297ZThgH8Q3O6OVG7gr1BHQ1reHvEl14o0v4qeJJYRay31jE5iRj8ilmXbnjPHBPfmsb/heniR5Evrrw14WudURQF1ObSwboEdG3BgMj6Y9q5m08d69aweIYmaC4fxMu2+mlQ787yxK4IAJJPYj0xWck2mutmvvRaaun5p/czna9G+D/APx6eNv+xZu//Za85ra8OeK9S8LpqkenxW7jVrCTT5/OUnbG+MlcEYbjjOR7Vono/Rr700Jbp+a/Bk+k+O/EOi+F9U8IWFwi6fq7K04IO9ccMFOeAwADZByB25rq7z/k3vT/APsZH/8ARLV5nW3J4t1SXwhF4KZLf7BDfG/Vgh83zCu3BOcbcEnpnPehu6fd2/Br9EJaNdlf8U0d7r+mfDL4afY9D1vwhe+JtWltYrq5mfUHtIULjO2MR8kD3H49h0fi2OAfEn4XyQaW+nK1lYhbR3Z2t1EnEZLckrnGTye9cHbfGrxTDptnZ3Gl6Fe3enxCG01K7sBLdwKPu7XJxkcclT75rLvviZ4n1PXNE8Q6jJb3N5oKxrA0iHEhRy2ZOcsSTzgj8KpStNPopX+Wv+Yre449XG3z0KvxBZj488QsWJP9qXXOf+mrV7S8iL+0VpJkcB59IVQSfvObZ8c+prwDV9TuNa1W81i7CCe+nkuJAgwoZ2LHAPbJrV8ReONc8SeIIPE07RWl9bRwxxPaBk2eWPlYZJOe/WsoK0Yxfz/8Baf5l1PelJrr/mn+gzw9p99/wm2n6Z9kl+1JqcUbQ7fmDCUZBHtg/lXpuueGPDviL4m+OvEHiOa5l0rw8q3E8FoR5k7bQuwE9BlWB6H3Fc4/x38Xsr3Eel+H4dVki8p9Xj04C9YYxkvnbn/gOPaua8J+PPEHg/V59Y06aK4kvEaO7iu082O5VjkiQZyeec5B688mnrp5J/e7f5Clq3Lu19yv/meq/DjVPBGtR+KYvC/w5l0fy9BullvW1Oa4DIwGIyrDapbGcg5+U+9cZH/yQKX/ALGof+ktQy/GjxWEmtdNsdG0uxntprZrGwshDBmQYaTaDkvjoSSB6cmuaXxTqK+EW8GCK3+wtfjUS+0+b5vl7MZzjbjtjOe9N639EvulcuLSt8/xjYxqKKKCAooooAKKKKACiiigAooooAKKKKACiiigAooooAKKKKACiiigAooooAKKKKACiiigAooooAK0oP8AkXL7/r9tf/Rc9ZtaUH/IuX3/AF+2v/ouegDNooooAKKKKAJbW3a7uYrZASZGC8fWvYrGwi0yyi0+FQFhUBiP4j615/8AD6zW416OeQZSAgkfXP8AhXo4GT0zQBxfxNkeN9NRGIVoSxx65rA0vxdrGmKY1mMseOEc5Aqx451dtR1Y2yn9za/JH64rnKAOim8d+IXOYrryh6LT4PH2uRj986zH1euaooA0NU13UtWlMl3cuV7KDwK9F8Fs8vhW2eViW851yeuB0ryqu/8Ah7q7z20mjyniL54R7nrQBpeM9Hj1TSHuVUfaLQbgw6sPSvLq9wQK24OoIZHBB/3TXjWqW32PUJ7fOdrfz5/rQBUooooAKKKKAFCszBVGSTgCu0uJR4N8PR20GBqeoLukf+KNCOg+tYfhDT01PxDaW0pwm/cxPYCm+K9Qk1LXLmV2ysbeWn0HSgDKAklfABZ2P1JNIwKsVYEEHBBrQ8PTQwazayT42CQZJ6Cu28TeB4NTnkvdGZVlc58sfdk9waAPOK1tP8L6zqUP2iC1YRnozcBvpUlt4b1GHVre1v7KQI0gDEDIx9a9XQeWiQR/Kka7VC8DigDxqfSNStrn7JNZyrLjO3b1HrUEE89lcLPC5jlibII6g167r9zb22k3F5dxh9oAJ/jPYDPavIJnWSV3RNqscgZzigDr9eji8T6GniWBVF3CRHcqPvOf72K40V1Xw/uWfUJtGYBk1CMx4Pr2rnL62NpeTWp6xOV/I0AQUUUUAFFFFAF3RtNm1fU7ewgQu0rgYHcd66TxzqsUAh8O6W+LW2QbscEnuD+NN+HcLJc3uqx8PYRrIp9Pvf4Vy99cteXk103WVy1AEUUTzSJDGMu5CgepNdHeaFpnhxY49aeWS9dQxgUcID6mqXhM2665b/acbSTjP97tW18TbO4OsjUnU7JkVM+6igDR0zQfDOrae15p1oZGQYKMTnd6GuL1ea0e4MVrYC2ERKsMnJNdN8MJJRqU8TPtg8tnZjwAQOCTXNa7LFcavcPAQVLkAjoTQBn1LbXMtncJcwOVeNgwIqzqmkXGk+QLgqfPTzFx6VRoA7rxNFF4l8Nw+J4EHnwbY7lvc5wPyFcLXZ+AZBeQ32jXEh8l0EgU9C30rjKACiiigAooooAKKKKACiiigAooooAKKKKACiiigAooooAKKKKACiiigArtvgf/AMlq+H//AGNOlf8ApXHXE123wP8A+S1fD/8A7GnSv/SuOgDiaKKKACiiigAooooAKKKKACiiigAooooAKKKKACiiigApQSOh60lFAE9lfXWnXKXdnK0cqHII/lXouhfEexulWLWF+zyjrKBlT+HavM6K87H5Xh8xjaqtejW5zYjCUsSvfWvc9vmtdE12HfKlvcBxw+RurAvvhlpE2TZSzQk/3zkV5rbXt1ZuJLW4eNh0Kmtyz8e+I7bHmXhnA7SCvCWSY/Bf7nW07PT/ADR531DE0P4FTQ1Lj4XajGT5GoQSjsNpBqhJ8PvE8RPk2+/3VsVpQ/FO/XAn023I9VJzV6L4pWpH7+wcHvtNV7bPqWkoKX3fo0PnzGG8Uznf+EJ8Yjj7FNj/AK6f/XpR4B8VSn97aED1Z8104+KGk45s7j/P401/ihpo/wBXZTH60vruddKC+7/gh7fH9Ka/r5mNB8MdXl/111DD9QTWvZfC6yjI+33zTevlcVVn+Kkg/wCPfTEP++az7v4la3c/LBDDAT/zzBpOOf4jRtRXyX/BE1mNXy+473TvDeh6QAILOIEdHlxuH41Fq3i3RNJVhcXQklUcRpyT+Irzpm8aeIPkc3cyH2worY0v4YXsmJ9YuRDGecRsC341w1Msw9GXtMxxF32Wr/z/AAOeWEpQfNiqt32Rma14l1nxdcLYWUDrCxwkKdT9TXaeD/CaaBAZ7kB7yUYY9kHoKlgl8J+FbcpDcW8bgfNzl3rmtf8AiQ86NbaJE0asMGZ/vD6Vc3iMxgsJgKXJS6t6X9f6ZTdXFR9jhocsPzD4mazBPJFo8Dh/KYSyEHo2CMfrXCU53eRzJIxZmOST1NNr63AYOOAw8aEdbfmezhqCw9NU0FFFFdhuFFFFABRRRQAUUUUAFFFFABWl4a/5GPSv+v2D/wBGCs2tLw1/yMelf9fsH/owUAZtFFFABRRRQAUUUUAFFFFABRRRQAUUUUAFFFFABRRRQAUUUUAFFFFABXR+F/iH408GRyQ+G9fntIpDuaIqskefUI4Kg+4Ga5yii9gtc6HxR4/8Y+NBGviXXZ7yOE7ki2rHGG9diALnk84zXPUUUWsAUUUUAFFFFABRRRQAUUUUAFFFFABRRRQAUUUUAFFFFABRRRQAUUUUAFFFFABRRRQAUUUUAFFFFABRRRQAUUUUAFFFFABRRRQAUUUUAFFFFABRRRQAUUUUAFFFFABRRRQAUUUUAFFFFABRRRQAUUUUAFFFFABRRRQAUUUUAFFFFABRRRQAUUUUAFFFFABRRRQAUUUUAFFFFABRRRQAUUUUAFFFFABRRRQAUUUUAFFFFABRRRQAUUUUAFFFFABRRRQAUUUUAFFFFABRRRQAVpQf8i5ff9ftr/6LnrNrSg/5Fy+/6/bX/wBFz0AZtFFFABRRRQB23w1VDJfuT86+Vt/8frukIB68bW/ka87+HN0setfY2OPtGOT04z/jXoaqW4VScegoA8c1mOSLVLlJTlhIcmqddd480KeK+fV4IiYZjlwB9w1yNABRRRQAV1Xw6RzrolB+RF+YetcsAWO1QST0A716R4H0OXS7N7u7j2y3IG1T1UUAdMvbnsa8n8V7P+Egu/L3bcp16/cWvWo9uTuIACOcn/dNeM6tdG91Ge5P8TY/IY/pQBUooooAKKKKAOm8Bgf2lNJjlImIP4GueumL3MrHqXP863vAUqr4hht5HCpcAxkntxWRrFu1rql1AwxskYfrQA3TJ4ba/hluYw8Qcb1I6r3r2O2ltbm3SaxcG3Yfux/dHYV4lXfeC/E1itsul3EEguOiFOQw96AO2EkgXaGwD7CmnjvRnBxTZJIo42mmcJEgy7HsKAOb+IF2tvoiQbublsY+hrzOtvxZrza5qTPHxBF8kYHQ471iUAbPhCRovEVlIhwRIOai8TqF1+9wespNXfAcCy+I7eaVSYYCZJD7CszW51udXu51OQ8rEfTNAFGiiigAooooA7DwKJTpuuiFsHyEz9MPmuPrrvh5MXvbnSlIzfosYB79f8a5nUbU2V9PakY8tytAECO0brIjFWUggjsa6my8ZT3kUWlava29xCzBS8i/N+dVfCPhtNduZJLuQx2lvgysOv0qXUPEdvp909toOnwwRxMVDuA5OPrQB0PinT5tN0TyPD1mIoWAa5aP7zAjv7VyehS+HY4yNXgmeUsNhTpXQeG/Hd3cXS2esv5vmnakhHT0Uj0rH8caZb6ZrbGzUJHJ8wUHgHvQB0PiGbwxGbT+1YJ2Bh/dbOy9q8/mMRmcwgiPcdueuKs6jq15qvk/a3DeQnlrgYwKp0AdX8PP+QrN/wBcv61yldt4DjOnWGoa9MgMIXycnsTXE0AFFFFABRRRQAUUUUAFFFFABRRRQAUUUUAFFFFABRRRQAUUUUAFFFFABXbfA/8A5LV8P/8AsadK/wDSuOuJrtvgf/yWr4f/APY06V/6Vx0AcTRRRQAUUUUAFFFFABRRRQAUUUUAFFFFABRRRQAUUUUABrtfhrY2l7dXS3VtHKFTjcucVxR6V3nwr/4+7v8A3K8nPJOOAqOLs/8AgnFmDaw0mi18QtNsLTSI5La0iiYuBlVwaveG/D+j6l4etWu7FGZlGWAwT+NR/Er/AJAkf/XQVq+Df+RdtP8AdFfJVK9WOU05qTvzvW54zqTWDjJN35jNu/h54Zdj5M7W7ejS/wBKy5/hlaBZJIvEVuoRCwDc5x2rJ8fXE8fiS4VJnUDHAaudW6u3YILiT5jj7xr3cDhMwnQhVWJeqT1V/wAz0MPRxMqamqu/lcikUJIyBgwUkA+tNrsbT4a6pNbm5muoUG3cqg8modB8AahqyNcXEgt4VYoN33mI9K9P+18Eoyk6i93c6/rtBJvm2OUorY1jw/Lp+sDSLNzdSMBtC9c+lb1l8MNSljWS7u4oiwzsHJH1q6uZ4ShTjUqTSUtV3+4qeLo04qUpb7HE1NbXUto/mRbc+4zXV6n8NdUtIWns5kuAoz5Y+8a5CSN4naOVCrKcEHqDWmHxeGx8X7KSkupdKvSxC9x3NRfFOuIuyO+aNfReKqzaxqlwSZdQnP8A20Iq9oXhLVtfHmW0Yjh6ebJwpNdEvwrutnzajHu9hxXHWxuWYOfJNxUvT/IwnXwlCVpNJnCM7udzsWPqTmkrrrj4aa7C4WOWCUHupPFS33w5u7HRpL0ziW6j+Yxp02/41p/bGB91KotdF/XQr67h9EpLU4yiiivUOsKKKKACiiigAooooAKKKKACiiigArS8Nf8AIx6V/wBfsH/owVm1peGv+Rj0r/r9g/8ARgoAzaKKKACiiigAooooAKKKKACiiigAooooAKKKKACiiigCxYWF7ql7BpunWz3FzcuI4okGWdieAK9AHwL8R+cuny+J/CsOqMoP9mPqg+1BiM7dgXGfxx70z4BKp+JFrKVBaG1upEJH3WETYP615/Lc3E1y95LM7zyOZGkLEsXJyWz655puyaXz/Fr9BJ3u+2n6/qT6vpGpaDqVxpGsWclreWr7JYn6qfw4IIwQRwQQRVOup1XVPFHxY8VWxXT4rjVbmKO2SO2TaJNi/eYsTzjJJJA+grZv/gl4ptbS7msNW0HV7nT1L3djp1951zCB13JtHI9ASfQGp1SvL+v6/ArRuyPPaK6bwh8PfEfji3vp/D8UEp09oVljeTax8xiARkYwNpJJIwB3rR134R+ItH0WfxBZ6nout2Vodt2+k3n2g23++MDHvjOOp45pv3dxLXRHILp2oNYtqi2NwbJJBC1wIm8pZCMhC+MBsc4zmq9eu+DPD/8AwkvwU1LTf7b0nSv+J+knn6nc+RDxCvy7sHk54Hsa5HT/AIaanqmu6ho1j4g8PyQ6ZGklzqX9oAWSqwGCJMZPJxwvBFDVpOP9bJh9lP8ArexyFFdd4q+GWu+FdLh15r7S9W0uZ/KF7pd158Kv/dY4BB49Me9P8M/C3X/EmjHxFJqGk6Npe/y47zVbv7PHK2cEKcEnBHXGOvoaFrfyDY5WzsrzUbqOx0+0muriY7Y4YYy7ufQKOTUUkbxO0UqMjoSrKwwQR1BFereA/BOreC/iz4Wj1C5sLuC+eSW1urG4E0MyiNwSp4PB9QK534g+Cf7BuLzV/wDhLvDWo+ffSL9l0+/864j3Fjl02jAGMHngkUm7W+f4W/zGle69P1/yOJooopiCiiigAooooAKKKKACiiigAooooAK0PD+iXfiTW7LQbB4kuL+ZYI2lJCBj3JAJx9Aaz66z4T/8lJ8Of9hCL+dXTSlNJ9yKjcYNrsbbfBS9W6aw/wCFieBTdK5iNv8A2ufM8wHBTbszuzxj1rjfEvhnWvCOrS6Jr1m1tdRANjIZXU9GUjgg+v4dQal8bf8AI56//wBhS6/9GtXonjvQdT8URfDbw+GRdZvtJETG5YqQuQYy5wTjAbtnrWUW5RjJdbfim/0NHaLafRX+5r/M8h61q+I/C+veEr2PTvEWnPZ3EsKzojOrZjbODlSR2PHUYroNY+FGueHtHl1TXta0HT544zKunT3wF5KmcApHjnPUDIPrirOofDfxvqniM6JqGsW9/qUejLqcZmupJC8AXKxIWXO8DovTrzTbVv67N/oK2tv63X+ZwNFaGg6Jf+JNas9B0xFa6vplhj3EhQT3OM4AGSeOgNdDpHww1nVrzVoG1nQ7C30a5a0ub29vhFbmUEjCnG45wcHaKdv6/r1C/wDX9ehx1FdP4w+Huu+C4rS8vprK9sL8H7NfWE/nW8hHUBsDn6jnnGcGtHRfhH4g1TRbfxBqGsaFoNlef8er6ve/ZzOPVBtPH1xnr0waFqD0OHortNQ+E3inTV1hppNPkGjWkV/J5Nxv8+3kJAkiwOVG0k524H1FYvhHwnqnjXWk0PSGgSZo3laSdiscaIuSzEAkDoOnUigHoYtegW/wb1J9L0/VL/xr4R0tdTtku4Ir/UmhlMbDIO0p/IkVwBGCRkHBxkV6N8XP+QP4E/7FyChuyT87fg3+g0tWuy/VL9TD8W/DbxB4QsbfV7iaw1HS7ptkWoadcCe3Z+fl3YBB4PbHoetcpXpXhD7T/wAKY8cfa932Lz7H7Nu+75/mDft99uzPtisvQfhL4h1rR4NevNU0XQ7G7bbay6vefZ/tP+4MEn8cZ7Zoaak16firi05U/X8P6/M5HT7N9Qv7awjcI1zMkKsegLMBk/nXSX3w18Qp43vvAmiRf2rfWRJzGVjDKFDFvnIA4I6nrSTeEdd8F+ONL0jXrQRS/bLeSN0bdHNGZBh0YdQfz9cGut8W6P4h17476xpnhbVP7P1CSRilx57w7VWAFhuQFhkAj8aL3tb+9+Fvy1Fqm0/L8bnlLo8TtHIpV0JVgeoI6im10vhDwB4g8bTXQ0sW0NtYrvur27m8qCAc43Nz6HoDWpqPwj1uyWxuLXX/AA7qdpfXsdgLuw1ASwwzOcKJDtBHfoD0os9F3G7a+Rw1FaGv6Hf+G9avNB1NFW6sZmhk2klSR3BOMgjBHHQirfivwlqng29ttO1h7f7Rc2kV5sicsY1fOFfIGGGORyPc0k00n0YNWdjEooopgFFFFABRRRQAUUUUAFFFFABRRRQAUUUUAFFFFABRRRQB39p8HdSm0jTtYvvGfhLS49Ut1ubeLUNRaCQoe+CmPyJrN8V/DLxH4T06HWpptP1LSp2CJf6bcieDdzwTgEdOuMe9bfxV/wCRX+H/AP2Al/mKseEba/034OeM7zV4ZYdO1A2kdiJRhZpxJyYweuBtyR/d9uE3dSa6N/g7DiruKfW34r9PyMvTfhFqV9oWn+ILzxh4V0mDVEaS2j1LUGgkZVbB4KYPPoT1FV9Z+GX9j6Xcan/wsHwXffZ03/Z7PVvNnk56IuwZP410fjDw54h174dfD9tD0HUdRENldCQ2lq8wQmVcbtoOM4PX0ry68s7vT7mSyv7Wa2uIW2yQzIUdG9Cp5Bpz+JxXd/gyYO8YyfZfkdhofwl8Rato8PiC/wBS0bQdPuf+PafV70W4nHqowTj6gZ6jNR6x8LtY0O/0u2vdb0E2eruyW+px34a0yv3iz4yAMjnbjmux8feFNY+I2k6H4u8DRjVLCz0mGynsoJA01nJGDuXy85OcjpknGcYwa8guLe4tJ3trqCSGaJirxyKVZWHUEHkGh6Sa7P8AD/ghHWKfdfj/AMA9GtPgbqV/FcXFj8QfA9xFaJ5tw8WrM6wp/eciP5R7muZ8VeCv+EVt4J/+Et8N6v57lNmlX/2h48DOWG0YFdL8K/8AkU/iD/2BP6mvNqT3suyf4v8AyHF3u/O34L/MK6LUPAuu6b4P07xvcrCNO1OZoIQGPmKRuwWGMAHa2OT0rDsrSfULyCwtULzXMixRqP4mY4A/M19AeIZ7bXYPE/whsvnj8P6JbPYAc5uLYbpcf7Tbwp+hpy0hfr+i1f4BHWVun6vRf15Hifg/wpqPjXXoPDulz20NxcK7K9wzLGAqljkqCeg9K6uD4K395MLXTviB4Hvbp+I7e31jfLI391Rs5NJ8A/8Akpun/wDXC5/9EvXAHzPtP7rdv3/Lt65zxj3qmldLuv1aEtU32f6G9pngLxDqPjJPAksEdjqrSNGyXTEKhVC/JUNwQOCAQcisC4ge2uJbaQjfE7I2OmQcGvoKff8A8NBeEvtX/H7/AGRD9sz97zvs8u7d74x+leCav/yFr3/r4k/9CNQ3Zpev4OxSs036fimypRRRTEFFFFABRRRQAUUUUAFFFFABRRRQAUUUUAFFFFABRRRQAUUUUAFFFFABRRRQAUUUUAFFFFABRRRQAUUUUAFaUH/IuX3/AF+2v/oues2tKD/kXL7/AK/bX/0XPQBm0UUUAFFFFAFiwvJNPvIruI4aNgfw716wZv7c0oXOm3PkvMm5GzwjY6GvH66Dwr4ok0Ob7PcAyWch+Zf7p/vCgDrNC12e5uZvD/iCOMXMR2gMMK496ZrXg7w8lrPqTF4PKGSsbDbk9Kfr/hyHxIseqaTdKJyMiQNw/wBT2Nc/rXhbxXa6ZLe6jPC1tb7QwWbJOenHfpQByhxk46Va0mG0udQhgvWZYXbaSvWqlS23FzER/fX+dAHqeneEtD0mQSQwNNJgENMORkdRWvT5iA6/9c0/9BFZ+ravZ6Jam7vXGcfu4s/M5/woAz/GWrrpejvErDzrr5AO6+9eW9eavazq91rd413dN7Io6KOwFUaACiiigAooooAmtLl7S6iuUJBjcNxXT+NLNNQhtvE9gn7m5QLKB/A49a5Kui8La/DZrLo+qAPp93w4PRW7NQBhW0ywTLI8YdR1U9xXaaN4v8N2Ue0aMkEg/wCWnLN+BrD8Q+F7jSG+1Wp+0WMnzRyrzgeh9KwqAPSJviJpEK5htGnPocrXJ694t1LXP3LP5Vuv3Y1Pb3PesOigAoo69K6nw94XjSI654hPkWMPIRuGlPYAelAFrSk/4Rjwvc6pMQt1fjyoo2HOw/xCuMyTyeprX8S6/Lr195u0R28XyQxL91F9qyKACiiigAooooAtaZfy6Zfw3sLENEwOR6d66rxppkWpW0HibS0BiljHmqv8GB1P1NcXXR+FPE40hnsNQUy2E/30/un1FAE/gbxFaaRJPZ32FiuiuXPIGO1WdV8FJfXEt7ol/BJG/wC8MbOAwz179Kj1/wAG7ozq3h91uLR/m2qclfYetco3nwOY38xGXgg5BFAHQ2eh2ekzpfazqMSrEd6xRnLOR2FZevavJreoyXrpsU8In91azyxb7xJ+tJQAVPZWU+oXUdrboWeQ447e9WNL0TUtYmWGyt2bccbzwo/Gux3aX4BsiodZ9VkB6c+WfegCt4suYdA0SHwtaP8AvHCvc4OQx7H9f51xFS3VzNeXD3NxIXkkOSTUVABRRRQAUUUUAFFFFABRRRQAUUUUAFFFFABRRRQAUUUUAFFFFABRRRQAV23wP/5LV8P/APsadK/9K464mu2+B/8AyWr4f/8AY06V/wClcdAHE0UUUAFFFFABRRRQAUUUUAFFFFABRRRQAUUUUAFFFFAAeld58K/+Pu7/ANyuDPSu8+Ff/H3d/wC5Xj59/wAi+p/XU4sx/wB2kanxK/5Akf8A10Fa3g3/AJF20/3RWT8Sv+QJH/10Favg3/kXbT/dFfH1f+RPT/xs8OX+4x/xCap4M0fV7x767jcyP1IYiuU8ZeE9M0LTY7yxjdZN46tmjxl4m1nTddmtbO6KRrjArmdR8Ratq0It765MiA5xXtZVgcw/dVXV/d6O13t2O/B4fE+5Nz93t5HsGiOZdIspDyXiB5rmda+IsGlXzWVlp6ziE/MzHbz3AFdJ4f50Sw/6415B4h/5DV3/ANdDXm5PgKGNxlWNZXSvp8zlwOHp1601UV0v8z0HwRZi8e78T3UQE95Kdin+Bfam+NvF91oUkVnp20TSLueQ87fatnwmiJ4d08IOsSk/WvPfiIzHxFICeABirwNKnmGayjWV4xvZdLLRIeHhHE4xqa0V9PTRHZ+CvE8/iG3lS6UfabfDMw/iB6VjePvDsL31lqECBFupRBKB3b1qn8LWI1G7APBiXP5mun8dy/Z9GjulALQzh1z605x/s7OfZ4bRPS3qv8xyX1bHctLRP9UbMMcOmacEiQLHbQ7to4zgc15zL8StaN6ZIQi2+7iLHUfWu+0jVLDXtNV4JQ4eLy5VzyDjkVzMnwvtXuzLHekW5OdmPmxXNlk8HQqVY5jH3vNX9fmZYR0KcprFLXzOv0y9XUrCG+QFFnXP0rzbxR4q8RRXd1pEl3tiDEfKBkr2r0ZpbDQdOUySLHb2y8Ank14zrWoHVNTuL3+GRzt/3e1dXDuFhXxFSo4XgtrrbXT52NsspRqVZScfd6XKNFFFfdn0IUUUUAFFFFABRRRQAUUUUAFFFFABWl4a/wCRj0r/AK/YP/RgrNrS8Nf8jHpX/X7B/wCjBQBm0UUUAFFFFABRRRQAUUUUAFFFFABRRRQAUUUUAFFFFAHo3wC5+IsCjq1ndBR6nyjxXnRBUlSCCOCKv6DrmpeGtYtdd0ifyruzkEkbYyPQgjuCCQR6E13cvxR8D3N9/bl38H9Nk1cnzWnXUJVgaXruMG3aeeSCefWm7Np+Vvxb/USVrru7/gl+hf8Ahp4f13wjqfiqHU7N7LVY/C1xdWoDqzqG2kMu0nB/Ue1cx8HZ7uH4m6A1pI6u92EfafvIQd4PtjNQJ8T/ABYvjZvHpuozqMhw6FP3LRYx5RXP3MADGc9855re/wCFt6HpX2m/8F/DnT9C1m7Rka/F08/lBh8xijZQsZ+nHsaalZqdtlt82/1s/wAglHmi4d+vyS/TQ1NPkNh4b+L409/JRbuCFPLOAIzdSKVHsVJH0NZnwEkdvFmoWDOTb3ej3aTxE/LIoUEAiuW0bxhJpPhjxF4cay89vEH2bdcNLgxGKQvnGDuzn1GPeneAvGJ8D63JrI04XvmWk1r5Zl8vG9cbs4PT0xzWbjo0v5bf+S2/Mtu9n/ev8rr/ACOjsf8AkgWpf9jHH/6JFZ3gjwRoeraJqPi/xdrU+n6LpsqW7C1i8yeeVhkIueF6jkg9e3WofBnj+Dw5pV/4c1zw7Brui6i6zSWkkzQskq9HSRQSpxjPHYcjnOhpHxM0PSTrGkf8IHBceGNWaOX+yZL+QtBIqgb1nI3ZJGTxnpgjHNP4m11t+CS/R2J3ST6f5t/rqdXpqeAJ/hT45t/Bb+ImjjjtJZxqvk7Q4kO0xiPoTg5zzjbXPfFRnXwh8PoFJEI0XeFH3d5I3H69M1Xvfi1G3hvVvCOh+ELDSdJ1GJEihilZ3iYMGZ3kYbpWIAGTjAA/GDQ/iXYReHIPCvjPwfa+JNPsWZrIvcvbT2+45ZRIoJ2+3H4gABSXM7ry/BNfqNPlX3/jZ/oM+Cf/ACVLw/8A9d3/APRT1zHiL/kYNT/6/Jv/AEM10Go/EG2TXdI1nwh4T07w+uivvgjiJleU5BPnSHDSDjHPIBPNJ418YeFfFMTXOm+AYtH1Wefz7m8i1CSRZcg7gIiAq5JByPT3oavaXa/42/yBaXXp+F/8zj6KKKYgooooAKKKKACiiigAooooAKKKKACus+E//JSfDn/YQi/nXJ1reFNePhfxJp3iEWouTp9wk/kl9m/B6bsHH1waum1Gab7kVE5QaXY9B8SfFufSvFWqw23w98EmW01CdEuX0jM5KyMA5bfy3GSfWs7wB4l1rxb8ZND1vXr1rm6lugCxACqoVsKqjgAeg/ma4bW9SOsazf6uYfK+3XUtz5e7ds3uWxnAzjPXFXPB3iI+EvE+neIxZ/avsE3m+T5mzfwRjdg46+hqKPuuLl0sVV95SUeo/wAcXdzfeMtcubud5ZW1CcFmOTgOQB9AAAPYV6V4/wDEknhH4s+GfEKE7bTS7EygfxREMrj8VJryTVb9tU1S81NoxGbu4knKA5Cl2LYz361seOvGL+NtVttUewW0NvYwWewSb93lgjdnAxnPTt6mpp3hCHdNfk0OaUpt9Gn+aPUovDUHw48T+M/Hqxr9j0628zRWK/K8t2P3e31C5K/SuI8NeCvDL+F28eeP9cvrawuLprW2t7GIPcXEgGWO5sqo69euOo4zV8R/E7VfEfgfRfBNxbCOPST+8nEmTcBQViBXAxtUkdTng8U/wv8AEXT9L8NSeEPFXhGDxDpQuPtVvG109tJBIRg4dQTg+gx1PJziqStdLpovS/57/gDbdm+ur+7/AIb8TrtaTwbP8C74+DzrbWdvrkTf8TbyjIspQA7PL4C4Ye+c1ifHdmHiXR4ASIYtCsxEv8KjDdBVHxB8VZda8J3Hg218N2Gmac11HNbR2xIECLnKnIy7MeS5OevHpNafFHR77RbHR/HngS18RNpkYgtLoXslpMsQ6I7ICXA7dPxOTStzNvzT/wDJbBtb0a/G5Q+EniG38P8AjW1XUCDp2qI2m3qt90xSjbz7BtpPsDXWR6DP8KvCnjS/u8rfXl0fD2nOeC0R+aSQexTHPqK4DxFq8Pi/XbcaB4Ws9JQrHaWtlYrkuc8Fm6u5JxuwM8V2vx78SXd5qmk+Erm7FxLoVjGl7IvSS7ZF8w/gAv5mnLWK7vT5b/5r/t4I6S9Nfn/w9v8AwE8qr23xl44/4Rbw74Ktf+EQ8M6v52gW8nmarp/2iROMbVO4YHfHrXiVdH4t8YN4ps9CtG08W39iabHp+4S7/O2/x4wNv05+tD2SXf8AR/8AABbtvt+qJ/F3xI8QeMLO30q5hsNP0y0O+Gw0638i3Vv723JJPJ6nA5x1NdB8emdfFmn2iMRaW+j2i2qD7iptP3R6Zz+Vea16Bp3xP0u40Wy0bx14ItfEg0tRHZXDXb200cY6RsyA71HYH8c0nG6+d/wa/ULtP5W/FP8AQ2793uPAfwvuLxy9wuozxRs5+byROoAH+yMAD04rf03/AJOe1D6z/wDpLXmHiT4h6l4l17TtVms7e1tNIMa2Gn242wwRowIUe5wMn6dAAK0bf4pPb/E64+I66IpM5k/0M3HTdF5f39vbr932p3vJy78/4pW++xLWlvT8G2/uuXY3li+At8IWZRN4oVJtv8SiAEA+24A/WvOEdo2DoxVlOQQcEGut8GfEKXwva3+i6lolrrWiamQ9zYXDFRvHR0cZ2N05weg7gGl8S+MfCupaP/Y3hj4dWGiK8olkuXuXu7g46KsjgFV9Rzmhtp8y8vwSX6XNG1LT1/Nv9T0Obw3D8S/Evgvx0UU2upQf8TtsYVJrQfvC3oHAAHtXlXjrxG/i3xdqniBidl3cMYgf4Yh8qD/vkCu88N61qng74G6xLPK0Y8RXhtNNjPXbt2zyDvgqCv1FeS0SXvtLZfm7N/doTH4Lvd6fJaIKKKKACiiigAooooAKKKKACiiigAooooAKKKKACiiigAooooA9v8TfEjxh4F8KeA4PDeqLbQT6NHLNE1vHIJCCByWUkcccEVj/ABwv9S8SwaJ42tdSup9C1e3BitmkJjs7pRiSPHQHg89ThuwFcX4p8YN4m0vw/praeLf+wrEWQcS7vOwc7sYG36c1JpfjaWy8Far4IvdOS9tb6WO5tnaTabOdSMuowc5AxjI/UgprmTb3u2vvf6bBH3bLpZJ/cv1Ow8YeI/EOg/Dr4froevajpwmsroyC0unhDkSrjdtIzjJ6+teXXl5d6hcyXt/dTXNxM26SaZy7u3qWPJNd/bfErwjceGtG8P8Ain4cDWG0WKSKCf8AtiW3yHbcflRfp1J6Vn6x4q+G97plxa6P8K/7NvJFxDd/25PN5LZ+9sYYb6Gql8Te+r/Fipq0Yxemi/I5ix1HWvDt/wDadOvLzTryLjfE7RSD2OMHHtXo3j7UpPGfwv0HxxrUMY1qO/k0yW5VAhuogpYMQOOCMfXdjrVKT4raBr0MEnj74c2Ou6hAixi+ivZLOSVQAB5mwHeePp7CsLxv4/uvGC2enwaXa6TpGmhls9PtR8ke7qzH+Jj64H0ySSparl/r+rafMcd7/wBf11N/4V/8in8Qf+wJ/U15tXR+FvGLeGdJ8QaWuni4/t2y+x7zLt8nnO7GDu69MiucpP4r+S/N/wCYo6J+v6I9C+BejQan4+t9Rvnijs9Fhk1KeSZgsabBhSzHgAMVOT2BrrfCXhmfR/iLD41vviZ4Dn867lluootaBaRJdwdQCgBPzHAJ6gV5poHjJ/D/AIZ1/QLbTw0+vJFC135uDFErEsu3HO4HHUfjXN1d/eXZfrv+iFa8Wn1/Tb9T2P4faAfCv7QE2hhAI7R7zygeQYjCzJ/46VrCT40X9jcG40zwB4IsbqMny7m30jZLGf7ynfwabF8XnXxtpXjebQFku7HThY3K/asfanEbJ5udnynDDjB6da88ZtzFvU5qdUoxvsrfi/zWpeju31af4f5no/wi1fUtd+M2lavq9291eXU08ksr9WPkv6cAdgBwBwK4LV/+Qte/9fEn/oRrT8DeKT4L8VWHiYWIvPsTOfIMnl79yMv3sHH3s9DWPdzm6uprort86RpNuc4yc4pNaxt0T/ME979bfqQ0UUUxBRRRQAUUUUAFFFFABRRRQAUUUUAFFFFABRRRQAUUUUAFFFFABRRRQAUUUUAFFFFABRRRQAUUUUAFFFFABWlB/wAi5ff9ftr/AOi56za0oP8AkXL7/r9tf/Rc9AGbRRRQAUUUUAFFFFAGpoviPU9Dk3WkoKd435U10Gq+OrPVNBuNNOneVNNt+YMT07/rXF0UAFPicRyo5GQrA0yigDvdR+JYKg6ZYLHLsUb2JOCFA6GuLv8AULzUp2uLyZpGJ79B9B2qtRQAUUUUAFFFFABRRRQAUUUUAbmieLL/AEdDauBc2j/egk5BrVNr4L19g1vdtpk7cv5mSmfauOooA6qXwMu4i11yzmXswfGafB4HtQf9O8RWduuM5LZ/lXKrLIn3JGX6HFIzu5y7lj7nNAHXpd+D/Dnz2sbaleJnDP8A6usHWvEGo65KrXcpEacRxL91B6YrMooAKKKKACiiigAooooAKKKKANTRvEeq6FKJLG4IA/gbkf8A1q6L/hLfDurRLDq+iQwuPvTqGLMf1/lXE0UAdp5Hwxb5mvbtSeoCPgfpR9o+HtgRJZ+bdEc4lV/6iuLooA6/UviBOYntdDsIdPgcbWCZOfcZ6Vycsss8jSzyM7scksck0yigAooooAKKKKACiiigAooooAKKKKACiiigAooooAKKKKACiiigAooooAKKKKACu2+B/wDyWr4f/wDY06V/6Vx1xNdt8D/+S1fD/wD7GnSv/SuOgDiaKKKACiiigAooooAKKKKACiiigAooooAKKKKACiiigAPSu8+Feftd3/uVwdeifC20lWK6vWUhC2wE968biCSjl879bfmcOZNLDSuW/iXxo0Q/2xWv4N/5F60/3RWD8ULhEsbS2z80h3D8Kd4a8Y6Bp2jW9pdXTLLGBuGwnFfLvDVq2UU1Si2+ZvRHkeynPBRUFfU5r4g/8jLcfhXNjqPrW14v1G01XXJryykLxPjBIxWKOtfaZdCVPCU4yVmoo97DJxoxT7I9w8Pf8gSw/wCuNeQeIv8AkNXf/XQ16Bo/jfw7aaXaW092yyRR7WGwnBrzrWLiK71O4uIGLRyOSpx2r5/IcNWo4utKpBpPa682ebl1KdOtNyTX/Dnp3gDUUvdAji3DzLZvLK55AHeub+JWl3A1GLUIoWeKVPmZRkKfQ1z3h3xDdeHr37TB88bfLJGf4hXo1r448L38A+1TiItyYpEyAaxxGFxOU5g8XQg5wd9vPdGdWlVweJdanG6ZkfDLS7i2S71CeJkWVQkeRjODU/xOv449Ot9ODASyyeYR/s1c1Dx94e0+Aixk+0Ov3YkXaAa86u7vUvFGrhmzJPcPsjTPA9AKeCwuIx2OeY4mPJFa6+S/q7HQo1MRiPrNVcqR6p4c8O6ZotpA9tGfOkjVnkLctkelVNctfHNzdn+xbm3t7YDC/OAzfXIrIiu/HvhvTj9tto3trb5ctgsPbNUl+KN9kb7JCO/NcVPAY2rWliKThV82+Zfcc8cNXnN1IWn+JT17w54zkBuNSLXW3+4+79AK5RlKsVYEEHBB7V7R4b8RReIrJ7qGIwtEdroTnBNcL8R9LgstVS6t0VFuFyVA4yOpr2MpzWrLEPA4iCjJdtPwO7B4ybqfV6sUn5HIUUUV9OesFFFFABRRRQAUUUUAFFFFABRRRQAVpeGv+Rj0r/r9g/8ARgrNrS8Nf8jHpX/X7B/6MFAGbRRRQAUUUUAFFFFABRRRQAUUUUAFFFFABRRRQAUUUUAFFFFABRRRQAUUUUAFFFFABRRRQAUUUUAFFFFABRRRQAUUUUAFFFFABRRRQAUUUUAFFFFABRRRQAUUUUAFFFFABRRRQB0ng3x3qngaS6udG0/TJLu4QLHd3Nt5s1rgMMxHOFJ3c5BBwKwLq5uL25lvLuZ5p53aSSRzlnYnJJPck1FRQ9XdhsFFFFABRRRQAUUUUAFWdNvf7N1C21D7JbXX2eVZfIuY98UmDna691PcVWopp2dwavodB4x8b6543vYbvV2gjjtYxDa2ttH5cFun91FycdB1JPA7AY5+iilawBRRRQAUUUUAFFFFABRRRQAUUUUAFFFFABRRRQAUUUUAFFFFABRRRQAUUUUAFFFFABRRRQAUUUUAFFFFABRRRQAUUUUAFFFFABRRRQAUUUUAFFFFABRRRQAUUUUAFFFFABRRRQAUUUUAFFFFABRRRQAUUUUAFFFFABRRRQAUUUUAFaUH/IuX3/X7a/8Aoues2tKD/kXL7/r9tf8A0XPQBm0UUUAFFFFABRRRQAUUUUAFFFFABRRRQAUUUUAFFFFABRRRQAUUUUAFFFFABRRRQAUUUUAFFFFABRRRQAUUUUAFFFFABRRRQAUUUUAFFFFABRRRQAUUUUAFFFFABRRRQAUUUUAFFFFABRRRQAUUUUAFFFFABRRRQAUUUUAFdt8D/wDktXw//wCxp0r/ANK464mu2+B//Javh/8A9jTpX/pXHQBxNFFFABRRRQAUUUUAFFFFABRRRQAUUUUAFFFFABRRRQBNaC2NzGLwsIdw3leuK9gXVvD2haPFNDPGlqEzEqn5n+nvXjNOaSRlCNIxVegJ4FeTmeVRzJw55tJbrv8A8E48Xg1inHmdkjT8R69P4g1FruQbIxxGn91ayqKK9KlShQgqdNWS2OqEI04qEdkFFFFaFBRRRQAUUUUAFXtDvk03V7W9kGUikDMB6VRoqKlNVYOEtmrEyipxcX1PdJkstd05hvEttcrncDnGf6iuPf4W23mHZqcnl57gZri9N17VtJbNjeSRj+7nI/KtcfEbxWBj7cn18sV8nTybMsA3HB1Vyvv/AMMzxo4HFYdtUJqzPSNG0Wy8P2BtbVvkHzSSvwT7mvNvHmuQavq2y0bdBANob1Pes/UvFOu6qpS8v3KnqF+UH8qya7cryWpha7xWKnzTf6nRhMDKlUdaq7yCiiivoj0wooooAKKKKACiiigAooooAKKKKACtLw1/yMelf9fsH/owVm1peGv+Rj0r/r9g/wDRgoAzaKKKACiiigAooooAKKKKACiiigAooooAKKKKACiiigAooooAKKKKACiiigAooooAKKKKACiiigAooooAKKKKACiiigAooooAKKKKACiiigApyI8jrHGhZmICqBkknsKbXZ/BybTbf4l6DLqrxrALggNJ90SFGEf/AI+V/GqiuZ2Jk+VNk9r8EPineWiXsPhGdY3XcBLPDE+PdHcMD7EVx2o6bf6RfTabqlnLa3Vu22WGVSrKfcH25rpfiBpvjvQ/FV1feKRqEd41w7Q3jlwsgzkGJ+mMEYAPHTiudZ9X8QamC73epahduFBYtNNM/QDuzHoKiL57NFyXLdMp0V2WrfB/4k6Hpj6vqXhW4S1jXe7JLHKyL6lUYsAO5I471h+G/CfiLxfenT/DekzX06rucJgKg9WZiFX8SKa1dkLZXMmiul8UfDfxv4Mt47vxJoE1pBK2xZRIkqbuwLIzAH2OM1l694f1fwzqL6TrlmbW7REdoy6t8rAFTlSR0PrRcdmZ1Fas3hjXbey0vUJtPZbfWmdbBt6nzirBSMA5HzEDkCtyH4QfEeeG9uE8LzLFpzOtw7zRIoKDLbSzDeBg8rkdqHpv/VhLXY5e60zUrGG3ub3T7m3hvE8y3kliZFmT+8hIww9xVau9il8bT6j4DXxVI76b50A0gOYyPIEqA/d57KPn5wB2roPiv8KvHt34x1jxFbaBv068vkEMwuoRvMjKifKX3DLMByO/NDvdL1/C346/gC1/D8bnkVFWtU0u/wBF1G50nVLZre7tJDFNExBKsOoyOD9Rwan1nw9rHh9rRdYsmtmvrVLyAMykvC+drcE4zg8HB9qN1cLWdjOooooAKKKKACiiigAooooAKKKKACiiigAooooAKKKKACiiigAooooAKKKKACiiigAooooA6bwz8NPHPjC2a88O+Hbi6t1OPOZkijYjqFaQqGx3wTiq/ijwN4s8GPEnibRJ7ITZ8tyVdHI6gOhKk+2c13/xR03xDqnhPwrqPhuO6u/C8GjwoyWoLRw3C58xpVXoeg3EdQRXmcOqaleNY6dd6jcz2lvMDDBJMzRx5IztUnAz7VSjzVORd7fjYV7R5n2uZ1FeyfG74beM7rxXrnjK30XdoyRxSm5+0RDCrEgY7C27gg9q4vQvhH8RfEmmx6vo/hiaW0lG6OR5oot49VDsCR7gYNRF3RT0OPortfh1pd/pHxW0LS9Wspba6t9SiWWGVcMpznkH8CKu/Ef4Y+ONI1jVfEN/ofladeapKIJRcwtv82VinyhywzkdRx3xT6Jrr/wPzuTfVp9P+D+Vjz2ir2t6JqnhzVbjRdatTbXtqwWWIurbSQCOVJB4I6GpNS8Oa1pNvp11qFg0UerQi4syGVjLGTgEBSSOexwaE77D2M2iu4b4J/FFLA6m/hKdYBH5pBnh8wLjPMe/fn2xmuHo62DpcKKKKACiiigAooooAKKKKACiiigAooooAKKKKACiiigAooooAKKKKACiiigAooooAKKKKACiiigAooooAKKKKACiiigAooooAK0oP+Rcvv8Ar9tf/Rc9ZtaUH/IuX3/X7a/+i56AM2iiigAooooAKKKKACiiigAooooAKKKKACiiigAooooAKKKKACiiigAooooAKKKKACiiigAooooAKKKKACiiigAooooAKKKKACiiigAooooAKKKKACiiigAooooAKKKKACiiigAooooAKKKKACiiigAooooAKKKKACiiigArtvgf/wAlq+H/AP2NOlf+lcdcTXbfA/8A5LV8P/8AsadK/wDSuOgDiaKKKACiiigAooooAKKKKACiiigAooooAKKKKACiiigAooooAKKKKACiiigAooooAKKKKACiiigAooooAKKKKACiiigAooooAKKKKACiiigAooooAKKKKACtLw1/yMelf9fsH/owVm1peGv+Rj0r/r9g/wDRgoAzaKKKACiiigAooooAKKKKACiiigAooooAKKKKACiiigAooooAKKKKACiiigAooooAKKKKACiiigAooooAKKKKACiiigAooooAKKKKACiiigAoorb8H+I4/C2uRatcaRa6pAEeKa1uVBWSN12sMkHacHg4prUTOh8KfGHxVoSx6Vq8665ojkJPYagonVo+MhS2SMDoM7favQ/D/hTRPCfxS8WCxvDptpa6DJfWdyYjK1gJVTLhR8xKAtgdccd64uHWfgNaXg1iHwz4pnmQ+YmnTTw/ZN/UKXz5hXPrn3B6VnWvxZ1eL4gXfjm6sILhdQRre6sWP7uS1IC+Vn2CrzjqMkdRRe787P8AFWX4/d8xrT00/B3/ACOs8G3Hw88H+KI/Ey/G65vGLM13CdEul+1qQcq7EnOSc5IPNUJNVWy+D+v6l4bL2MWq+KmtyY/kc2vlb0jJHb29yO9UH1f4DQyyanb+FvFE8xUsmnTXMa2gbHTzFPm4B78/SqHgzxzoOnaNqXg/xfok17oOozi6AtJAs9rMBgPGWODwAOT275IKeqa8v1Tt+HoNNRfN/WzV/wAfU5BNS1EWX9lC/uRZNIJTbea3lFx0bZnGeTzjNd58fv8Ako1x/wBedr/6KFZPiW9+Fq6P9h8G6Lrr30kodr7VZ0DRoOqKkR2tn1IyK3H8dfD3xhYWD/EjRda/tbToUtvtmkvH/pcS/dEqyEYPqRyfUdAP3kvJ/pb8AT5X6r9U/wBC5q//ACKPwn/6+Lj/ANKUrM+POt6pqfxH1OwvLt3ttPdYbaHPyRrsUkgdMkkknqfwFUPFHxCt9e1/RZbLSv7P0Pw+Y47GyRtzLGrhmYk9XbAz9ByeScr4g+IrPxb4y1TxFYQzRW97KHjSYAOAFC8gEjPHqaJvnlfzk/vtb9RRXKreSX53O/1//j1+EP8A1zj/APR8dcn8W5ZIPilr08Lskkd9vRlOCpABBFJ4i8dW+o6X4Ot9Lgniu/DNuUkeULsaQOGUrg5I+UdcVe8d+Jvht4xS78RW+ma/Y+JLwI7xB4WsfM4DHJ/ecqD0A5xx1pNNS510cvxaa/IUF7vK+0fwWv5nSeI/DC/ErxV4N8UWcY8jxVEiaiU6RzwDE/0+ReP92uF+KPiVPFXjjUtSt2zaRSfZbQDoIY/lXHscFv8AgVdt8PfE994W+DniTUbhVEZuvs2kOw+cXMsZWUp9Ew3Hoa8epyVp8q2Wv362+XT1HF+7d77fd/n180FFFFABRRRQAUUUUAFFFFABRRRQAUUUUAFFFFABRRRQAUUUUAFFFFABRRRQAUUUUAFFFFAG74Y8ceLPB0xl8Oa5c2YY7niDbonPq0bZUn3xmu58XyaX4z8HaN8SY9IttO1Y6t/ZuorbJsiuGxvEgX1xjJ68nJOBVKfxX8J/FcUF54w8MaxpmqRRrHNLoTQiK52gAMySYCHjt+dZnjXx3pWqaXp/hXwdo8ul6FpcrXEYmk3z3E5/5ayHkA9QACevpgClLlkm+jX5/wCXQVrr5P8AL/Ms/Hf/AJKnrX/bD/0QlaDeALbSbHS7j4gfFRdCu/ISayslgmvJraI8rwjDy+ew49+tVvGXi/4c+OIJvEGoaZr9l4omtlRhbvC1lJMqhQzbvnAIA4AH49Tc1bx38MPFqWWueLfDuuya7aWqW8sNpPGlpdFBhS7H51B77RkZ79aiK5Vy9v8Ag7fgNvmd/L/L/gnWeI4bdvi38ONSg1H+0DeWVmz3piMbXWCcSlTyCwIODyK8n17/AJKVqP8A2HJv/Sg1veKfirFq/iHwt4j0jSBZyeH7eFDb8CIsjk7ExnCYwBnmqfjjWvhrrpuNd8N2PiGx1u8uBcSxTPC1ojMSX2kfPnPI/kKuMuWSl2lL8WrfkTOPOnHvFL7k7j/jj/yVXX/+usX/AKJSui8Vavb+H1+FeuXVsbiGw02C4eMdWVXUnHvxx71Su/HXwy8Zm11f4g+H9aXW4ESO4l0qSMRXwUAAyByCpwMHbz79AMHxL49sfFPiqx1PUvDyf2HpsaWtvpMc7RhbZei715Dc5yPYdqiKcOWK6Pfpomv1KlaXM31X5tf5HQ6/4Hh+I2saj4h8DeNbTXLm5Z7ptOvC0F6oPPlorjDhRxkEDgAV5c6NGxR1KspIIIwQfSvUdG8XfBzwjqa+KPDWh+KJ9VtwzWtvezQi1jcgjO5CXIAJ65rzG6uZby6mvJyDJPI0jkDA3Mcn+dJKzSW39f1/mO9029yKiiiqEFFFFABRRRQAUUUUAFFFFABRRRQAUUUUAFFFFABRRRQAUUUUAFFFFABRRRQAUUUUAFFFFABRRRQAUUUUAFFFFABRRRQAVpQf8i5ff9ftr/6LnrNrSg/5Fy+/6/bX/wBFz0AZtFFFABRRRQAUUUUAFFFFABRRRQAUUUUAFFFFABRRRQAUUUUAFFFFABRRRQAUUUUAFFFFABRRRQAUUUUAFFFFABRRRQAUUUUAFFFFABRRRQAUUUUAFFFFABRRRQAUUUUAFFFFABRRRQAUUUUAFFFFABRRRQAUUUUAFFFFABXbfA//AJLV8P8A/sadK/8ASuOuJrtvgf8A8lq+H/8A2NOlf+lcdAHE0UUUAFFFFABRRRQAUUUUAFFFFABRRRQAUUUUAFFFFABRRRQAUUUUAFFFFABRRRQAUUUUAFFFFABRRRQAUUUUAFFFFABRRRQAUUUUAFFFFABRRRQAUUUUAFFFFABRRRQAUUUUAFFFFABRRRQAUUUUAFFFFABRRRQAUUUUAFFFFABRRRQAUUUUAFFFFABRRRQAUUUUAFFFFABRRRQAUUUUAFFFFABRRRQAUUUUAFFFFABRRRQAUUUUAFFFFABRRRQAVY0+a1t763uL6z+120cqPNb+YY/NQEFk3DlcjIyOmar0U07O4HV+NvHsniyKx0rT9Ig0bRNLUraafA5dVY/edmIBdj6kevcknlKKKVg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7b4H/APJavh//ANjTpX/pXHXE123wP/5LV8P/APsadK/9K46AOJ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7b4H/wDJavh//wBjTpX/AKVx1xNdt8D/APktXw//AOxp0r/0rjoA4m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ipvsd3/wA+s3/fBo+x3f8Az6zf98GgCGu2+B//ACWr4f8A/Y06V/6Vx1x/2O7/AOfWb/vg12vwQtbpfjT4AZraUAeKNKJJQ8f6XHQBSooooAKKKKACiiigAooooAKKKKACiiigAooooAKKKKACiiigAooooAKKKKACiiigAoqVrO7S1S9e1mW3kYokxQhGYdQG6Ej0qKgAooooAKKKKACiiigAooooAKKKKACiiigAooooAKKKKACiiigAooooAKKKKACiiigAoqdrC+S6WxeynW5cqFhMZDkt0wvXnIxULo8btHIhV1JVlYYII6gigB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sPg1/yV/wN/wBjJpn/AKVR1x9dh8Gv+Sv+Bv8AsZNM/wDSqOgDj6KKKACiiigAooooAKKKKACiiigAooooAK9Z8UeO/FXhLQvCdn4e1T7JDNosMrr5ET5bpnLqTXk1es+KfF3/AAjuh+E7b/hGNA1PzdFgfzNRsvOdeMYU7hge1D+H5/owW79P1RQ1zVpfGvwzn8SeIbe3/tTT9RS2hvI4RG9wjLko2ODjJPHHA988br2uafq9ppdtZeH7XTnsLbyZpYTzdNx87cDnjvk8nmu11zWI/iB8Op79LSLS5vDM0Ze0tBstZUlO0ME/hYHPc8Z9eDX1UyfDUFRg2ttnjr+9Wi3v8vdr8t/67he0b9k/z2/FHmVdD8PdIsNd8ZaXpOqQGa1uJWWWPcV3AIxxkEEcgdDXbeNPibrnhjxlqGleH7axtbGC4JnhNsrfa3PLtIxG7kkjgjjFT2+laZp3xi8OXmkWotbbVrZNQFuv3YmkjfKj0HGce/pTpvm5ZdGKorKS6pHlWqQR22p3ltCu2OKeREGc4AYgVWrutY8c+KfEfiODRNa1QXNlBqyGOIwRLgrIVHKqCeCRya3PiV8QdX0LxLqnh3wzHb6bbbiLt0gRpLp3UFmZmB4+bAx6fllB+5F73X+X+Zcrc7Xb/g/5HlNFem+CLv4uNoVvb+CNGihsomYtcC3hQ3JLHO55fv46ZX0x2rT8Vs3gzxl4V8YajpUFhd3sR/tS3iCmMOMJKwwSMlXzwew5PNa295LvoRfRs8for0KLwEifFr/hHGjH9npcfbcn7n2QDzBz6Y+X61y3jLXB4j8UalrSgBLmcmMAY/dj5U/HaBUp3Sff+v8AP7iravy/r+vU6LVf+SN6H/2Fp/8A0Fq4i1tp725is7WMyTTuscaDqzMcAfma7fVf+SN6H/2Fp/8A0Fqx/hw0KeOtEacqF+1oAW6bj93/AMexVJXqNPy/JGd7U7rz/NnZaLo+iaRqkvhjQtE0nWtXs4Wl1PUtYcmxtduN6hO6qeN3XOe3RNX0/QNW1C38PeING0XSr2/jDabrGhP/AKFMxJCqydCCw2luoOO3NYPhOG78rxrBPG5uV0ubzFxltwmTdn6YOa5RdP1KN7Mm0uIzdkNakoV835sAoT154yO9KPvuKfVL8W9vu/zLfu81ujt91t/v/wAiK+s7nTr2fT7yMxz20jRSKezKcEfmK7Dw94u0zwf4TNxoIgPie6uisk01vva2twONhYbeT/PkcCs/4mNG/jvWTGytifaxXpvCgN/48DVbwp4P1PxXcSi2eK2s7Ub7u9nbbDbp6sfXrgfyGTSg3KN+6CVlI69NYm+JHgvXbjxJBBJqmhRR3NvqCRLG7qSQY32gA9Dj/wCtytxrc/w28IaD/wAIzDbw6nrdu17dX7wrJIFJG1F3AgDHt296xvEviXRNO0RvBPgsSPYvIJL6/lGJL2RemB/CgPQf/XJv+N5rS20zwHPf2X2y2j0tGlt/MMfmqGGV3Dlc+oob102bX5P+vl5gvPdJv8V/wfvJ5tXk+IvgXWtR1+2t31fQfIlivo4hG8sbsQUfaMHoccenvl+vp4ej+D1vD4eZplh1eJLm5aMoZpzAWY4PIA3bR/u/iaXhOW3n8H+P5rS1+zQPFbtHDvL+WplbC7jycDjJ61XT/ki8n/Yxj/0npvaS8ov8UVHdP/EvwN3VvGXiTwV4J8H2nh3UhZ/arOaeYCGOTdlwVPzqcdT0rhPEnjLxJ4uMDeIdS+1m1DCL9zHHt3Yz9xRnoOtbVv8AFK+j02x0u88J+GdQj0+BbeF72xaWQIPcv/ICpvF1loOt+EbLx3oukxaXM121hfWkB/c+Zt3B0H8PA6e/tkktW5Pv+b0/yJgrJR8v01KXwnAPxD0UEZ/fN/6LatW/+MXxAs9Yuof7Yint4biRBBJaRFWUMQFOFDYx75rK+E3/ACUTRf8Ars//AKLatmf4pnTNfmceA/CjfZrp/wB5Hp+yY4Y8h9xw3vjrQ94/P9BLr8v1E8cvonhb4iWmqr4dtbi3ktYbu50xwFiEjoQy4wQOzdCM9q4G/uYry+uLuC1S2jmleRIY/uxgkkKPYdK9WexjHxf8Oa/BczzW+vrHqMfntuePcrfJn0GBj0GB2qDwjc2thL8Q7+50+C8W1JlWCZcozLM5UMO43AEjvip+Hf8AvfK3T+uw+tv8Pzv1PKa6ux0LS5vhrqXiGS2Jv7fUoreOXe3yxlQSNucHr1IzXVeEfF+ofEi9n8G+MYra8t7yCV7WVYEje0kVSVKFQOMA9cn3xkGt4Q1/WPC/ws1jU9EvPs10mrRxiTy1fgouRhgR+lOWid/L80gWrVvP8meZ0V6f8Odel1zWfE+v+KUXUnGiySTqyKnmqhT5cKABkKB0rmtU+IHirxPdWVrdR21xb210k1pp0dmnlBhwsYUDcy4ONpJzmqtql3/za/QO7/ra5ytFe9eHk+LusahFa+L/AA5azeHrz93PbSJbosEZHBVQd4I44OT+PNcfoumxXumeMfhwq757GeS/08kAszwsVYZ9SoA/E1L0/P7t/wANQWv9d9jzWiu78LKnh74feIPE8yL52p40ez3DqGGZSP8AgP6rXCU3vb+v62Baq5618HrHSbPRb2/1tBs8QXS6HBkf3kJb8CSo+ory7UbCbS9TudMuB+9tJ3hf6qxB/lXbePLiXwzYeFfDFq5jn0q2XUJ8Hpcytu59xj8jVf4r20UviC18SWiYttfs4b5cDgOVAcfXIBP1qvtp+dvu/wCCpBH4beV/6+Tj9x0+v/8AJdtJ/wB+z/8AQBXm3i3/AJGvWv8AsIXP/oxq9J1//ku2k/79n/6AK828W/8AI161/wBhC5/9GNULZesvzQdflH8mZVbHhjXNP0G7uLnUfD9rq6TWzwpFcHiNjjDjg8jH154IrtvCutw+G/hTcayunW91eR64UtGnQMsMphX95juQobHuRR4A8S614r8XahqOv3gurhNDuolfykTCDBAwoA7n86c/duuy/S4LWz7v9bHmNFejaFqUngj4cR+KNEggGr6nqD2hu5Iw7W8arnaoOQCSM89c98DF6+8VavrnwvvvEMptYdRkvV029uI7aMPeQFMgN8vBBbquOlEtL26W/G3+aCPvW+f4f8MYXxOAEXhPAAz4dtP/AGauIHJFet+LfHOq+EtL8LQ+H47e2vZtCtXlvGhWSQx4IWMbgQBncTxzkelYnjprXxH4T0Xx4bGG11G7nks70QrtSZl5EmPXAOfr7Cqfxt+b/MfZPsvyMn4m6Hpfh3xXLpmkWxgtlghcIXZ/mZAScsSeTXK16x8WvHfivTtcu/DNnqvl6bNZxI8HkRnKvGNw3Fd3OT3q5cXnjbSPDGjS/C23jfSTZRtdSWdvHPO10R+88xSGbI9hx+QqFs35/wCYuy8l+SPG6KtarfX2p6jcX2pkG7lcmYiJY/m6H5VAAPHpXofgnVbbQPhhq2tPplveXFtqsZtROm5ElKAK5HfaCxHvii9o3f8AWtg62R5lRXpvgm51f4leKJ9R8TJHrNxpOnSTWtrIkcaSyBhsRsAAruY9fbPFdfo9j8V9W1Iab488OWNz4fuspNCxtgtsuDho9jbsg49T+PNVZ6BdHgdFeqeBrWfT9O8Rr4ENpdeI7e9MNu0pQyfYwSN8Qb5SSev4e1YN/c+MfF/irR/D/jszxySXKRDzbNIJBG7AMQQgJGBxnIpL3mkutvxB+6m30v8AgcTRXvN/afF/TNSew8I+FrC28P2zmKC0Btik8QONzlm35bqeQeeec1T0/QtE0n4vXFrBZRRW82jyT3NnGQVgdk+eMY6cc8f3uOKV1v6/lcHpp6fnY8Sorux8XfELarZMot7XR7K6jmi06C3jVI0U/dDY3Z2k9+p6VY1zwMl58VYtEshmw1eZL6J16fZn+dyPYYcD6CqSba8/6/z+4Tdr+X9f5feeeUV7Ho0UXjPxl4o8TaZpFvqU2kRRw6TaS7RE7DKI7ZIBACFsE9/UCtjS9K+JGuvcaX8UNFtJtFmhkb7Q7WytZsFJVkMZz7dD9cZzN9L+V/68yrWdn6Hgldz4XA/4Vf4xOBnzbH/0ZV/StRHw/wDh/Z+ItFt4G1nW7qaJbySMOYIYyRhAeASRn8ec4FXU8VXfiv4X+KbvVbe3/tCKS0Sa6iiEZuF8wbS4XgsPmGQBxj0qntJLy/NAl70b9/8AM8qooopC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7D4Nf8lf8Df9jJpn/pVHXH12Hwa/5K/4G/7GTTP/AEqjoA4+iiigAooooAKKKKACiiigAooooAKKKKACvUdf0Gw8YaL4ZmsvGnhmzay0mK2mivdREciuOSNoBx+NeXUUbq39df8AMFo7/wBdP8j0LUjoPgrwTqHhu01+z1jVtbkhNw1k++CCKNtwAf8AiJOfz6DHK61q+lzSfD4xajbv9htrdbrbID5JEq5D/wB0jBPNeeUUfaUn3T+5WBrTl8n+Nv8AI6L4iXdrf+N9YvLK5juIJbklJY2DKwwOQRwRXXaj4q0bTvG3g3Whew3FtYaVaxXLQuH8o4dWBxnld2SOteX0UQ9yKiulvwCXvNt9b/idzrfhzT9H1+38QWni7Q9Qs7jU0kVLe6BnRGfdudMfKABgnPpWZ8S72z1Hx1q95YXUVxbyTApLE4ZGARRkEcHkVzNFSopJJdP+B/kNu7b7/wDB/wAz1PWrfS/HGhaDNaeO9L0u10+wjtrqwvLgxtHIg+Z0jH+sJ+gzgc+mT8SdT8PXmheFrDw9qf2yLT7aeFiwxIPmUAsv8O7aSAecYrgqv6HaaTe6nDba3qx02zbJkuRA0xXAyBtXk5PHtmrfvP53/P8AzJ2Xyt+X+R6g3iO2j+FCeJpYmXWZbU+HY5j1eINkkfRM8+oryCup8c+JdM1X7BoXhyKSPRdHiMVt5nDzOxy8rD1Y/wCRnA5ak3zScv6/pu7+Y1pFR/r+rWXyO41SeA/CHRIBMhlXVZyUDDcBtPOPxH5iuJilkglSeF2SSNg6MpwVIOQRTaKNpOS/rRL9BJaW/re56XpXi7w1qeor4jn1y88KeIgm24u7e1+02t0cYLGIchj1I+7kZ60uq+MfDWm6ifEcetXni3xCsey2uri1Fta23XDCLGSwzkDpk5615nRQ/L+v8vkP1/r/AD+Y+eeW5mkuLiRpJZWLu7HJZickn8a9KtdOtNe+GmjaLp3i7w/pcguLi41CG+vhC8j7yIyQAScKO/tXmVFGluULu9zsbj4beRBJP/wn3g2Ty0L7I9VyzYGcAbeSa1ANC+IHhTR7CTxHYaPrGhxNa7NQfyoZ4sjawfsR6dc59jXnVFG+jDzPQr1tC8D+DNT0C18QWesavrhiWZrFvMgt4kbP3/4ieR689OOc1NQsR8JZNM+2Q/bP7eE32fePM8vyMbtvXGeM9K4+ijXXzt+Fv8hp2t8/xVj0jWNH8MeP1tde0XxLomiXZgjivbG/kFsqyKMFkYDDA8dB+vAo+L73QdF8JWXgTQ9Vj1SVLtr++u4R+6MhXaqIf4gAevt7kDhaKHrdLr/w/wCYlpby/wCG/I6f4ZXtnp/jvSLy/uora3jlYvLK4RFBRhyTwOTWzefDm0vNVuLuX4i+EI7ead5CU1IPIqlieFwATjtn8a8/oo7Pt+tv8g7/ANf1ueof8JV4en+JXhlNPvlXR9ChisUupzsVwqtlyTjAyQOfTNUdJ1fS47P4hCTULdDfqfsoaQAz5mY/IP4uCDxXntFJrmVn5/juGzv6fgdh8Jr+x0zxvaXeo3kFrAsU4aWaQIgJjYDJPHWrvhCfSNZ8H6z4MvNbs9Luri7jvbaa8fZC+3gqW/h6fr3rgqKb97f+tbgtNv60sd/4USw8L3PizTL7XdLnL6HNFDPb3IeKZ2CkLGxxuPOMAdQaxPhzrGnaB400zVdVbZawyMJH252bkZQ2PYkGubopp2aflb8/8xNXTXf/ACS/Q9W03SNC0PxnbeJ/EfxH03U1F4rW/wBmuPOlcluGlPSJRnJ5PTArl4/Eg0r4nzeItOk8+L+1ZXBj582J5CCB65UnH1rka67wNceDdGJ8TeIL6ae+sZC1npccDYlcAFHaT7oUNnjr8ueehIWi03sv+AE7yT7v/g/5mx8Zbiw0/ULLwZoy+XZ6UjzOgPSaZt5B+gIx9a5Hwfa6feeKNMg1W6gtrM3KNPJO4RAincQSeBnGPxqjqup3Ws6ldarfPunu5WmkI6ZJzge3YVVqad4WfUqfvXR6Jr3xp8btrV8dF10Q2AncWyC1hbEYOF5ZCTkc8nvUfiLxQfG/gKC+1zVLeTXNJvymGKRyTW8gHKooGcMADgdBzXn9FCVlb0/AG9bnqOt63o83xm0vVotUtHso3tN9ysymNcIM5bOBjv6VwHieaG48S6tcW8qyRS307o6HKspkYgg9wRWbRRbRL1/G3+Qv8kvuOwTULEfCV9MN5D9sOvCYQbx5nl+Rjft67c8Z6Zp3ws1Gw0zXNQm1G9hto30q6jVpXChnIGFBPc44FcbRTl71/NW/Cw77eX+dz1r4e2tvN8OL4Xdha6pbvqGZbXULr7HFHhOGimK43k9fmHA7Z5yfiCPE0eg2lhF4Qh0Tw7by+Yi2tyt0jzHjdJKpOTzgZx178YgsNX8G+JPCOneGfEurXWiXOjtKYLmO3M8MqyNuO5F+bd+X15wFv9Y8H+GfCGpeGfDOs3WtXOsNF59w9u0EMSI2flRudx6d/qMYJPVv5fPb/h9dhQ0svX5f1+JR+ImoWN/H4ZFleQ3Bt9BtYZvKcN5cg3ZRsdGHcdak1LUbB/hTo+mx3sDXcWqTSPAJAZFUqcMV6gc9a4uihu9/N3/G4PVp9v8AKx6T48sdI8Zt/wAJrpPizRogbFDNYXVz5VyskaYKKmDuJxx0yenrVbRPCMNtLa6z4c+KuiWQZVaRprlrW4jP8S+Wc7se5wa8/ooWjug3STOq+Jus6Vr3jC71DR3EsBSONpwm0TOqgM+Pc/yqxp+o2Efwo1XTHvYFu5dVhkSAuPMZAgywXrjjrXG0VPL7vL/W9x31v/W1jqfh34g0zQ9WurfXDIunarZy2FzJGMtEr4+cDqcY/Xv0rSb4c6BDI91cfE3w9/ZyguHilMlyR2/cDnPtmuEoqnqJaHS+HfC+ma7bTSxeNNN0y+gmxHDqBMCtHxhxJyM5z8uMjFdd4g8TweH9H8O2N14ktfEmsaVqQvjPBJ5qRQj/AJZeaeWyfxGPYV5ZRTu1t5fgFk9/P8T0fXfCXhrxZqs3iPQPHmiWlvqErTy2+pz+RNA7HLLg53ck+g9z1qPwM/h3wz46vI4vEkFzYx6fPGt5IvkJJIUGVUMeecgevavPKKm2lltZod7u78v8wr1jR/GujwfDk6lNdRjxFplrLo9opkAkaKQqVcL1IVcjPbBHevJ6Kb1i4/1/VroS0aZ1/wAPtc0azTV/DviG4e2sNcthC1yiFjBIpJRiByRknP4dsmrFx8PdDsIri8v/AIkaA9tGjNELOX7RPIf4R5QxjP1OK4iih669QWh6Boc2heL/AATD4P1LW7XSNR0q4knsprttkEyPyys38Jyf5Yzzi28Phnw18PvEXh+HxTZajqt01rJILZ8wnEnCxMeZCACWIGBkV5pRQ9b+f9foC0t5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YfBr/kr/gb/sZNM/8ASqOuPrsPg1/yV/wN/wBjJpn/AKVR0AcfRRRQAUUUUAFFFFABRRRQAUUUUAFFFFABRRW//wAIjdf8IYfGH2hdguvI8jb83l9PNznpv+XGOvejzAwKKKKACiitOy0Q3mgalrn2nZ/Z0tvH5WzO/wA0vznPGNnoc57UbK4GZRRRQAUVvXHhG6i8HWvjGK4EsE1w9vLEEwYcHCsTnkE5HQYOOuadqng670nwppnie6uAP7TldI7fZyqAZVyc/wAXUDHTBzzQ3bV/1cFrt/Vjn6KKKACiiigAooooAKKK0tE0b+2f7Q/0nyfsNjLe/c3b9mPl6jGc9efpRsrgZtFbng/wrP4w1G40y1ulhmitZLiPcuRIy4ATORjJIGefpUvhXwXfeJ5dSUS/ZI9LtpJ5ndM/OoJEeMjk7T9ACe2KHp91wWu3oc9RRRQAUUUUAFFFFABRRRQAUVettGurrSL7Wo3iEFhJDHKpJ3kybtuBjH8JzyO1UaPIAoorS8O6N/b+rR6X9p8jzI5X37N2NkbPjGR124696NtQM2iiigAooooAKKBycVreK9Ej8O+IbzRYZ2mS2ZQHYYJyobp+NAGTRRRQAUVpeH9Fk17UDaCdbeKKKS4uJmUsIokUszYHJOBwO5IpsGlwanrlvo+jXbyrdzx28MtzEISWcgZZVZ8DJ7E8flTSbaS6hfS5n0VsWvhySe21yaS6WN9EjV2UJuEpMqxkA5GPvZzg9Kx6lO6ugsFFFbXg/wAMy+Ldcj0dLtbVGR5JJ2XcI1A6kZHU4HXvTtcG7GLRUlzbzWdzLaXCbZYHaN1PZgcEfmKjpJ31QNW0YUUVd0TTf7Z1mx0jzvJ+23Mdv5m3ds3sFzjIzjPTNUk5OyE3bUpUVNe232O9uLMvv8iV4t2MZ2kjOPwqGpTUldFNWdmFFanh7Q/7cubhZbxbS2s7d7u5mKFyka4HCj7xJYADI69ah1KHQ4gn9kajfXJJO/7TZpAAO2Nsr5/Sm9BLUo0U6ON5ZFijXc7sFUepPSujvPBqx6hd6NY6qLi+0y3mnvw8JjiQxKCyRvklz1HKqMijZXDfQ5qiiigAooooAKKK29J0PTLrRrvW9V1S6tYba4itgtvaLOzM6u2fmkQADYfXrR0uBiUVc1KLR4mQaRfXlypB3m5tFgKntgLI+f0qnQAUUUUAFFX/AA/pX9u63Y6N5/kfbZ0g8zbu2bjjOMjP51RkTZIyZztJGaA3Eoq8+jXSaHH4gLxfZpbp7QLk7w6orEkYxjDDv61WuoI7eXy4ruG5Xap8yIOFyRkj51U5HQ8Y44yOaOtgIqKKKACitPwzoq+IdbttHe6NstxvzKI95UKhb7uRnp6irjeHtJvdLvdR0DWri5k05Flnt7qzEDmIsF3oVkcNgsuQcde9AdbGBRXYS+C9Cj1xPDH/AAk10upSiJYzLpyrbmSRFZVMglLAHcBnZVG+8F31l4Uh8UmYOjXclpcQheYGU4BJzyCQRnjBx1zQ9NwWuxztFdBqng670nwppnie6uAP7TldI7fZyqAZVyc/xdQMdMHPNYhgjFqtwLuEyM5QwAPvUAfeJ27cHpw2eOlHVrsHRMiooooAKKv6Ho114g1OLSbJ4kmmV2UykhflQsckA9lPaqFABRRRQAUVpeJNG/4R/WrnR/tPn/Z9v7zZt3blDdMnHX1rNoAKKKKACiita70WK28Nadrqzs0l9c3ELRkcKIxHgg++80B1t/XcyaKKKACitnxFoNr4ekTTpdQkm1JFRrqEW4WKEsobaJN2WYZGflA9CasReH9Cg0XTdW1jXL23OpGbZHb6eswQRvtJZjKh9+AaAOeorR8QaLJoGpvp73MdwhRJoZ4wQssTqGRgDyMgjjsazqACitG60f7NoVhrf2jd9umnh8rZjZ5eznOec7/QYxS3ujfY9E0zWftO/wDtF518vZjy/LKjrnnO70GMUBczaK1Nf0P+w3sF+1ed9usIb37m3Z5gJ29TnGOv6VFo+jXWtSXMVo8Sm1tZbx/MJGUjGWAwDz6Ud/K/4B28/wBShRRWjcaP5GgWWufaN32u5nt/K2Y2+WEOc55zv6Y4x70B1sZ1FFFABRU+n2v26/trLzNn2iZIt2M7dzAZx3610kng/SJ9Q1DRNI1+6n1Kw8/ENxYLCk5hyXCOsrnOFYjKjOOooeiv/WgLV2OUoorTutE+zeHrDXvtO77dPPB5WzGzywnOc853+gxigOtjMoqWOGN7eWZruKN4yu2Jg++XJ524Urx33EdeM1FQAUUVLbwxzlxLdxW+yNnBkDneR0QbVPJ7ZwPUigCKiiigAooooAKKKKACipbqCO3l8uK7huV2qfMiDhckZI+dVOR0PGOOMjmrMej3UuiT68rxfZ4LmO1ZSTvLurMCBjGMIe/pR5h5FGiiigAooq3o+n/2tq1lpfm+V9suI4PM27tu9gucZGcZ6ZppNuyE3ZXZUorVsfD11qfiMeG7KaLz3neBJJcqpK55OMkdPesogqSp7HFSmpJNFNWdmFFFFMQUVo6/o/8AYd+ll9o87dbQXG7Zt/1kSvjGT03Yz3x2rOoAKKKKACiitaTRYk8KQ+IRO3mS6hJZmPHyhVjRg2fX5jQ9Ff8Arewbuxk0UUUAFFbGt6FbaHb20VzqEj6nNFHPJbLB+7ijddygyFslsFTgLjnrxUtr4f02LRbfXNd1ae0ivZZI7WK2tBPJIEwHY7nRVAJA6knnijuHbzMKipbpbVLh1sppZYAfkeWIRuR7qGYD8zV/w/on9t3M6y3Qtbazt3u7mbZvKRLgHC5G4kkADI69RR5gZdFaeo6L9k0+31m2ufOsbyeaCAyJ5cp8sLksgLBfvjGGPesygAooooAKKKKACipbqCO3l8uK7huV2qfMiDhckZI+dVOR0PGOOMjmoqACitZ/Dl1DPo8VxPEq6yiSxMmWKI0hj+YHHOVJwD6c1V1rTTo+sX2kmbzfsVxJB5m3bv2sRnGTjOOmaHp/XYFr+H47FOiitPw1o0evavHps121tG0U0ryrF5hAjjZzhSy5J246jrQBmUVvTeH9KudHu9X0HWZ7oaeUNzBdWggcI7bQ67ZHDDcQDyCMisGgAorU1zQzo0WmS/afO/tKxS9xs2+XuZht6nP3evHXpU6+HrdvD9hrUmpJb/bL2a1cyoxjjVERgx2BmP3j0B7Ud/L/ADsG9vP/ACv+RiUUEAEgEHHcd60vDejf8JBrdpo32n7P9qcr5mzdtwCemRnp60A9DNooq9Ho91Lok+vK8X2eC5jtWUk7y7qzAgYxjCHv6UeYeRRooooAKKKKACir2r6NdaLLbRXTxMbq1hu08skgJIu5Qcgc4PNP8P6P/bupDTvtHkZhnm37N3+riZ8YyOu3Htmjv5X/AA3CxnUUUUAFFFFABRRRQAUUUUAFFFFABRRRQAUUUUAFFFFABRRRQAUUUUAFFFFABRRRQAUUUUAFFFFABRRRQAUUUUAFFFFABRRRQAUUUUAFFFFABRRRQAUUUUAFFFFABRRRQAUUUUAFFFFABRRRQAUUUUAFFFFABXYfBr/kr/gb/sZNM/8ASqOuPrsPg1/yV/wN/wBjJpn/AKVR0AcfRRRQAUUUUAFFFFABRRRQAUUUUAFFFFAAqszBVBJJwAO5r1xdFuhqZ8Hm5037EdF/svZ/aVvv+1483d5O/fu8/jG3NeT29xLaXEV1AwWWF1kQkA4YHIODwefWpjquoNqp1s3LfbjP9q87Az5u7dux068+lPRqz/rS36sWqd/63v8Aojq2vI/D/gvQry30TS5bq6urtZ5bqySZmWNlwh3g4HJ5HPHBHNaGo6KdA1XVLuzXQdO0z7TCiHVbX7TiQxLI0KL5cjADfycA4xzWbN47u7fw1pdtp97C18l3d3V2klnHIqu7qyOA6FAfvYK8j2rFtfGHiK0E4S/Ev2mf7VJ9ogjn/ff89B5ittf/AGhg0rv+vl/wf6uFtPv/ADZ1ut6ZpXh2XxRqem6fZSSW1xZRWyTQCaKBZozI5VJAQeRgbl4HvVHQdcuE8I+KNUez0+SZp7BVVrKIQqcyjcIgojJx6rjPNYA8YeIhf3epSagJp75FS68+GOVJgoAXejqUbGByRmq8/iDVLiC7tWkgjgvWieeKC1ihRjHnYdqKAMbj0xnPOaTWjS8vwt/kUvM7ux0XRtRubLxDc2en2zSaBPqLxNCwtftEUhjDtGgJ24wxVRjI6YOK5rxRPolzpVm8V7pVzqyTSLM+mWb28TQYBXcrRxrvDbhlV6YzmsuDxNrtrJYS2+oPG+mRtFalVUbEYksp4+YEschs8HHSmapr2pavHFDeNbrHAWZI7e1it0BbGTtjVQScDk88U5avT+tW/wAtBR03/rS356nX6drdpo/hfw9Hq1vJcaXff2hbXsMZG5oy8ZDLnjcrBWB9verFxdal4y0OwmtLOF57rxHKLe2kx5SRrBFtQ542KqgH2BrgZ9SvbixttOmm3W9mZGgTaBsLkFucZOcDrViy8Q6zp0Ftb2N88KWlybyEKoykxUKWzjJ4UDB49uab1Vn5fmn+glpt5/k0dldNpkOiRa9eDw9qc+maxAj/ANn2PkxvCyuWikUxIjj5BggHqeafN4S0nRppbO6jjki17Vre006RgCyWZZZGlQnoSrxrn/e964/UvFeu6rZHTby6iFo0omMENtFDH5gBG7bGoGfmOT34znAqtfa1qmpRWUF7eySpp8XkWwOB5SZzgY9+556egoVk7+n6X/L8WN7WX9b2/P8ABHZ+In8NxJrmm3V1oGLfdHp0FjYTR3MMqOAFeQxKHBXdu3u3PIrRuIdMuvHcfgo6FpcWnXNpGrGOzRZlkNsJPMEoG8NuxxnaR1HJrh77xfr+pW0tte3UMguFVJpfskKzShSCA8oUO3QdWOcVCPE2uDWk8Qi+P9oRhVWby04ATYPlxt+7x0qbO1mPrf8AroTeE7G+vNSeWyXT8WlvJPNJfoHgijAwXZSDuwWGBtPOODXc2Gk6Le6z4Vvp7fSL77bFfpdG0tWitpzEhKny2RMNzyQoGQCK850rWNR0S5a602cRu8bROGjWRHRuqsjAqwPoQavyeNfE0lzaXTakA9gJFtQkEarCsi7WCqFCgEdsYHbFN67f1uSjc02Kz8X6LNNqNhY2ktnqdlCk1nbJb/uZ2ZWRggAbG0EEgnrkmtOLUk/tPxjocOjadbW1jp15DbmC1WOSNY2CjdIBufcOTvJ55GK8/g1O+trG50yCcpbXbxvMm0fMyZ2HOMjG49D3rUn8deKbi3ntptSUrdReRcOLaISTpjGJJAu5+O7EmlJXTS8/yS/O/wB41un6fncs+BJZIJNdmhdkkj0W5ZGU4KkFCCK6vRfF9pr2qpa6dYG0M9lfXupdMT3htnUsuOi4BIHq7V5tZale6d9o+xzeX9qga2l+UHdG2Ny8jjoORzS6dqd9pNwbrT5/KlaN4S20N8jqVYcg9QSKHrdeVvz/AOB9wR91p+d/y/4P3nfeE9G3yaXomvnw8kOpWrOlq1oWvXR1ZklEyRko3QgGQDA5FVtD0TS9bstF8RSWkKWmkLNHrCpGAriEGRCw7mRSEJ7kVz1n468U2EVvHaakiG1jEMUv2aIyrGP4PMK7yvP3Sce1ZtrrGp2VheaXa3bx2uoBBcxgDEmw5XPcYPpTe7a+Qktk/n+p3UY0ew0jRtTaXw3anVTNd3cd9YSTGQecy+XGUicRooGPlKtn8Kq3dzo2jeGJ9T8PaZp9wkuvXMFtcXdms7fZhGjKuJAf1GRk9CTXM6d4p1vS7RbC2uIXt45PNjjubWK4WN+7IJFbYf8AdxVa61rU720axursyQNdPeFSq8zOAGbOM8gDjpQ9nb+tU/yVv+HKXn/Wj/r/AIY1PHGnWtlr6jT7ZYI7y1trsQRg7UeWJWZVz23E4HbpXTHR1/s7WtG1xvDpu9P01rhbeytNl1bSx7fvSrGFbOSGBkbk8VwWoanfarNHcX8/myRRRwK20LhEUKo4A6ADnrWpceOvFF1DcQTaimLuLyblltoledMYxI4UM5x3YkiiXwtLz/4H3CW6fp/wfvOmvINPuNb8LeFE0vT7az1G0057yVLWPz5mkCFj5hG5c4x8pGcnOc1U8QT+Hm0/V7W5u9AaeJ1/s6LTrCaGWJhIAyO5iQOuzdnezHIGDXI3mrajfT29zc3TNLaxRwQuoClEjGEA246ADnrV3UfFuu6rby219cwOLjaZ3W0hSWbacjfIqh35APJNEtb+r/F6fcC0/D8N/vNjwvfz6d4I8S3Nulu7i4sFxPbRzpyZf4ZFZfxxUmuSCDRPDmlaVo2nC51WwDzTfZI2mldppEUBmB2HjquDyOeBXNaXrmpaMJ0sZYvLuVCzRTQRzRyAHIykispIPQ4yKjudX1G7FmJ7on7BGIrYqoUxqGLAAgD+Jic9abs3r3X4KwvPy/G6O41LTYZdD8QWuqS+HZL3S44pEj020MUts4mWNlaRY1VxhiDl2OQPetGzuLfSPH7eFbHSNPWztbOWOOUWyeeW+ysxlMuN5JyeM7cHp3rh77xt4l1G2ubS6v4/KvQPtIjtYozOQwYM5RQWbKj5jz155NOg8deKbaFIYdSUGOD7Mspt4jL5OCPLMhXeVwehOBx6Cpkm4td1+hSsrf12/wCCdVDbeHtDtPD8V3deH47W9so7u/S9spprmYSMwbbIkTbMAYXaynIyapXt7p2geGNIvNH0jTLkXV9eqZryySZ5YUddineOMg8kYYdiK5yw8Xa9ptrDZW11C0VsxeAT2sM5gJ5JjMisU55+UjnmqVzq2o3lnb6fc3JkgtXkkiUqPlaQguc4yckDqaq/vX/rclLRJ/1ozvdQi0p/E2u+EItC0+HT7ayuZLcrAvnxyRwmUP52N5yRjBO3Bxijwzou97HQfEB8PJHfWLyJafZCb7a0bOkvnLGdrdDhpAMdRXEP4i1h9TuNZa8zeXcckU0nlr8yuhRhjGBlSRwKu2vjrxTZxQxW2pIht4RbxyfZojKIgMCMyFd5Xn7pOKmz5bdbf5/8D+rFLe/9dP8Agmlql1Bpfgvw9HZaVpyz6lBcm5upLSOSVwJ3VQGYHbgfxDDcDnium8e6fpNvc+I9U09bfU9WBiW6jljJFhA8arvRSMO2cAt/BuGOea8yudTvru0tLG4n3wWCslum0DYGYswyBk5Yk85q03ibXH1WfWmvyby6jaKaTYuJEZdhUrjaQV46e/WnLW/z/PRf5iWjR0N2tvq+ghfCz6SI7PT0kvbOSwQXoZQPNkEzIS4zlvlcEA42jFUPDMdva6Frmvmxt7q6sRbxQC4iEscfmswZyjAqxAUAbgRz06Vn/wDCUawthJpsL2kEMsQhkMFjBFJInHytIiB2BwM5PPfNV9K1nUtFmkm064EZljMUqPGskciHqro4KsPYg0PVth0SPQtD8lDD4jt7G1trq+8OajJPFHAohZ4yyB/KI2gMFGVxtJB45rkPCt3Lf+O9Fup0gV31K1yIYEhTiRRwiAKPwFVJfFWvzXct89+fNmtWsmxGgVYCMGNVA2ouOygY7VmwTTW00dxbytHLEwdHU4KsDkEH1zVQfLNS7f5tiavFrv8A5JfoehWGt3BbxrfTWenytbW4RI/sUSRn/S1wXRFAcgnOWBzgZyOKk0fR9I8QyeG9Y1CxsYXuY9Q+0xxw+VBM1um5GZIxx1+YIOQOlcZd+KdavTdmaeBft8QiufKtIYvNUOHy2xRltwB3dT3OKhh8QazbRWMNtfyRLpsjy2pTCtE743EMBk5wOpqILlik+it+epUndt93f8Fp+BueIrrQ7rQgWvtFudVS7Xym0uxkth5BVtwcGKNThgmDgtycmp/DGnXsXg/VNTsp7SG61C4isYXuL2K2IjQiWQq0jKDyIhxzXP6p4k1bWIBbXr2wi8zzisFnDBufBG5vLVdx5PJz1NVZ9TvrmxtdMmn3W1mZGhj2gbS5BY5Ayc4HXPSmna/9dhPWx6TPptoPGt/rN1p9jexXuhTaskTFZ4fPEfz4ZCVbEivyp/Gsiwsp/FWj6fqdto+lrqcOq/ZQy20cFvNEIjK3mooCELtOTjODg54qh4O8XzaRJIL3UWhS0028hsCI8lJZBkAEDPLc88Dnpk1myeMvEb3VneLqCwvYFmtlggjhjjLfePlooUk98jkcHNG2i/4bV/poJXa/rXRfrqdhFouka9a6K97caNdSvr0WnzT6XatbI8LruKMPLjBORwyjoetZGla1Pe+PNKsvsOm21vFrMAjS2sIYmUCUADeq7z+LHPesO+8W+INQtorOe+WOCCYXMUVvBHAkcozh1EaqFPJ6U+fxjr1xdQ30ktn9qgnS5S4TT7dJTIpyGZ1QM3PJyTnvmnF8s1Ls/wDL/J/eDV4tf11/zX3HRXc9v4ji8Vw3Wl6dAdMBurWW3tVjkQidUKsy4MgIY53knPNaWt2vhXRdTutAvbzQU02C18tYVsZjfeaYtyyecIuWLkHHmbNpxivPodZ1KD7d5Vzt/tJDHdfIp8xSwYjpx8wB4xVz/hMfEJtBZveROqwG2WWS1hedYiMbBKVMgGDjAbgcVCjaCj5fiW3eV/P8NP8AgkGgaxqehXb6hp0aSARGO4jli8yKSJiAVkU8bScD64712Wj6D4a8UPo+tw6QbFZdQezvLGOZmimZYTKDGT8yg42lcnGRgiuI0rWdT0Sd7jTLoxNIhjkUqrpIh6q6MCrD2IIqe98Ua5fSWkkt6IvsLb7ZLaJLdIWzncqRhVBz3AzxVP8Ar7yDotPuIfEek3uo3elWFtcaZfWbW8lnapBhZZCrRsEADgYBBOW4PJre/ti7k+IHiwNDZD7Faar5W2xgXdgH/WYT970H393f1NcFqHizXtTSOO7vIwkc32nZDbxQq0v/AD0cIoDt/tNk9ahj8RazFrMuvpeYvp3keWQxqQ5fO8FCNpBycjGPajpb1/FJfoPZ39PwbZ1Oh6bbeN9Pt3mtbWG507UQ1+9vbxwBrJ1yzkIAPkMbDp/GKl1nQ9M06y1TWLDTo2i117eDRomUOYxIFlkK56FeI89ixrkYfEGrW097cWtwlu2oQNbXCwQRxo8bYyoRVCqOB0AqK41nVLqzsrCe8doNN3i1TgeVubc2COevrRp/X4/l+LDb+vu/r0O4vNMjk0jX9O1eTw697plqsyRadaGOe1kSREZWkWJVcYYhgXY5xjvUurW2m3vj7TPBq6Vp9ppsj2Ym8m1jWWQtGjMTLjeM5xhSB7Z5rk7zxx4mv4Lm2uNQj2Xq7Lny7WKMz8g5kKqC7cD5iSevPJrOvdY1PUdQGq3d27XY2YlUBGGwAKRtxggKOfamn7135Ca92y8/0/4P3nVa7c+H5tJ1OG5vNAku0kQ6fHplhNBJEQ4Do7NCgZdueWLNkdaq6FJpkXgXVW1W0urmH+07QBLe5WFg3lzc7mRxjrxj8aytS8Wa7q1vLbX1xAyzsrzNHaQxyTEcgu6KGfnn5ieeaoJqN5Hp8ulJNi1mlSeSPaOXQMFOcZ4DN3xzSWia72/Nf5FNq9/X8mbnheKySDXdaFhHcPptqJbWG5AlRS8qpudcAPtVj1GM8kdq6HRrLT9an8OatdaRZrPfJqME8cVuqRTGKElHEYG0NlsfKAMqOM1wul6tqGjXX2zTbgwyFGjbKhldD1VlYFWU9wQRU934k1u9vbbUJb9kmswotjCiwrAAcgIqAKvPPAFDSat/XUSutf6/rqa3hmytLjw7qtxcWkUjpe6fGjugJUM77lBPTIHI74roNQXT9T8ReK/DbaJplvaafBeTWht7RI5YnhJIPmAbmBwchiRzwBgVxuo+K9d1RYku7uMJDN9oVIbeOFDL/wA9GWNQGb/aIJqIeIdYGoXuqi8/0rUUlS5k8tf3iy/fGMYGc9gMdsUPVff+SS/FAtHf0/Bu/wB6O+0a4t9D8ZeFtBstJ097eaKznkme2Vp5JJVDmQS43jBPAUgYGCDzVDwtYS276YNWPh2Oy1S8YJDe2ZlubqMvsbayxu0YzkKdyc89K5zT/HHijTIbaGy1JU+xjbbyNbxPLEuc7VkZS4X/AGQcdsU2w8Z+JNMt4Layv0RbVmeB2t4nkhLHLbHZSyAnqAQDzVXV/m/u7C15ben4J6/idDqkr6H4IudPso7doh4hvLb9/bRzMEESAbS6na2P4lwferevWenaHDqus2OkWL3EMWl28SyWySRQ+bbb3k8sgoWJUDLA8sT1rjF8S6ysF5atcRSw38rTzJNbxSjzGBBddynY3J+ZcH8hT4/F3iCO7lvftyvJPBHbzLJBG8ckaKFRWjZSjYCjGR2z1qFezvvp+CS/G34lX1v01/F3OzsrTSjI+vPoVgZZ/DEuotbtADAtwk2wOqdFBCg4HHJ7HFc7rQg1TwhYeI5LK0t70X81jK1rAsKSoqI6sUQBQw3EZAGRjNZcvijXp7m6vJdQZpb22NnMdi4MBx+7VcYReBgKBjtUMGtajbWkNgksbW1vcG6SKSBJE80qFJIYENwoGDkcdKb1vb/hvev+Wglp/Xlb89TY+G20eNdOLglf32QDgkeU/er0zaTaeB7jUfC1jcIb+b7DqbXVyJpLdQQ6Ku1EG19vLEdVIrlbDVL7S79NTsJhDcoWKuEUgbgQflIx0J7UWmp31lbXdnbTlIL5FjuIyoIdQwYdRwQRwRz19TS6MNnc7jxRrehaH4zfURoVzc6lax20kby3yi38wQRlWMQjDEDg48zkj8KLXxDBp/h3QZNcikutP1NtRh1CKPAZ1aSNty54DKwDD6e9cNqOpXurXj3+oTebPIFVn2hchVCjgADoAKJ9SvbixttOmm3W9mZGgTaBsLkFucZOcDrT8ybaJHX+JtZm1/wUmqSxiMS69OIol+7FGtvEEQeyqAPwqPQU8P2nhnSdW1vT45YV12aOdxEGdoxBGQp6FlDHO3PPPrXKNqd82mJo7T/6HHO1yse0cSMoUtnGeigYziprbXNStbSGwjlia2guGukilt45U8xlCkkOpDcAcHI46Ud7dbfhy3/Jlt3t8/xv/mafiu2vGhtdU+1aRd2E7yRwT6dZJbLuXBZHRY0YMAVPzA8Hgmuj8HaSfN0XS9d/4R1LXVh8ttPaF7yeKRiA4lSNmQ/3cuo4FcVqmvanrEcMN7LCIbfcYooLeOCNC2NxCRqq5OBk4zwKu2HjjxPpkNtDZaikf2MbbeQ20TSxrnO0SMpcLn+HOOcYxQtFYmV3sX/hp+58d2W3B2C5xuAPSGTqDwasaLqSP4a8ReILrSNKuL6CWyit2fT4RHDu8wEiNVCZwO4wTgnOK5Ox1G902+i1OxuGhuYX8xJF6hv5H6dKs3HiHVLmC7tnkgjhvmieeOC1ihRzHnYcIoAxuPTGc85pO9vPT87ltrmbWx2nhWylkudIg18eGorbWpiRazWANzcRyOV3I0cRMXOdnzIBgdqzro23hbw3p1zY6bYXU2oXl2txJeWqTnZC4VY13AhAQSSVw3I5FY9h428S6XBbW9lqCRiyyLeQ28TSxAtuKrIylwpPVc4OSMYNRaf4s17TIpILW8Ty5ZvtBSW3jlVZf+eiB1OxvdcHp6U3vp/W1iVtrv8A8Pc9A16y09NT8Ua7JJpdtcx3dpbQvqNu9xFCrw7jhAj5Y7QAWUgAHvWbaN4ZlvtV1LT7PSr97Xw+biVUtXFqt4syDckciqQMEHGAOSOnFckvjDxEt/d6m2oebPfqFuhLDHJHOBjG+NlKNjA6io5vE+tzy3MzXaKbq1+xSLHBGieRkHYqqoVRkA/KB+ppPay7fpb89f8Ahgjo9f61v+Wn/DnR3mtw2vhvSNei8PaL9vvJ54Ll2sIjHIkRUgCLGxCfMwSoB+UcjmrV9obaJrOt3Wn/ANiWGlxXMUSy6pbC5CuyeZ5UamOQngnJ29AOa4eXUbyewt9Mlm3W1q8kkSbQNrPjcc4yc7R1PatNPGviRJrmdr6KU3jpJMs1rDKhdBtVgrqVVgOMgA0+t1/WwtbJf11sdlqVppGhx+KtSstH0yd4otMmtvMt/MhhedMuY0kH3csSFYY6ZHGKNDsNF13wxocmv3UKvJqV/wDZ7NV8lLqdljKoSg2xJkAHAH3gBjqOGvfFOv6kt4t9qLzf2gIRclkXMnlDEeTjPH6981Tk1O+lsLfTJLgm2tZHlhTAGx327jnGedq9+1NaN/12G901/WjRr6ZZrrnjm10/VrKOzW61BIbi3gjEKxguAUVR9309fxrTe4g1/SvEX2rQ7CzOlrHPata2qwtD++WMxsygFwQx+/k5Gc9a5e+1bUdS1A6reXTPeMVYzABWJUAA8Y54HPXPPWrmp+LNf1e2a0vr1WjkcSyiOCOIzOOjSFFBkPuxJojol5f8AfW/p/wV8zb+KupXE/i7ULB47URQSIVZLWJJD+7X70iqHbr/ABE1fsIfDF5oPg+w8Sx3ix3Et3Gs8NykaRZmx86mNiRnGSCMDJ5rh9T1O+1i+l1LUp/OuZyDI+0LkgADgADoBRPqV7dWVrp88263st/kJtA2bzluQMnJ9amKta4nrsegCLz28R6xrMWk6df6ZNa6bBHewPcW9rGAygBAj7jiNQGZSOp7ioAvhqRtQ1/ToNMv7vTtHSWWOK2dbQ3TTCMyCKRVyAjK2Nu3d2rlU8X+IUvJb/8AtAPLPClvN5kMciTRqAFEiMpV8ADlgTSL4t19NRXVYrxI50hNuBHbxJF5RzmMxBQhU5OQVwaf9fhb89f+GD+vxWn3aenqbHie/bUvBfh66ks7a3c3N6r/AGeFYkcjyvm2KAoPQcADin3OoWlj4H8Oi60Kx1HfLfbTcvOuzDp08qROvvnpXP6t4j1jXIbe21K6R4bTd5EUcMcSRbsZCqigAfKOBx+ZqtPqV7cWNtp00263szI0CbQNhcgtzjJzgdaBW0X9dz0HWra7vdT0/U7G30i0t7bw5aSTPexedbWytwMK4csckAAhjVyyitLO9j1qwGmvLd+GL6WVrS2220skZdNwikRQMhRldgUkHjBrgYPF3iC3lWZL5G22iWGyS3jkjaBfuoyMpVgMdSCadJ4z8Sy3ttqEmpbprSN4Yf3Me1YmzuTZt2lfmI2kYxxjHFD1vbz/ABv/AJoa0tfy/C3+TMq7upb25e6mWFXkOSIYUiQcdkQBR+ArvPCVrbX1p4OtL23jngl1y6WSORQysNsHBB6iuRvtaW/05LSTTbOO4+0vcSXMMEcRYFVURhUUBVGCcDjLdB3bZeIdY04WQsrzyxp07XVt+7U+XKwUM3I5+6vByOKcXy/h+gpJvbz/ACaOjia18S6Drr3WmadaPpckElrJa2yQsiPKI2RioG8YOctk5HWq3jm9Gna3qPhrT9P063sbSX7PHtsYTKVXHzGYqZCT1J3d/Suet9Vv7W1vLOC42w6gqrcrtB3hW3DkjI5GeMVdu/FetX8AgvpLS5IVU82awgeYhcYBlKbz0A5bpU20RTera+RX0D/kO6b/ANfcP/oYrrtD4+K2qOfupLqrMewHlzcmuKN/c/bxqSmOOdZBKpjiRFVgcjCKAoGewGK1Lvxr4ivI7qKS4tYvtwIuXt7GCCSYE5IZ40ViCeoJ5703rG3k196QlpK/p+Fzp7O30XRdG8Pyy3Xh+JL+A3V6NRspZ5ZwZWUqrrE+wBVwNrK2ck9qTVdXtNG8I2DaHY2V1aPrGoC3e9tFnxCDHtG2QEDcMZON3HBHNcpp3ivXNMtI7G2uYXghcyRJcWsVwImPUp5itsP+7ipbTxr4ls7cWkV/G8Ine58ue2imXzmIJfDqfmyOD1HOMZNNu7b/AK3X9f8ADiStby/ya/W51moeGrJl8TWmlaRCLhpdJNpEVBMLz4LRqzcgEtjr0xnpUGr2FtceG9cN9N4envdKmgaP+y7MwtAWk2MjMIkWRef7zHI61yK+JteRruRdTm3380dxcOcF3kRiyNu6ggnPBFWL/wAaeI9StLixur2L7PdsHuI4rWGISuGDBm2KMtkD5jz70l0/rt/kxna6jFpt5471HwX/AGFpcGnm2l8sw2iJNFItuZRIJAN2dw+7nbjjFcl4HtLW8utWW7tophHo95KgkQNtdUyrDPQjsazz4l1ttZk8QG+P9oShleby05DIUPy42/dJHSq1hqd9pbzPYT+U1xA9tIdoO6Nxhl5HGR3HNK2nyt89f+AHb1X6HVXa2+r6CF8LPpIjs9PSS9s5LBBehlA82QTMhLjOW+VwQDjaMVmeFbO+MF9qsUmj29rbKkctzqduJ0RmPyqqFHJY7T0U8A9Kp/8ACUawthJpsL2kEMsQhkMFjBFJInHytIiB2BwM5PPfNRaVr+qaKk8VhNEIroKJopreOaN9pypKSKy5Bzg4yKq+rYuiRrfECxsbTVrSewS1VL7T7e7f7KjJCXYEMY1YAqpxnBAxnpW9q0OnXXjDRvB8el6faWFwNPFw8VrGJpWkjjZj5mNy5zjCkDvgkmuJ1fW9U165S81e8a5mSNYldgAQgzgcAeppl7q2o6jerqN3dM1yixosigIVEahUxtx0CjnrxRHTfvf5ag1f7rfPTX8zsdbm8NyWmqWl7eaAZY5VFhHpthNDNCRIAys5hUOuzdnezHIGK1tc06bSP+EjS98N6bZaTa22zSLptPiy7llCbZGUmVmQsWyWKnn5SK4uTxhquoyLFrM0cttNLG120NrDHPOqsD80qqHY8fxMecGuj13XPDGpNq95fXukX0dzHIbKK306WG8SU/caSQqoOOrEu+cHrmpa9y3r+S/Ht+JSfvf1/Vu5NqJ8PaZqt9Youl6dezWenNazXdgs9soMCmUFdjBWYkHfsPQ9M5qCV9W8O+FNeiu7fT/ta6zapIps4JYcNDKQyIUKAEYIIA4PauWHivWftL3kzWVxM6Rxl7nT7ebCxqFQDehxgADjrjnNCeLNfSa9ne9SdtQYPcrcW8cySMPunY6lQRkgEAYHAqpO97df80/0Jjpy+X+Vjs47bw5okOg297deH47K7sYbq/ju7GaW6mEmd5WVIm2YHChXXBHNZWt3FhpPg7Rl0nTLAtqP20SXc1pHJM8azMqAFwdpwfvABuBgjFYdj4v1/TrWGzt7qFo7Yk2/n2sMzQE8ny2kUsnPPykc81QutVv720tbG6uDJBZBxApUDZvbc3IGTk885pS1fzHHRWPRNUtfCmiam+g395oKaZFZqrRfYZmvzI0IYSCYRH5i5Bx5mzbxioNOnt9A13wdpVlpOnyxXsVndXEstsjzSSSvyRIRuXbgYCkDjnPNcknjHxCloln9sidYoTbxySWsLzRxEEbFlZTIowSAA3A6UuneNPEuk29vb2OoKi2hJt2e3ikkgyckI7KWQHuAQDk+tNO0r+f+Yre7by/yNnwccfFa2P8A1EZv/Z6k0bU0m0DxLr95pGk3F5aG0jti2nwrHFudwWEaqEJwe4OcDOcCuQh1K+t9RXVoLl47tJfPWVeCHznP51auvEur3cV3bySwRxX3l/aEgtYoVkKElSQigZyTyOT3zWcYuMFHqv8AgFN3k33/AOCdT4Xgudun3ur/APCMw2mrXrFYrvTw8t0pYI4Ty4mMSg5C4KAHPam6jb2XhPR7y603T7K4nfXLqw8y7tkuPKhhxtUBwVBO45OM8cYrntO8YeIdKtYbOxvkSO2ZngLW8TvAW+95bspZM99pFJa+Ltfs5Lt47yNxfTfaJ0mtopo2lyTv2OpUNknkAGrfl/Wq/wAn94le+v8AW/8AwPuO91C00241DXNenXTbSaz07ShbC9hea3g82FAT5YVyxAGBuUgZ5qnYHwzcT3moW1vo+o3lpoNxPciGzdLT7Qki7HWN0TB24yFULnPHJrjv+Ev8RnVJdYfU2kuriIQTNJGjrNGFChXQgq4wB1B6Z602bxXrkzyubqKMTWjWLJDbRRJ5DHcUCIoVcnnIAPvRLW9vP8n/AJ/1Ya6fL8Lf5HQ3WtxW/hfTNfj8P6L/AGhc3U9tNIdPiMbxxBGA8rb5ak+Zgsqg4Uc9atX+itpOt61eaauiafpkb26+bqdsLhI3kjEnlRqUkJ6novAA5FcNJqN5LYQ6XJNm2t5Hmjj2j5XcKGOcZOQi9T2rTj8aeI45rmY3sUpu/LMyzWsMqMY12o2x1KggDGQAael7/wBdCdbJff8AjY7O6stG0q88Rapb6Pplzs0eyvoIzAWt45pWiy0aOAQuWJCkDjgjHFN8OW2i+IPCdpJ4mvYLZJNem2QRRCBLiUwRhU/drtiQn7zAcfU5HEXnirxBftdveak8zX0EdtcMyKTJGhBUE47FRz1OOTVNtSvW01NIM5+yRztcrHtHEhUKWzjPRQMZxS6Nf18V/wAh/wBf+S2/O5ozW8mo+L1sNSsItOM16ltNbwRiNYRvClQPYdznPU5zXRz/AGLVbvxRocuh2Ftb6Tbzy2bQWyxywtC4VQ0gG6TcDht5PJyMVxmo6pf6rdC91C4M0+xEMhADEKoVckdTgDk8nvV6/wDF/iHU7SSyvb8PHNs89lhjSSfb93zZFUPJj/aJpNPlt6/8B/If2r+n/DfM2fiTqVxJq0emtHaiGOysnDLaxCUn7MnWULvI56FiOnoKz9I8TPp2nR6PreiW+qaS7maOKcNG8ZPDNDKuCuSvPUZHTrWPqOp3urXP2zUJ/Nm8tIt20L8qKFUYAA4UAVe0/wAWa7ptpHY29zDJBA5khjubWG4ELHklPMVtnPPy45qr6t9yeiXZL8jqNU0bTvB9rrN/ptrFeSJc2cNs19Ak32eKaEynKMChfgLkj1wATV+y8mx+361Y2FrbS3/hQ3ksHkK0IkNwqkiNwV2kKDtxjnjiuGt/FOvW15d3wvzLLf8A/H0LiNJ0m5yN6SAq2D0yOO1Nm8T67cXN5dzagzy38H2W4JRcNDlTsAxhQNq4C4xjAqXqml2/Rr89Rx0av/w+qf8AwDo9R1u8j8A6TKILAm7v77zA2nwFRxF9wFMR9f4Nta6+FNCv7m91Y2iRWviC2jXR40+VIruVGcqAP7kkRTHbeK4G313U7bTJdHSWJ7OVi5jlt45djEYLIXUlGIA5Ug8ClTxBrKW1haJfuIdLmae0TAxFISCSOOeQDz/U1Ts/68rP/gCV0l8/zbR176PLYTW+nWNto8EmjaaJtUvNQt1kSOWZg2GBVt7KGRFG04O7itGDTtEbVtO1aSw0m+WfQb26mS3t2jtZpYRIA4jZUKk7RnCryCR61wkHinXbfUbzVEvVe41Dd9q82GOVJgx3EMjqUIzz047VJP4x8SXMyXE2pFnjtpbNP3SALDICGQALgDDEDHQdMYFJu689fxT/AA1X3DSSevl+DX+TOh0N7bUNE1XxNeNoNpeR3EFpE9zpwNvCjB2JEMUTKWO0DcyHgHnOKwvGEmiTX9tNoslo7Paobs2kTxwfaMkMUV1UgEBTjAGScVR0rXdU0Uzf2dcKiXCbJopIklilUHIDI4Ktg9Mjio9T1W91e4F1fyIzqgjURxJEiKOiqiAKo+goeu39af0wWm/9f1t/w56Fe2umaU3iS+g0XTnez0rS5LdZbZHSOSRYgzhSMEncScjBPXNcx4phtrnQtB8QpZ29tc6glxHcLbxCKNzE4UOEXCqSDzgAcZxWZceJtbuku0nviy30MMFwPLQb44seWOBxjavTk45zVW41O+urG102efdbWRkMCbQNm8gtyBk5IHWh6sS0SXp+S/VHbX+oTxxeCNOWO2MUtrA7M1rG0oP2p+khXeo46BgOvqatatPb+Idf8Y6VeaVp8aWMV5d28sNsiTJJE/UyAbn3ZO4MSOeMYFcTH4k1iOxt9PFxE0No4e3L28TyQkNuwkjKXUbucA4PPHJpi6/q63l9qC3hFxqaSx3T7F/eLIcuMYwM+2MdqJ+9e3978dvuCPu2/wC3fw3+872e28LaLd2Wk6jeaBHpjWML3MUljM97I0kQYyCZYjhtzfKFkC4ABHWuX+HhiXxVGZVd4haXu5VYKxX7NJkA4OD74P0qpb+MfENtaw2cd5Ey28ZigeW1iklhQ/wpIyl0HJxgjHas3T9RvNLuftlhN5UwR4920N8rqVYYII5ViPxpt6t97/jccdEk/I3rTXtHhtm0XRtFmt01GeAXc13drcO0auGCLtjQKMgE8EnFaKaZZDxx4ptG0+HyLWDU3jiMQ2RbVfYQMYXBxj04xXEVs3fjDxFfWT2FzqAaOVEjlcQxrLMi/dWSUKHcDA4Zj0FJ7ff+Kt+Alv8Ad+D/AFOwvNVEL+C9Jk0bTruC7063jn8+1WSSRXlddquRuTHJBQg5POauaZpNhHNoWivAlxZx+K7238uZQ6uiiMAMDweBXEQeOvFFtbW1rDqKBLOLybYtbRM8C8/6tyu5Dz1Ug9OeBVSy8S63p62i2l8UFjctd2+UVtkzAAtyDn7o4ORT6t+f6p/oKz5beVv/ACVr9TdvJo/DvhfSLrTrHT3uNTkunnlubKK4YCOTYqKJFYKMc8AEk1V+HbmTx1pkjBQWmcnaoUco3QDgfQVnWPifWLC0NhFLby2xkMoiurSG4RXPBZRKrBSe+MZqrY6rfabqSatYyrDdRuXR1jXCk5zhcbQOTxjFSXL3r2Orkv7fQfCnhm6ttE0qeW9+0tdPc2UcrTKkxAUlgSOD1XDdOeK1daiTwlo/iex0mG3MMOu28UaXNvHcBUMUpwBIrDI6Z6+9efXGqX11Z2mnzz7rewDi3TaBs3tubkDJyeec1f8A+Ev8QG5vrqW8imfUWD3Sz2sUscjDo2xlKgjJwQARmm9U/n+aa/J/eJaNP+tmv1OxjtvDmiQ6Db3t14fjsruxhur+O7sZpbqYSZ3lZUibZgcKFdcEc1lajc2Gj+CtMm0rTLB5L+6vYzd3FpHLKYkZQo+cEA4brjI7Ec1h2Pi/X9OtYbO3uoWjtiTb+fawzNATyfLaRSyc8/KRzzVC41W/u7G3024uC9vaPI8KFR8rOQXOcZOcDqaHq3/XUFol/XR/8Oeiapa+FNE1N9Bv7zQU0yKzVWi+wzNfmRoQwkEwiPzFyDjzNm3jFYpFrq3h+K28LvpKyWunl760nsE+1uyZMsiTMh3DHICupAHA4rFTxj4hS0Sz+2ROsUJt45JLWF5o4iCNiyspkUYJAAbgdKij8T6vBYvp1u1pBFJCYHeGxgjleM9VMqoHIPfLc980PW/9d/6/4YFpb+uxt/EDUJ2TRtOMdt5S6NYSBhbRiXPkjrLt3ke27HtVL4f/APIyr/15Xv8A6Sy1DYeLbyGWwXVbS01O10/iOG4toixQBgqGQoXKDd90kj6YGMuw1K80y6+22EvlTbJI920H5XUqwwQRyrEUPeXnf8bjT28rHYG+ttF8P+FHt9D0qZ79Zmu3ubNJWmUXDKFJYErx3XDdOeBVjXNNsPB9jrN1pdlaSzJrr6fE13bpceTAqbwFWQMuSTjcQTgVxM2q6hcW9laTXG6LT1ZbZdoHlhnLnkDJ+Yk85q8njDxAtze3T3kUzajIJblJ7WKWKRx0YxupQEZPIFD1v6v801+F18xf1+D/AOB9xlXNxJd3D3MqxK8hyRFEsaD6KoCj8BUdWrrU7m8R0mitFEkvnHyrSKIhsYwCighcfwj5c84zzVWgAooooAKKKKACiiigAooooAKKKKACiiigAooooAKKKKACiiigAooooAKKKKACiiigAooooAKKKKACiiigAooooAKKKKACiiigAooooAKKKKACiiigAooooAKKKKACiiigAooooAKKKKACiiigArsPg1/yV/wN/wBjJpn/AKVR1x9dh8Gv+Sv+Bv8AsZNM/wDSqOgDj6KKKACiiigAooooAKKKKACiiigAooooAK7GbwPow14+FYPElydUO1IhNp6pbvIyhlTzBKzDOQM7OtcdXoswLfGy0ABP+n2p4/3EpxXNJR7kyfKmzzt0eN2jkUqykqQexFJXa3t1B4e0ew1Ky0vT7ubVLy7eeS7tkuAyRyBVjXcCFBBySuG5HI4q/wCINM03wlaazf6Tp9o8w1aKziF3AlyLeJoPNIVZAVzuO3JBOF9c1Cd43f8AW3+ZclaXKu/+f+RyMOixS+FrrxAZ2ElvfQ2ojxwQ6OxOfX5BWTXoXhePSNb8K6hJ4n1GPT7RtZtGlaC3VA37uQbVVFCp1yTjAAJwTwZLfTbZLrxNf6hp+jaTcaOtvbWsVxbtNbQq7FRIVVHMrFQMOysCWye2Llo/u/JfqyVrG/r+b/Q85or0rTm8Lz3N3qMNro+p3dpoNxPcrDaOlobhJF8t1jdEwduNwUAHn1NcLEb/AMQa1BHBa273d3KkccUMEcMbMSABsQKoHrwO5NJay5f63a/Qb0V/62T/AFM+ivQNXsbW68M6xLdz+H7i90u5t9jaVZmAxB3KNG7CJFkX0OWOR1q/qcWm33jTXPCA0PS7ewitrloDDaIksUkcRkDiQDcfmHKk7cHGBSvpf1/BJ/qO2tv67Hnej6f/AGtq1lpfm+V9suI4PM27tu9gucZGcZ6Zq3pug/2h4oh8Nfa/L868+yed5ecfNt3bc/pn8a7HTp7fQNd8HaVZaTp8sV7FZ3VxLLbI80kkr8kSEbl24GApA45zzWJ4b/5KjZ/9hkf+japfHGPr+DS/zIb9xy8l+KZVXw3pGoWl/LoGt3VxcadC1zLBdWKwb4lIDsjLK4JGQcHHHSudrrPBXFx4lY9Bod7k/XaB+tbNpDp8PiXRPBo0KxlsL61tRPI9srTytNGrtKJcb12ljgKQvy8g81Kvp8v1/wAi52i5Ltf7lb/M86rW1PRI7DQtG1dJ2dtUWdnQjhPLk2jB75rZ1GePw14e0QaZZadJJqEM1xcT3FlDcOzCZkCgyKwUAKPu45zmuj0jS9G1Pwz4XfUZIp71Yr82GmvlEu5vOJCuw4VeAAvG4kDIpv8AJ/5g046M8torvrCGztfDceuyyaBY32oalcJMdQ09pkRUCERRxrFIsYyxzwDjAB4qW8uPDmn6JruteHdM026B1G1htpZrXzUh3wu0mxZV5XcGADDpg4yBRsr+n42/zFu0l1v+F/8AI5LwrokfiLXbfSJbhoVmWVi6rkjbGzdP+A1k11fw2kaXxzZysFDOtyxCqFGTBJ0A4A9hxVyGW20ODw1ZW+h6fdpqsInu2ubVZZJi8zR7FcjcgAUY2EHJyc00m2l3t97v/kJtK/lqcRRXpSeHbrT7W8Xwl4dt9Vmh124s7hp7RLoxwpt8tcOCEU5bc4weByKg8QvpWlQazrmi2GmXDf2uNOt3a0ilhhhWPd8iFdhJIxvIJIGc5JNTdWv/AF0/zX4lW6f11/yZ55RXQ+NLK1h1GxuLGzS2Opafb3klvECESSQfMEHYEjIHbPHGK6Y6Ov8AZ2taNrjeHTd6fprXC29labLq2lj2/elWMK2ckMDI3J4obsm+1/w3EtWvO347HnFFd9rCWT6j4a8LwaZp9ra6hZ6c13MlrH58jSBNzeYQWX/gJGec5zTvET+G4k1zTbq60DFvuj06CxsJo7mGVHACvIYlDgru3b3bnkU5aX+f4b/8AFr+H4nG22jXV1pF9rUbxCCwkhjlUk7yZN23Axj+E55HaqNdh4Xv59O8EeJbm3S3dxcWC4nto505Mv8ADIrL+OKk1yQQaJ4c0rStG04XOq2Aeab7JG00rtNIigMwOw8dVweRzwKGtWl5L71cP8r/AI2/U4utLw7o39v6tHpf2nyPMjlffs3Y2Rs+MZHXbjr3rsdS02GXQ/EFrqkvh2S90uOKRI9NtDFLbOJljZWkWNVcYYg5djkD3rRs7i30jx+3hWx0jT1s7WzljjlFsnnlvsrMZTLjeScnjO3B6d6UnZNrs/yGlff+tv8AM8ror0iG28PaHaeH4ru68Px2t7ZR3d+l7ZTTXMwkZg22RIm2YAwu1lORk1n3N5p2g+FdPv8ASNJ065Nxqd6gnvLNJneBDHsU7wcZDdcAjsRk0+tv63sSne3n/k3+hw9Fek3sWkv4u1LwbFoOnw6d9jmeIrADPFKtuZg4mPzn5hjaTtxxik8J6Nvk0vRNfPh5IdStWdLVrQteujqzJKJkjJRuhAMgGByKTdlf+uv+Q/6/L/M83rW8VaJH4e1qTSop2mWOKGTewwSXiVz+rVtatdQaX4K8Px2Wlacs+o29ybm6ktI5JXAmdVAZgduB/EMNwOeK6fxhp+kxTaxq1mtvqesx2Vqz20sZK2duYFVpQpGJHHHsoYHkjhvS/kC3S/roeUUV2l2tvq+ghfCz6SI7PT0kvbOSwQXoZQPNkEzIS4zlvlcEA42jFUPDMdva6Frmvmxt7q6sRbxQC4iEscfmswZyjAqxAUAbgRz06UPRsOlzmqK9L0i00m5az8RXWhWDyXGg311NbeSFgeWFmVZAgwFyFGduBnOMVwovJNW1m3nu4LVfMmjVkgto4Y8bhxsQBf05pxXNJR/rdr9BN2i5dv8AJP8AUzqK9Kki0zVPiLqOhyaVpNpp2kteywwraBVZoUcjzGRfMdcjJUE8DAHaotPj8K61faPZald6LeXsmpoh/syzktkeBlPySAxRqfnCAEDOCcnvSXvW8/1dhy929+n6K555GiySIjSLGrMAXbOFHqcAnH0BNLPGkUzxRzpMqMVEiBgrgdxuAOD7gH2r0W4tr2LTYY/E3hvTNOvbjWreCGMadDC8tvkmQABclAwQbx13EFiKZMukJqmr6FpDaNYaqdauEjF/YJNFJDnbHFGzI6xYIPUAHI+bjFH9fl/n+Yf1+f8Al+RxFxo91baPaa27xGC9mlhjUE7w0YXdkYxj5xjn1qjXc6jNfab4H0vS7iG1jebU9Qt7kS2sMjRkeUG2FlPlkZPKEdB6CtLxHB4W0q/1fQbq60FLK1gkhtbeGxmF6k6r+7YzeUNzFsbsyFcE47UPRX/rZP8AXQI6pf11a/Q80orv9WSya78LeGYNM0+2t9TsrB7ydLWMzyNIQGbzCCycD+EjOTnOak13/hGQ2s6TeXugIsLGLT4rGxmjuIJEkCgPIYlDjbu3b3bnkGnbWy7tfcC/y/E43QdH/tu7mtftHk+Va3Fzu2bs+VGz7cZHXbjPbPem6Po11rUlzFaPEptbWW8fzCRlIxlgMA8+legrdQWHi7XPDFpo2nw2djpt9DA6WyrMNtu/ztLje5YZzuJHPAHFc38OJnt9S1aeMIWj0W9YCSNXUkR91YEEexBFK6autrX/AD/yHa1vW35f5nJ0V20OppbeBZdf/sjSZNRudXa38+TT4SI4/JVsLHt8scj+7xk45Oa0vDWjeZJZaF4gPh1Ev7F5FtPseb3a0bOkvmpEdrdCA0gGO1D0v5f5XEtf687HndrB9puYbbdt82RUzjOMnGas63pv9j6xfaT53nfYriSDzNu3ftYjOMnGcdM11kFxb+HrbwtDZ6Rp9yNTQXV1JPbLLJKxmZNiuQTGFCjGwg5OTWxq1pp9iNY1r7XotveXPiG8t2l1Oze5URoQwRFEcgBJYkkgHGMGnJW/H80vzYo6/h+Kb/Q8uor0IyeHbex8Va1oOn6bdLb/AGA27yWpkiikkyJfLSUZ27t2AwxwOOBRLqdhDc+GWTw1o+NbiSTUFNmhEuZWiIQEfueEz+72/MT9KEm9PRferg3a78r/ANfeee0V3ttpcvh+4u5Gk8PW+mjVZ7eA6rZ/aJLgRNtKLtikcKBjJG3k9at6za6b4V0vxFLp2kWEs0GvCztpLq2ScwxGNmwA4IPTHzA+vXmpvpzf10/zKtrb+uv+Rxuq6LFp+jaLqiTs7apDNI6EcIUlZBj6gZrJr1PTdN0fU/Dvhm4v2hutRW0vWsNMZSkd1MLh2wxUYC+iDG48ZA64ejTW2radFpmkHRrTXri5mM0N7p0bC4LH5EhZkZI8cgL8gyevSm9G15v8xf1+BxFT6fY3Gp31vp1ooae6lSGME4BZiAP1NbPg2wtrjXJhqFmtwLK0ubr7O4O2SSKNmVWA5IyOR3xiuj8NSRa0dD1y406zt7y18R2lqJbW2SBZY3JbayIApKlRg4zg85q4RvJL0/F2E3ZP5/grnG67p+naXfPYWGpS3rQM0cztb+UgcHBCfMSy+5Cn2ra/4RLQY7vT9LufEl1DfajbW8ybtOUwI0yBlVnEu7GWAJ2fhWX4q1G41DWrv7RHap5M8qL5FrFDkbz97y1G4+5ya29YBbxd4bVQSTZaUAB3/dx1nS9+MW+rX4plVPd5rdE/zRyl/ZXGm31xp90oWa1leGQA5wykg/qKgr0LxDJBpK69r9tYWdzeXHiK4s/NurdLhIo1+fCo4K5YnqQTgcY5qS+07S9MtNW8S2mlWa3I0/TrmK3lhEsMElz/AKwrG+RjjgMCBu+lJPRN+X3tXHJatL+tbHH6dokd74e1fWmnZX01rZVQDh/MZgcntjFZNegeEpLHXfD3iWTxHfQafaF7DzpLWzSPCiR+FjiULuPTOPc9KsQ6Tp//AAkmtC603SrGDRdM82wWSNpbd1LqEnkKqWmyr7slTkkZAAxVPRu/9WVyVrt/V2eb0V6Toy+F9T17RlmXR9Tu1ivjepZ2jwW8qLAzRFkaNAHzu5VR0B61wOqanNqtybqa3tIDjasdrbRwIoySBhAM9epyfUmh6O39df8AIfS5NDo/neH7rXftGPs11DbeVs+95iu27OeMbOmO/tWdXX+GI45vDEsMqK6Pr2nKysMhgVmyDWtfCw1bWPFugPoumW1tpcF3cWbW1okUkTQvx86jcwYZyGJHPGMCnP3W/wCtkm/zEtbf1u2l+R51RXXeKLpdAWy0XS7HTVgk0y3mklexhllleWMMzeY6sw5PG0jGBiuRHUUJe9bzsHRMluoY7e4eGG7iuUU8SxBwjcdt6q35gVFXp2u2+m6JN4zvLLRdNMlnc2EdqJbRHSDejbiqEbefQgjPOOBXK+Mba1a20TWoLSC2k1SxMtxHAgSPzFkdCyqOFyFBIGBnOOtTf9PxVx2K8fhS6Gt6No11cxRnWltpI5IwX8tJiACQcZI7jP41k3tt9jvbizL7/IleLdjGdpIzj8K9Gn1Cf/hKPAmm+XbeV9m0mTd9mj83O4f8tdu/Htux7Vn3c9v4ji8Vw3Wl6dAdMBurWW3tVjkQidUKsy4MgIY53knPNN76d5fg1/wQjqvXl/E4OtTQdD/ts6gPtXk/YLCa++5u3+WB8vUYznrz9K7rW7Xwroup3WgXt5oKabBa+WsK2MxvvNMW5ZPOEXLFyDjzNm04xXM+AuZNfUdW0G9AHr8oP9KTejt2b/MXb1X6GTZ6N9r0PUtZ+07P7PkgTy9md/mFhnOeMbfQ5zWbXTaIp/4QjxExHym5sFz2J3ScV1OpxabfeNNc8IDQ9Lt7CK2uWgMNoiSxSRxGQOJANx+YcqTtwcYFD0b/AK2Sb/MaV7f11scJY+H5tSS5exvrWX7JYNfzj94pRVIBTlRl+R0yvvWXXqOmJBpcAu7G0to5H8FvO+YEZZJPO+86sCrngdQc4rL01bKHwvB4gkufD9re6jfzJLJf6cZY9kaoQkcccLomdxJ+VT0wetN/E1/W7RKd0vP/ACTOCrS1vRv7G+wf6T5326xivfubdm/Py9TnGOv6V1upN4e0vSdU8SeGbOwufO1GGziaa286KBTB5knlxzLxlwQCy52jjFZfxEnF1d6Nci2jt/N0W1fyoxhFyG4Udh6Ck3a3qvybGtfu/VIrXfh3RNIgtV1zXLyK8urdLryLWwWYRo43IGZ5U+Ygg4AOPWsy70W5tNJsdaeSNrfUHmSIAneDGQDuGMD7wxgmuk0PV7fX7rTfCfi7RVuNxjsra8jBiu7dWICc9JFGRgMDweDVnWzeab4M0bQrVLW4Mt9qFqWa1ikZiJEUFGZSyE+qkHpTe+nXb7/+CgT2v8/uf+RwdX9c0a60DUn0u9eJ5Y0jcmMkrh0DjqB2YV2t5pkcmka/p2ryeHXvdMtVmSLTrQxz2siSIjK0ixKrjDEMC7HOMd60NSSDW/iRHo2qQ2LWdtZpcgNbIrOyWYcCSRF811yORk8DAHSj/h/lr/kGv9d9P8zyuiu4u7/wm8FlPrE+j39xBqUTuukWMltutOTIjgxRqeQuD97k5NZ/i2C4uLRNXtbrRrrS2uXhik0+wS1aNsZCSKEV87emSw4PJoen9en+f3h/X5/5HL0V3ng+wlt49HGrHw7HZapc4SG9szLc3UZcI21ljdoxnIU7k556UuqvaeFfD9s2n6Rps0x1e/t2mu7SOdmiiZAqHeCO/XqOxGTQ9Hb+un+YLXT+tm/0OCrR1XR/7MtNLuvtHmf2lam527MeX+8dNuc8/cznjrXbaxpWl+Gz4k1bTtNtJJYJLFLaK4hE8dstxGZHIR8g8jA3A4FUNftJ/FNz4Rtbe3gtXvNN+cRpsijAnmLybeiqACxA4HOOKdtLdbr8mwVt/K/4o5qXSI7bw9BrFzMyz3twyW0IHDRIMPIf+BFVH0b0rMrsrFtM8WePbGwMLNpMH+jWsGSC0ESMVBxzlyCT3y5p9lLbeJ9Gvr2/0jT7eXTr20MD2lqkA2SyFWiYKAHGBkFstweTSj7706/8N/X/AAwpPlTb6HFUV1HxCvoj4k1HR7LTNPsrOxvJYoktrWNG+ViMlwN5z1wTgdgMVfhlttDg8NWVvoen3aarCJ7trm1WWSYvM0exXI3IAFGNhBycnNEffSa6/qOfuNp9P0OWfRrpNDj8QF4vs0t09oFyd4dUViSMYxhh39al8R6J/wAI/qf9nfafP/cQT79m3/WRK+MZPTdj3xXXa6f+Ee8IXul6clu8CeJL21Uz28czBFiQDBdTtbH8S4Nal3cW+q+O7Dwre6Vp8lneWFrDLIbZDPuNqpDiXG9SOMAELxyDk0Xve3l+Mbja5Xr2f4SSPKqK9Cs7XR9E0DQrhrvw9Eb9ZZ7v+0rGW4kmAlZNissT7FAX+Eq2Tn0qG9uNF0jwrdah4f0ywnE+vXNva3V1aLM62wjRlAEgI9PvDIyehJoel32/zS/N/mCTvb+ur/Q4Oiuk8G29qU1rVbi1t7mXTdOa4t4p4w8fmGRE3FDw2AxOCCM4zVjQLsakdX1zUNN0+5n0rT/Nt4VsoooS5lRN7xxqqvtDk8g9Bnih6fdf8/8AIS1++35f5nJ0V6LodnYa4/h/VrvSLJbi7Oo20yRWyJFP5UG5H8tQFDZfHygcqO9YXhmytLjw7qtxcWkUjpe6fGjugJUM77lBPTIHI74ppXly+n4uwm7R5vX8Dl6v6vo11orWi3TxMby0ivI/LJOEkGQDkDn1rudQXT9T8ReK/DbaJplvaafBeTWht7RI5YnhJIPmAbmBwchiRzwBgUX9wbrxD4I0S5trOW0mtNL8xXtImdgWwVMhXeVI/hzj2pR9/lS6tfjf/Ib91u/S/wCFv8zzy3hjmEpku4oPLjLqJA58wj+Bdqnk++Bx1qKu9t5rTV9S8UW8uj6ZDb6dpl4bSKGzjTyiroFbcBuZgB95iTycYzWhPbeFtFu7LSdRvNAj0xrGF7mKSxme9kaSIMZBMsRw25vlCyBcAAjrSTulJdUvxv8A5Das2u36W/zPMqK7VFtdW0GCx8LPpS3EFi7Xtpc2EZu5nXLSSRzMjZ+XkKHUgDgGuKp9bC6XOwl8FaIuuJ4YTxLcjU5RGsfm6eq27SyIrKnmCUsM7gM7OtcjNFJBK8EylXjYoynsQcEV3t8rN8YtOCgk/bNNPH+5FVa+ng0TSJtatNOsbq6v9ZuoXmurZLhUjj2sEVXBUbt5JOM4HBofR+v6f5ihqvu/Jv8AQ4mtax0WK78OarrbTsr6fNbRqgHDiUvnP02iuu1XT9M0G313W7DSrMXC/wBneTDcQrPHbfaITJJtR8g8jA3A4FR+EjpuueHfEUniXUItOtGutPM8ltaInAMo2pHGoUE+uOOSc9xp6rqrfmv0Y+lzz+ivSU0qyiv/ABHdXWn6Ppp0WCCKxWeFp7ZUkfCzNtRmmYqQQzKRlhkAAALpf/CLXeo/bEt9I1O6ttFvZrxLe0eK1eWMZjYIyJg467QB6Ur6X/rqHW3p+Nv8zzWtL+xv+Kb/AOEh+0/8v32Lydn/AEz37t2fwxj8aq6hfzalctdTxW0bMANtvbxwIAPRUAH44zXYeFoIbnw7pFvcRJLFL4qgR0cZVlMaggjuCKaTa+78WkJuz+/8mcPRXe3Jstak8WaVLo+m20ekxS3Nk9tapFJEY5lTaWUZcFWOd5PPIxVDxtdLoepz+GNMsdOjs4IIU3mxheaQtErM5lZS4JLHowA4xipUrpPur/19xTVnb+un+ZyNFSW8E11cRWtvGXlmdY0UdWYnAH516BqOmwyaHr9rqknh2S90pIpEj020MUts4mWNkaRY1VxhiDl3OQPerSuJaux53VnS7L+0tTtNO83y/tU8cO/Gdu5gM474zXo+oxabeeO9R8F/2FpcGnm2l8sw2iJNFItuZRIJAN2dw+7nbjjFUrGe38P6l4P06y0jT549Qitbu5lmtlkmkkklIIEhG5Nu0Y2EcjnNEbNrzt+N/wDJkyuk7f1t/mcLqdn/AGdqV3p/meZ9lnkh34xu2sRnHbpVYDJA9a6m20211j4ltpl8pa3udXkjkUHBZfNORntnpVj7TB4h0PXprrRdPtJNLMM1q9parAY90oQxMVA3jBz82WyvXrSo++o36/8AALlpJr+tdjPj8G3S+INS8O3l5FHPpttcTu8al1cxRl9ozg84xnt6Vz1etXWqzN8T9ejntbOSKzsr9lQWsaGQfZySJGQBnBx/ESaxNHsNP8YadpV3qljZ2839vQ6dI9pbpbiWCRSxVlQBcgjAbGee9KF5KPml+LsTeyd+7/BJnAUV3evT+HnsdVtLm78PvPFIv9nRadYTQyxMJAGR3aJA67N2d7McgYNUviXdQQ+Jb/QtP0rTrKys58ItvaRo5OOSZMbzkk/LnaOOOKL6Jrr/AMD/ADKatucjRXbyX8Og+E/DFzaaFpVxNem5Ny9zZJM0wSYgJlgccHqMN05q5e6KfDeqatNatoFlpSaiYIm1a1+1MxVQxiQeXI4ADAE4B6c5p9bf1o0v1EeeVfudFurXSbDWZZIvs+oPLHGASWUxlQ24Y6fMMYzXd6lZaT4b/wCEzuLHR7CZ7O6sls/tEAmW381XLbVcYI54DAjgZBxWXq2q3SeAdCURWRF7c3/m7rKE7cun+ryv7vr/AAbe3oKcfedvT8bf5g97f1szjrqGO3uHhiuorlEOBLEGCP7jeFb8wKir1XWtH0bSZ/EWp2x0WwlTV1soTfWbTQQx+VvISJY3UMT3K4wDjBrHN/4Lj1C+awuNKhurmzt/KuZNPeayiuM/vgsUiEqG4wTGccgACoi7pf10uH9fjY4KitrUdPvbPxQtnq0dqZWmiLfZ0RYXRtpVkCALtKkHgDr612dxc6ZJ4l8VaVJ4Z0c2ujxXVxZoloqFJIXwu5lwzqcnKsSvYADiqeiu/P8AC1w3dvT8djzKiu4t7KbxNYaHqdlpOmJqZ1Ce1kAgjht5Y40SXdIigIMBmzgcgd6u3D6PbaTpviO/j0HVHs9YFrcGwsTDFJA0ZZkdDFGrMMHawB69adtben42t+YPTX+uv+R51RXaeJPD1r4Q0W9tp4oprjUb/ZZSsoYizjG7zFPbeXQfRTUPhi3urDS4tUupPDtvZXF0VQ6pZ/aHuCoG5FCxSMqjIyRt5PWlH39vL8bf5g9DHtdEjuPDN/r5nZXs7qCAR7eGEgck59torJr0fU7DTNF0/wAVWAgc6fa+ILRTErc+UPNyoJ9uBSDSbXxPrli9nLpNz4fl1OOBo7KxS1ngV8lI5DsVzkAjduYEg85oXvPTy/FL/MJe6tel/wAG/wDI85rTstEN5oGpa59p2f2dLbx+Vszv80vznPGNnoc57VuvcweIdB1+a60XT7STS/KmtXtLVYDHulCGJioG8YOfmy2V69aXwpftpvgnxNdR21tO4nsVUXEKyopJl+bYwKkjtkEe1H2W/T80O1nY46iu/l0mS9m0rxDpllo9o1xpMl5fG4t1+yQlJGiMnl7WGT8uFCn5jwKvNpuh30mjRSx6TNL4isbqy+02dqYoRco/7mVEZEKNuAVsKAcmh6addfwv/kLz6afp/meZUV6NpXh/Sbe/0jw9qVlai7tdPudVvTOjcymMvFFJtBcqqqjFR/ebisTxJc6HdaHGft2jXOrJdfK2l2UlsptypyHUxRqSGC4IBOCc0PT+vO39eQLX+vK/5GHdaNdWmkWOtSPEYNQeZIlUncDGQG3DGP4hjBNUK7LUNQntPh1oFtFHbMlzPfK5ltYpGA3J91mUsh56qQa0PFEU1149/wCEW8P6Ho0EVtMkkcZtIlVise92lcjcUwWJXO3A6Zo6gtr/ANbnntaOm6P/AGhpuq6j9o8v+zIY5tmzPmbpFTGc8Y3Z79K7y20PR/EEGitfXGj3Uj64lhNNpds1qrxOhYow8uME5XhlHQ9azoNafVPDvi6GTSNOtBFFB5ZtbRITGv2lB5ZKgFug5bLcHnk012/rZP8AUN/w/O36M4OivTtbtfCui6ndaBe3mgppsFr5awrYzG+80xblk84RcsXIOPM2bTjFNi/s1Ne8K+G20DSns9V06z+2E2iebI0q4LiTG9WHBBUjnrmlu7Lr/wAH/IV7K79fy/zPM6K7MPD4l0HW1Gi2EE+nTW5sTaW6xOA8vlmNmUAyDBHLZOR15rRvNMjk0jX9O1eTw697plqsyRadaGOe1kSREZWkWJVcYYhgXY5xjvSvpcq3vcvXY4rQNOTWNc07SZZGjS9uordnUZKh3Ckj86r39sLO+ubNWLCCV4wxHXaSM/pXodzdwWfj7w7oWn6Vp1rbrLpcsjx2kfmySMsTFjIRuHXopAPfJJqh4y0/SdN0m4m0JbfUTc6hLFqN+0Z3wShiyxRqw+RSM/OOWwRwBinP3bfP/wBt/wAxR1X3P702cJUs0EccUMiXcMrSqS0aBw0RBxhsqBk9flJH8q6nQp7bTfA+p6uulWFzerqNvbwy3Vuk3lK0chJCuCp+70II74yBW1ouk2OoQ+HZ10m0uL+40zUrmKHyFVLm5SWTyw6gAEDHAPHAHTim1b+vK4lqr/1vY4rwzov/AAkeu2eiC5+z/a3Kebs37eCc4yM9PWs0qQ5TPfFer6Etxb614Qj1bSLLT9VmvbiS4hjsYreVolQCNnVVBTOXGBgHAOCea5nz4PEfhnXL260vT7afSZraS2e0tUhIWSQo0bbQN4xggtlsjrzTirySff8AyH/X5/5HN65o91oGrXWjXrxPPaP5btESVJ9iQD+lUa9J8Ta1pq/EjVIdfhslggM0dtKdPicRzMg2vKFXdMAezbvoa5DxTZ6hb3Vvc3kunTxXcAlt59PgSGGVMkZCoiYIIIIZQ3HNZxd4pvqO25lXMEcDIsV3DcBkVy0YcBSRyp3KDkdDjI9Cair02e10zS9L1DUodF06Sa38P6VPF51sjqsshUNJtIwWOcnOc981zHimG2udC0HxClnb21zqCXEdwtvEIo3MThQ4RcKpIPOABxnFU9G15v8ABtfoJbX/AK2T/U5mrz6NdJocfiAvF9mluntAuTvDqisSRjGMMO/rXUwy22hweGrK30PT7tNVhE921zarLJMXmaPYrkbkACjGwg5OTmrWun/hHvCF7penJbvAniS9tVM9vHMwRYkAwXU7Wx/EuDRL3U3/AFuk/wAwj7zX9bptfkcj4j0T/hH9T/s77T5/7iCffs2/6yJXxjJ6bse+KzK9Vu7i31Xx3YeFb3StPks7ywtYZZDbIZ9xtVIcS43qRxgAheOQcmsyztdH0TQNCuGu/D0Rv1lnu/7SsZbiSYCVk2KyxPsUBf4SrZOfSm1r87fmJO8U/JP8Dz2r+laNdawt81q8SiwtHvJd5IyikAgYB5+Yeldbe3Gi6R4VutQ8P6ZYTifXrm3tbq6tFmdbYRoygCQEen3hkZPQk1Q+HlxJav4huYliZ49DuWAkiWRCdydVYFSPYgipvv5K/wCFyrWt6/rY5Kiu901bKHwvB4gkufD9re6jfzJLJf6cZY9kaoQkcccLomdxJ+VT0wetTXlx4c0/RNd1rw7pmm3QOo2sNtLNa+akO+F2k2LKvK7gwAYdMHGQKb0vfp+tv8xLW1ut/wAL/wCR55RXe/b7bTdI8KSLoWkTPqhma9aWxjZpl+0uu0HHyYB4KYI45wAKfeR6bd6h4q8NDRrCC00i3uJLJ4oFWeNoHABMuN77hnIYnrxjFEvdv5X/AA3Bau3p+Ox5/RXaaitvq+hsfCz6SLezsYnu7N7CNb1CoAkk85kJcbucq+QDjaBWXpNpbzeDvEF09tG81vLZeXIUBaNWZw2D1APGfwoel/662Baq5z9FdvZDw/ptp4VvdYs4FSe1vC8jW4kBk811ikkTrIqnHBzwMc9Kv6Zonm3V1resXGgXEEOlSXVhcRWQS0ZhKqFniiiDEruOVZDzjORRt+P4X/yDf8Px/wCHPOa0Y9H8zw7Pr/2jHk3kdp5WzrvR23bs9tmMY712ljB4Y1a/sJXbSdRv7O1vrm5jsbWSC3n8qLfCGQpGM5DZCqMgDNZt7q0mrfDu5lmsLKCRNYgUva2yQK48qUgFUAXI55xnnnNN6J/L87AtWvn+TZgHQyPDC+JPtPDX5svJ2dMRh927PvjGPxrLrttO1WTSfhmJobOynkfXGUG6tknVB5Ck4VwVycYyR0zjFbH9haJBNqmvpFplm40qwvYUu4XltbeW4xvIjVXJA52gqVBYZGAKT0b7af8ApN/8wWq/rvY8xor0jTP+EWvdYt7lYNJ1O4g0i+mvo7a1eK1kkjRjGwRkTa2AM7QBkZHNUdDe21DRNV8TXjaDaXkdxBaRPc6cDbwowdiRDFEyljtA3Mh4B5zij+vxsC1/L8LnFQwRyRTSPdwxNEoKxuHLSknGFwpAI6/MQPx4qKu/vIfDV9puvXumR2E80WkWzzSW1u6Qx3P2lVZohIqlMrjOAByQOK0riHTLrx3H4KOhaXFp1zaRqxjs0WZZDbCTzBKBvDbscZ2kdRyaHov68/8AIFr/AF6f5/meXUUUUAFFFFABRRRQAUUUUAFFFFABRRRQAUUUUAFFFFABRRRQAUUUUAFFFFABRRRQAUUUUAFFFFABRRRQAV2Hwa/5K/4G/wCxk0z/ANKo64+uw+DX/JX/AAN/2Mmmf+lUdAHH0UUUAFFFFABRRRQAUUUUAFFFFABRRRQAV0EvjzxPK8kxu7VJ5U8t7mKwt45yuMY81UD9OM5rn6KPIDV0rxRreiwG2sLqMQ+aJlSa3jmVJBwHQSK2xv8AaXB4FJZeJtbsXunjvFl+3MHuVuYUuEmYEkMyyBlLZJ5xnk1l0UAX7jXNSuraeyeWJLe5mS4kiht44kMiqVUhUUBeGPAwOasQeLPEFvPFcR6gS0VqLIB4kdXgHSN1YEOBn+IHoPQVkUUf1+n5B/X6mtN4r1yZ5XN1FGJrRrFkhtook8hjuKBEUKuTzkAH3rNtrmezuIru1laKaF1kjdTgqwOQR+NR0ULR3Qb6G1f+MvEWpWk9hdXsQt7pxJNFDaxQrI4OQ7BFGWz/ABdTUB8S62dXn143x+3XSyLLL5afMHUqw24wMqSOBWZRRYDb07xp4l0m3t7ex1BUW0JNuz28UkkGTkhHZSyA9wCAcn1rPtdVv7PVI9ZtrjZeRzfaFl2qcSZznBGOvbGKqUUdb9Q6WNe78Wa3eWU2nvLawW9wQZktbKC283ByA5iRSwB5wcjNOt/GHiK1sksIdQCxxxNBG5hjM0cbdUSUrvVTk8BgOTWNRQFzVsvE+sWNiumxyW01rGzPHFdWcNysZbqU81G2574xVebWdTuILO3kuiI9PLtbBFCeUWbcSCAD97n27VSoo8w6WNqPxl4hSW7la7hmF9L9ouI57SGWJ5f7/lupQN7gA1WvPEOsX8Nzb3d5vju50uZl8tQGkVSqkYHACsRgYHtwKzqKA8yzpmp32j3qahp0/k3EYYK+0NgMpU8EEdCavab4t8QaTapZ2N8qRwszw74I5GgZvvGJmUtGT6qRWRRQB22ja5ph8N22mtqemW9yl3LPdjVrF7pZd23BjKo+3gYbhSSOprM1DxJFpus6gfCJSHTLnYDBNbrLDIVAy3lS7wBu3Fc5IB7VzlFHW4eRZ1HUr7Vr2TUdRuXnuJTl5G6nsB6AAYAA4AHFatx468UXUNxBNqKYu4vJuWW2iV50xjEjhQznHdiSKwaKOlg63LV9ql/qUsE15cGR7eGO3iIULtjQYQcAdAOvWr994v1/UraW2vbqGQXCqk0v2SFZpQpBAeUKHboOrHOKxqKAL+l65qWjCdLGWLy7lQs0U0Ec0cgByMpIrKSD0OMio7nV9RuxZie6J+wRiK2KqFMahiwAIA/iYnPWqlFAG5feNvEuo21zaXV/H5V6B9pEdrFGZyGDBnKKCzZUfMeevPJp0HjrxTbQpDDqSgxwfZllNvEZfJwR5ZkK7yuD0JwOPQVg0UdLAbFh4u17TbWGytrqForZi8AntYZzATyTGZFYpzz8pHPNUrjVdQurKHTri5L29vLJNGhUcPJjec4yc7R1PaqlFG4bGk3iLWW1aTXGvM30qNG8vlpyrR+WRjGPukjp+tXLPx14psIreO01JENrGIYpfs0RlWMfweYV3lefuk49qwaKALNzqd9eWlpY3M++CxRkt02gbFZizDIGTliTzmrX/CTa5/a/9u/bz9u2CIy7F5QJs2lcbSNvGCOazKKANX/hKNYWwk02F7SCGWIQyGCxgikkTj5WkRA7A4Gcnnvmq+lazqWizSTadcCMyxmKVHjWSORD1V0cFWHsQapUUeYeRqy+Ktfmu5b578+bNatZNiNAqwEYMaqBtRcdlAx2rMikeGVJom2ujBlPoR0ptFC0d0D1VmXv7d1f+2W8QLfSJqLzNcGdMK3mE5JwOOcnjGOcVu6F40mOvafc69LFHZ207Tn7LZxQgSlCFkdYghfBIzk5IyO9cpRQtAeu52WrarokemSTLd6Pd6utzHLZTaXp72whVTlvMDIitnAwNrc96xrfxfrltdTX0b2TXM87XLTyafbySiRjksrshZeeRgjHbFY1FC0B6mkniLV1sbjTXuUmt7mRpXWeCOYiRhhnVnUlGPdlINWJfGPiGe1a0nvIpA0P2ZpntYWnMWMbPOK+ZjHH3unFYtFAFq+1W/1F7eS8uDI1rAltCQoXZGn3RwB09etX77xfr+pW0tte3UMguFVJpfskKzShSCA8oUO3QdWOcVjUUBsb3/CdeKfIa3/tJcPbm1kk+zxebJCVK7Hk272GD0JOOO4FZemapfaPdrfadP5UyhlyVDAqwwylWBDAgkEEEVVoo63DpYv3mu6lfWjWE0sS2zXBujDFbxxIJdoXcAigDgDgce1X7Xx14ps4oYrbUkQ28It45Ps0RlEQGBGZCu8rz90nFYNFHkBsab4u8QaTax2VjfKsUDtJB5kEcjQMepjZ1LRk/wCyRRB4t1+CW8lF5HKL+Uz3MdxbRTRSSE53+W6lAeeoFY9FAGlc+I9Zu0vo57wFNSMTXKiNFD+X9wAAfKB2C4FQvrGou1iz3OTpqhLX5F/dgOXA6c/MxPOetU6KFpsD13NuHxp4kgWUJfofOuHu9z20Tskz/eeMspMbH1TFVr/xHrWpxXMF9emVLu6+2TAoo3zbSu7gccE8Dis2igC4+salJFYwNdsE03P2TaApiy5c4I5zuOea0I/GniCGeS7ilsluZZHla4GnW/nB2JJYSbNynk9CMdqw6KALFjqF7pt7FqNhcyQXMLb0lQ/MD/n860J/F2v3FxZ3LXkcbafKJ7ZIbaKKOOTIO/y0UITkDJI571j0UAPnmkuJpLiZt0krF3bGMknJNbcXjnxJAIfKubRZLeFYIZxp9v58aKu1QJdm8EDjO7PvWDRQtFZBu7mlpviLV9JE6WdyhjuiGmjnhSeORgchikgZSwPQ4zT4vFWvxajc6r/aDS3F6pS4M0aSpMvHysjgqQMDAIwMDFZVFAGlceItVuILq1MlvFDe+X58dvaRQo/lklPlRQAQSeR175p1v4o1+0ks5rfUXV7CFreA7VOIiSTG2R865J+VsjtWXRQBsN4u143MF3HcwQPapLHEILSGFEEilX+REC5IOM4zVSDUYYdIu9NbT4JJbmWJ1uWUF4lTdlVOMjdkZ5/h6HtSoo/r9QLlprGo2NsbS1udkRuI7orsU/vY87GyRnjceOnPNSLr+rreX2oLeEXGppLHdPsX94shy4xjAz7Yx2rPooeu4GsPFOs/YI9NlktbiGGMwxfaLKCZ40/urI6F1Azxg8dqzrm6lu5BLKsKsqqgEUKRjAGBwoAz6nqe9RUUeYGne+Jdb1EXwvL4yDUpIpLr92g8xowQh4HGAT0x71Wu9Tvr63tLS6n3xWMZit12gbELFiMgZPJJ5zVWigDWj8Va5FHYxrdRE6Y6PaSNbRNLFsbcoEhXftBP3SdvtVaHWdSg+3eVc7f7SQx3XyKfMUsGI6cfMAeMVSoo/r7w2Nn/AITHxCbQWb3kTqsBtllktYXnWIjGwSlTIBg4wG4HFZ+nalfaRexahpty9vcQnKSIeRxgj3BHBB4IqtRR1uHSxp6l4l1jVraOyu54Vto5DKsNvbRW8fmEY3lY1UFscZIzQfEutnV59eN8ft10siyy+WnzB1KsNuMDKkjgVmUUAasPinXbee2uI74brS1NlGGiRl8g5zGykbXHzH7wNLaeKtashcRwS23k3Ugmkt3soXg3jowiZCin/dArJooA2IPFuvwXN3dLeRu1/t+0xy28UkUm37uY2Upx2447YqrrGuarr90t7q92biZIxErlVXCDOBwAOMmqNFAG7F448Twxxomop5kUXkx3DW0TXCJjG1ZivmAY4GG47VTt/EOrW2nNpUc8bWzOZAskEcjRuQMsjMpaMnA5Ug8VnUUeYG7eeOPE1/Bc21xqEey9XZc+XaxRmfkHMhVQXbgfMST155NQSeKtekezlN6qz2G3yLhIY1nUKMKDKFDsAOMMSMVk0UAa954q1m/Ea3LWW2Ob7RsSwt40eT+86qgD9T94Hqai1LxDqurW0dndSQJbxOZFht7WK3j3kYLFYlUE4GMkZrNooA2tO8ZeI9Ktre0sb5ES0Zmt2a3ieSEsctsdlLICeoBAPPrVO+1vVNSt1tb268yJJ5blV2KMSSkF24HfaOOg7VRoo3DY2E8X+IUvrjUPt6vLdRJBOJII3jljUAKGjZSjYCjqKdceMfEN48kt1erI72bWAbylXy4GbcUTaAFHUf7pI6Vi0UbgtNiS3uJ7SeO6tZnimiYPHIjYZWByCCOhrT1DxZr2qJHHd3iBI5vtOyG3ihVpf+ejBFAdv9psnrWRRRcLE9/fXWp3s+o30vm3FzI0sr7QNzsck4HA59K0NN8W+INJtUs7G+VI4WZ4d8EcjQM33jEzKWjJ9VIrIoo2VgeruzQtvEGq2tlcack8cltdMZJI54I5hvIILrvUlGwfvLg+9PXxLra6xDrwvT9vt1RY5vLT5QiBF4xg4UAcisyigDW0/wAVa5ptqLK3uIXt0kMqR3NrFcLG56sgkVth/wB3FVrrWtTvbRrG6uzJA1094VKrzM4AZs4zyAOOlUqKNwLel6tqGi3X2zTbgwylGjb5QyuhGCrKwKsD6EEVaTxRrMV+mp20ltbTohi/0ayhhRkPVXRECuD3DA5rKooA07vxLrd5d2t9LfGOWywLbyEWFIMHPyIgCrzzwKfqPivXdUWJLu7jCQzfaFSG3jhQy/8APRljUBm/2iCayaKNg3NEeIdYGoXuqi8/0rUUlS5k8tf3iy/fGMYGc9gMdsVLH4q1yKOxjW6iJ0x0e0ka2iaWLY25QJCu/aCfuk7fasmihabBuXbfWdStZb2aC5KvqETw3J2KfMRyCw5HGSB0xV238Y+Iba1hs47yJlt4zFA8trFJLCh/hSRlLoOTjBGO1YtFFtLB5mrD4o1e2smsLVrSCN4jAzxWMCTNGRgqZQnmHI4Pzc96z7m6lu3V5VhUoixjyoUjGAMDIUAE+pPJ7k1FRQB0DePPE7O0wu7VLho/KNzHYW6XG3btx5qoHHyjGd2cVR0rxHrGjRSW9jcR+TK6yNFNBHPHvHRgsisAw/vAZrNoo8wt0NW38U69bXl3fLfmWW//AOPoXEaTpNzkb0kBVsHpkcdqjuNf1O4gu7VpII4b1o2nigtooUYx52HaigDG49MZzzms6ii2lgNa28V+ILR7eSHUTm2tjZoHjR1MBJPluGBDrk9GyBx6Clk8Wa7JMZhdRRE2slnthtYokEL53qERQozk8gZ96yKKHruGxdi1GGLR7jTDp8DzTzxyrdMoMkaqGBRTjIDFgTz/AA9KWz13VbCCC2tLry47a7W+iXYp2zqAA/I54A4PHtVGijrcC7HreqRS388d0Q+pxvFdHYv7xWYMw6cZYA8YqzN4p1m5slsLqS1uI0iECPNZQSTLGOAolZC4A7YbjtWTRRbSweZPPfXE90L0mOKUFSDBEsIUrjBCoAAeOoHXnrWre+NvEuoW1zaXN/H5V6B9pEdrFGZyGDBnKKCzZUfMcnrzyaw6KA21NM+JdbbWZPEBvj/aEoZXm8tOQyFD8uNv3SR0qfTfGXiPSbaC1sb9US1Zmty9vFI8Bb73luylkB7hSAefWsWijYNyaS9u5L1tRadxcvKZzKp2t5hOdwx0OeeK0NU8V69rFubW/vEMTyedIsUEcXmyf35Cigu3u2TWTRR0sHW5sy+L/EE0ouJLyIz+RJbNMLWISyRumxg7hdznbxliSOxFUYtX1KCw/syG6ZLb7Qt3tUAESqCFYN1BAJ6GqlFAGxqHi7XtUt5be9uYHE5UzOtpCksxU5G+RUDvyAeSaoalqV7rF/Nqeoz+dc3Db5H2hdx+gAA/Cq1FAHYP42udN8MeH9O0W9i+0WX2h50ktUl8qQykoymRSA2D95efesay8W+ILCKWGG+V1mnN03nwRzETHrIpkUlX/wBpcGsiijzA073xNrmoi+F7ftL/AGk8Ul0Si5laMEISccYyemM980yDXtTt9MfRllie0ZmcRy28chRiACyMylkJwOVI6Vn0ULTYDZXxh4iW9vb9r5JZNRIN2s1vFJFMR0LRspQkduOO1M/4SnVzeSX0osJpZVRD52nW8iKqjChEZCqADsoFZNFGwFu81bUNQ1FtWvLlpbpnVzIQByMYwAMAAAAADAAxUp8Qau17f6ibvNxqaSJdv5a/vFkOXGMYGT6Y9qz6KOlgNGw8Ra1paW0en3zQraXDXUO1V+WRlCsckcgqoBByMduTVuXxFqviBINF1bV7a008TCXAtFjhibBG4JCmc4J6Dknn1GHRR6gbni7XItZ1CCKzllex021isbRpRhmjjGNxHYscnHbIHaodO8Va7pNmLCxu0WFZDNGHt45GikIwWjZlLRtwOVIPFZNFCugNS48T63dG7NzeCX7dcpd3AeJCJJUztYjGP4jx0OeQaW78U61eQR2xngt4ophcKlnaQ2w8wfdc+Uq5I7E9O1ZVFGwGtqnivXtZtzaX94jRPJ50ixQRxebJj78hRQXb3bJqlDqd9b2FzpcM+21vHjeaPaDvZM7TnGRjceh71WooA17TxZr9kLdbe+XZbW72kaPBG6GF2LMjKykOCxz8wNM1HxNrmrNaPfXxY2BJtQkaRiHJBwoQAAZAwBwO1ZdFHW4eRoy+Itbm1tvEb6jL/aTSeabhcK27p24xjjGMY46UuqeItV1eBba8e2ESyGXZBaQwBnIxuby1Xccdzms2ii2lg63NCDXtTg0t9GWWJ7N2ZxHLbxyFGYAFkZlLITgcqR0pzeJNbbXP+Ek+3sNR3h/PCqDkDb0A24xxjGCKzaKOtw6WNi98XeIL+2is5r5Y4IJhcxRW8EcCRyjOHURqoU8npT7/AMa+JNStLmxur6PybzBuVjtYozMwIYM5RQWbIHzEk9eeTWJRQBs/8Jj4hNoLN7yJ1WA2yyyWsLzrERjYJSpkAwcYDcDiq48RayL+x1MXn+k6bHFFav5a/u1j+4MYwce4PvWdRR1uHSxbt9W1C0t7q1trkxx3uzzwFGW2NuXnGRhhnjFaV5448TX8FzbXGoR7L1dlz5drFGZ+QcyFVBduB8xJPXnk1hUUdLB1v1NCTX9Wl1WDW5Lsm9tjCYpdi/L5QATjGDgKvUc45zTI9Z1OJL6NLo7NSGLpSqkSfNuBwRwQ3IIwRz61Soo3Db+uxZTUr1NNk0hJ8Wk0yXDx7RzIoIU5xnox4zjmui8I+J0tbhbfV71I4rawuLWwaWDzIYWkbcfNRRl0OX4IbkjggYrlKKL/ANfK35B/X6nYaprunadDp99o13pz69b3DyG806zaCFYtuApR0UM2SeQgGO5rmYNUv7Wzu9PguCtvf7PtCbQd+xty8kZGDzxiqtFKwGxN4s1q5uIru7NjcTRJ5Ykn063kZxgD5yyHecKMFskdjyap6prGoazNHNqEyOYoxFGscSRJGgyQqogCqMkngd6p0Uw2NObxNrlxby2k18WintobSRfLQZiix5a9O2Bz1PfNVbjU766sbXTZ591tZGQwJtA2byC3IGTkgdarUUAa+m+LfEGk2qWdjfKkcLM8O+CORoGb7xiZlLRk+qkVBbeINVtbK405J45La6YySRzwRzDeQQXXepKNg/eXB96z6KNwWmxpr4l1tdYh14Xp+326osc3lp8oRAi8YwcKAORT9P8AFWuabaiyt7iF7dJDKkdzaxXCxuerIJFbYf8AdxWTRQBduta1O9tGsbq7MkDXT3hUqvMzgBmzjPIA46U3S9Wv9Gujd6dOI5CjRNuRXV0YYZWVgVYH0IIqpRRsG5rWnirWrIXEcEtt5N1IJpLd7KF4N46MImQop/3QKivPEOsX8Nzb3d5vju50uZl8tQGkVSqkYHACsRgYHtwKzqKALkmr6jNDY28lxmPTQwtV2r+7y5c9ufmJPOaf/b2rfbL+/wDtf7/U0kjun2L+8WQ5cYxgZPpj2qhRRv8A133+8DVfxRq7WEmmxtaQQTRiKX7PYwQvIgIO1nRA7DIGcnnvVfStZ1LRZpJtOuBGZozFKjxrJHIh6q6OCrD2INUqKPMPI05/Emr3Worqt3NBcTxxiJFmtYpIkQDAVYmUooHYBeKmPjDxF9ug1CO/EMltEYYkhgjjiWMkll8pVCYJJyNvPesaigDWk8V6693aXsd3HbS2DFrf7LbRW6xk9SFjVVOcc5HI4NGp+K9c1ayGm3l1F9kEonEENtFCgkAI3bY1Az8xye/foKyaKPIPMtHU746YNGM/+hrObkRbR/rSu3dnGegxjOKuQ+K9fgu472PUD5sdqtkMxoyNAq4EbIRtdcAfeB6Vk0Uf1+n5aAa0nivXZLgXIuoomW2ktFWG2iiRYnBDqERQozuPIGfeoNK13VNFM39nXColwmyaKSJJYpVByAyOCrYPTI4qhRQBqXPifW7sXSy3aBLyBLaVI4I40MSMGVVVVAUBgD8oH6mkHibXBrSeIRfH+0IwqrN5acAJsHy42/d46VmUUASzXUtxHDFIsIEC7FKQohIzn5ioBY+7ZNRUUUAFFFFABRRRQAUUUUAFFFFABRRRQAUUUUAFFFFABRRRQAUUUUAFFFFABRRRQAUUUUAFFFFABRRRQAV2Hwa/5K/4G/7GTTP/AEqjrj67D4Nf8lf8Df8AYyaZ/wClUdAHH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dh8Gv+Sv+Bv8AsZNM/wDSqOiigD//2Q=="/>
          <p:cNvSpPr>
            <a:spLocks noChangeAspect="1" noChangeArrowheads="1"/>
          </p:cNvSpPr>
          <p:nvPr/>
        </p:nvSpPr>
        <p:spPr bwMode="auto">
          <a:xfrm>
            <a:off x="-8534373" y="-288736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3240" y="-6796136"/>
            <a:ext cx="18135600" cy="1574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1358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/>
        </p:nvSpPr>
        <p:spPr>
          <a:xfrm>
            <a:off x="2116829" y="259650"/>
            <a:ext cx="1890942" cy="589620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b="1" dirty="0" smtClean="0">
                <a:solidFill>
                  <a:schemeClr val="accent1">
                    <a:lumMod val="75000"/>
                  </a:schemeClr>
                </a:solidFill>
              </a:rPr>
              <a:t>START PUBLISH</a:t>
            </a:r>
          </a:p>
          <a:p>
            <a:pPr algn="ctr"/>
            <a:r>
              <a:rPr lang="en-SG" sz="1050" dirty="0" smtClean="0">
                <a:solidFill>
                  <a:schemeClr val="accent1">
                    <a:lumMod val="75000"/>
                  </a:schemeClr>
                </a:solidFill>
              </a:rPr>
              <a:t>(bintray-publish.bat/</a:t>
            </a:r>
            <a:r>
              <a:rPr lang="en-SG" sz="1050" dirty="0" err="1" smtClean="0">
                <a:solidFill>
                  <a:schemeClr val="accent1">
                    <a:lumMod val="75000"/>
                  </a:schemeClr>
                </a:solidFill>
              </a:rPr>
              <a:t>sh</a:t>
            </a:r>
            <a:r>
              <a:rPr lang="en-SG" sz="1050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SG" sz="105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342219" y="1317197"/>
            <a:ext cx="1440161" cy="626368"/>
          </a:xfrm>
          <a:prstGeom prst="roundRect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100" b="1" dirty="0" smtClean="0">
                <a:solidFill>
                  <a:schemeClr val="accent3">
                    <a:lumMod val="50000"/>
                  </a:schemeClr>
                </a:solidFill>
              </a:rPr>
              <a:t>START BUILD</a:t>
            </a:r>
          </a:p>
          <a:p>
            <a:pPr algn="ctr"/>
            <a:r>
              <a:rPr lang="en-SG" sz="1050" dirty="0" smtClean="0">
                <a:solidFill>
                  <a:schemeClr val="accent3">
                    <a:lumMod val="50000"/>
                  </a:schemeClr>
                </a:solidFill>
              </a:rPr>
              <a:t>(</a:t>
            </a:r>
            <a:r>
              <a:rPr lang="en-SG" sz="1050" dirty="0" err="1" smtClean="0">
                <a:solidFill>
                  <a:schemeClr val="accent3">
                    <a:lumMod val="50000"/>
                  </a:schemeClr>
                </a:solidFill>
              </a:rPr>
              <a:t>build.gradle</a:t>
            </a:r>
            <a:r>
              <a:rPr lang="en-SG" sz="1050" dirty="0" smtClean="0">
                <a:solidFill>
                  <a:schemeClr val="accent3">
                    <a:lumMod val="50000"/>
                  </a:schemeClr>
                </a:solidFill>
              </a:rPr>
              <a:t>)</a:t>
            </a:r>
            <a:endParaRPr lang="en-SG" sz="105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4283968" y="1099136"/>
            <a:ext cx="1224136" cy="1062490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b="1" dirty="0" smtClean="0">
                <a:solidFill>
                  <a:schemeClr val="accent1">
                    <a:lumMod val="75000"/>
                  </a:schemeClr>
                </a:solidFill>
              </a:rPr>
              <a:t>WHAT TO BUILD?</a:t>
            </a:r>
          </a:p>
          <a:p>
            <a:pPr algn="ctr"/>
            <a:r>
              <a:rPr lang="en-SG" sz="1050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SG" sz="1050" dirty="0" err="1" smtClean="0">
                <a:solidFill>
                  <a:schemeClr val="accent1">
                    <a:lumMod val="75000"/>
                  </a:schemeClr>
                </a:solidFill>
              </a:rPr>
              <a:t>bintray-aar-settings.gradle</a:t>
            </a:r>
            <a:r>
              <a:rPr lang="en-SG" sz="1050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SG" sz="105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2339253" y="2347882"/>
            <a:ext cx="1440161" cy="2521278"/>
          </a:xfrm>
          <a:prstGeom prst="roundRect">
            <a:avLst>
              <a:gd name="adj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100" b="1" dirty="0" smtClean="0">
                <a:solidFill>
                  <a:schemeClr val="accent3">
                    <a:lumMod val="50000"/>
                  </a:schemeClr>
                </a:solidFill>
              </a:rPr>
              <a:t>BUILD MOD_LIBRARY</a:t>
            </a:r>
          </a:p>
          <a:p>
            <a:pPr algn="ctr"/>
            <a:r>
              <a:rPr lang="en-SG" sz="1000" dirty="0" smtClean="0">
                <a:solidFill>
                  <a:schemeClr val="accent3">
                    <a:lumMod val="50000"/>
                  </a:schemeClr>
                </a:solidFill>
              </a:rPr>
              <a:t>(</a:t>
            </a:r>
            <a:r>
              <a:rPr lang="en-SG" sz="1000" dirty="0" err="1" smtClean="0">
                <a:solidFill>
                  <a:schemeClr val="accent3">
                    <a:lumMod val="50000"/>
                  </a:schemeClr>
                </a:solidFill>
              </a:rPr>
              <a:t>mod_lib</a:t>
            </a:r>
            <a:r>
              <a:rPr lang="en-SG" sz="1000" dirty="0" smtClean="0">
                <a:solidFill>
                  <a:schemeClr val="accent3">
                    <a:lumMod val="50000"/>
                  </a:schemeClr>
                </a:solidFill>
              </a:rPr>
              <a:t>/</a:t>
            </a:r>
            <a:r>
              <a:rPr lang="en-SG" sz="1000" dirty="0" err="1" smtClean="0">
                <a:solidFill>
                  <a:schemeClr val="accent3">
                    <a:lumMod val="50000"/>
                  </a:schemeClr>
                </a:solidFill>
              </a:rPr>
              <a:t>build.gradle</a:t>
            </a:r>
            <a:r>
              <a:rPr lang="en-SG" sz="1000" dirty="0" smtClean="0">
                <a:solidFill>
                  <a:schemeClr val="accent3">
                    <a:lumMod val="50000"/>
                  </a:schemeClr>
                </a:solidFill>
              </a:rPr>
              <a:t>)</a:t>
            </a:r>
          </a:p>
          <a:p>
            <a:pPr algn="ctr"/>
            <a:endParaRPr lang="en-SG" sz="10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 smtClean="0">
              <a:solidFill>
                <a:schemeClr val="accent3">
                  <a:lumMod val="50000"/>
                </a:schemeClr>
              </a:solidFill>
            </a:endParaRPr>
          </a:p>
          <a:p>
            <a:pPr algn="ctr"/>
            <a:endParaRPr lang="en-SG" sz="10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15" name="Straight Arrow Connector 14"/>
          <p:cNvCxnSpPr>
            <a:stCxn id="9" idx="2"/>
            <a:endCxn id="11" idx="0"/>
          </p:cNvCxnSpPr>
          <p:nvPr/>
        </p:nvCxnSpPr>
        <p:spPr>
          <a:xfrm>
            <a:off x="3062300" y="849270"/>
            <a:ext cx="0" cy="467927"/>
          </a:xfrm>
          <a:prstGeom prst="straightConnector1">
            <a:avLst/>
          </a:prstGeom>
          <a:ln w="158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2"/>
            <a:endCxn id="14" idx="0"/>
          </p:cNvCxnSpPr>
          <p:nvPr/>
        </p:nvCxnSpPr>
        <p:spPr>
          <a:xfrm flipH="1">
            <a:off x="3059334" y="1943565"/>
            <a:ext cx="2966" cy="404317"/>
          </a:xfrm>
          <a:prstGeom prst="straightConnector1">
            <a:avLst/>
          </a:prstGeom>
          <a:ln w="15875">
            <a:tailEnd type="arrow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9" idx="3"/>
            <a:endCxn id="13" idx="0"/>
          </p:cNvCxnSpPr>
          <p:nvPr/>
        </p:nvCxnSpPr>
        <p:spPr>
          <a:xfrm>
            <a:off x="4007771" y="554460"/>
            <a:ext cx="888265" cy="544676"/>
          </a:xfrm>
          <a:prstGeom prst="bentConnector2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36" name="Rectangle 4135"/>
          <p:cNvSpPr/>
          <p:nvPr/>
        </p:nvSpPr>
        <p:spPr>
          <a:xfrm>
            <a:off x="2414203" y="2996952"/>
            <a:ext cx="1290760" cy="36004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50" dirty="0" smtClean="0"/>
              <a:t>A. Set </a:t>
            </a:r>
            <a:r>
              <a:rPr lang="en-SG" sz="1050" dirty="0" err="1" smtClean="0"/>
              <a:t>Auth</a:t>
            </a:r>
            <a:r>
              <a:rPr lang="en-SG" sz="1050" dirty="0" smtClean="0"/>
              <a:t> </a:t>
            </a:r>
            <a:r>
              <a:rPr lang="en-SG" sz="1050" dirty="0" err="1" smtClean="0"/>
              <a:t>Params</a:t>
            </a:r>
            <a:endParaRPr lang="en-SG" sz="1050" dirty="0"/>
          </a:p>
        </p:txBody>
      </p:sp>
      <p:sp>
        <p:nvSpPr>
          <p:cNvPr id="73" name="Rectangle 72"/>
          <p:cNvSpPr/>
          <p:nvPr/>
        </p:nvSpPr>
        <p:spPr>
          <a:xfrm>
            <a:off x="2416696" y="3429000"/>
            <a:ext cx="1291208" cy="36004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50" dirty="0" smtClean="0"/>
              <a:t>B. Set Minimum Publish </a:t>
            </a:r>
            <a:r>
              <a:rPr lang="en-SG" sz="1050" dirty="0" err="1" smtClean="0"/>
              <a:t>Params</a:t>
            </a:r>
            <a:endParaRPr lang="en-SG" sz="1050" dirty="0"/>
          </a:p>
        </p:txBody>
      </p:sp>
      <p:cxnSp>
        <p:nvCxnSpPr>
          <p:cNvPr id="4138" name="Straight Arrow Connector 4137"/>
          <p:cNvCxnSpPr>
            <a:stCxn id="13" idx="1"/>
            <a:endCxn id="11" idx="3"/>
          </p:cNvCxnSpPr>
          <p:nvPr/>
        </p:nvCxnSpPr>
        <p:spPr>
          <a:xfrm flipH="1">
            <a:off x="3782380" y="1630381"/>
            <a:ext cx="501588" cy="0"/>
          </a:xfrm>
          <a:prstGeom prst="straightConnector1">
            <a:avLst/>
          </a:prstGeom>
          <a:ln w="9525"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2416541" y="3861048"/>
            <a:ext cx="1288550" cy="36004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50" dirty="0" smtClean="0"/>
              <a:t>C. Set Additional Pom.xml </a:t>
            </a:r>
            <a:r>
              <a:rPr lang="en-SG" sz="1050" dirty="0" err="1" smtClean="0"/>
              <a:t>Params</a:t>
            </a:r>
            <a:endParaRPr lang="en-SG" sz="1050" dirty="0"/>
          </a:p>
        </p:txBody>
      </p:sp>
      <p:sp>
        <p:nvSpPr>
          <p:cNvPr id="83" name="Rectangle 82"/>
          <p:cNvSpPr/>
          <p:nvPr/>
        </p:nvSpPr>
        <p:spPr>
          <a:xfrm>
            <a:off x="2408281" y="4293096"/>
            <a:ext cx="1288550" cy="36004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050" dirty="0" smtClean="0"/>
              <a:t>D. Perform </a:t>
            </a:r>
          </a:p>
          <a:p>
            <a:pPr algn="ctr"/>
            <a:r>
              <a:rPr lang="en-SG" sz="1050" dirty="0" smtClean="0"/>
              <a:t>Android Build</a:t>
            </a:r>
            <a:endParaRPr lang="en-SG" sz="1050" dirty="0"/>
          </a:p>
        </p:txBody>
      </p:sp>
      <p:sp>
        <p:nvSpPr>
          <p:cNvPr id="85" name="Rounded Rectangle 84"/>
          <p:cNvSpPr/>
          <p:nvPr/>
        </p:nvSpPr>
        <p:spPr>
          <a:xfrm>
            <a:off x="2116829" y="5246830"/>
            <a:ext cx="1890942" cy="630442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b="1" dirty="0" smtClean="0">
                <a:solidFill>
                  <a:schemeClr val="accent1">
                    <a:lumMod val="75000"/>
                  </a:schemeClr>
                </a:solidFill>
              </a:rPr>
              <a:t>PUBLISH</a:t>
            </a:r>
          </a:p>
          <a:p>
            <a:pPr algn="ctr"/>
            <a:r>
              <a:rPr lang="en-SG" sz="1050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SG" sz="1050" dirty="0" err="1" smtClean="0">
                <a:solidFill>
                  <a:schemeClr val="accent1">
                    <a:lumMod val="75000"/>
                  </a:schemeClr>
                </a:solidFill>
              </a:rPr>
              <a:t>bintray-aar-publish.gradle</a:t>
            </a:r>
            <a:r>
              <a:rPr lang="en-SG" sz="1050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SG" sz="105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89" name="Straight Arrow Connector 88"/>
          <p:cNvCxnSpPr>
            <a:stCxn id="14" idx="2"/>
            <a:endCxn id="85" idx="0"/>
          </p:cNvCxnSpPr>
          <p:nvPr/>
        </p:nvCxnSpPr>
        <p:spPr>
          <a:xfrm>
            <a:off x="3059334" y="4869160"/>
            <a:ext cx="2966" cy="377670"/>
          </a:xfrm>
          <a:prstGeom prst="straightConnector1">
            <a:avLst/>
          </a:prstGeom>
          <a:ln w="15875">
            <a:tailEnd type="arrow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7" name="Rounded Rectangle 96"/>
          <p:cNvSpPr/>
          <p:nvPr/>
        </p:nvSpPr>
        <p:spPr>
          <a:xfrm>
            <a:off x="4277066" y="2636912"/>
            <a:ext cx="1224136" cy="1062490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b="1" dirty="0" smtClean="0">
                <a:solidFill>
                  <a:schemeClr val="accent1">
                    <a:lumMod val="75000"/>
                  </a:schemeClr>
                </a:solidFill>
              </a:rPr>
              <a:t>WHAT TO</a:t>
            </a:r>
          </a:p>
          <a:p>
            <a:pPr algn="ctr"/>
            <a:r>
              <a:rPr lang="en-SG" sz="1400" b="1" dirty="0" smtClean="0">
                <a:solidFill>
                  <a:schemeClr val="accent1">
                    <a:lumMod val="75000"/>
                  </a:schemeClr>
                </a:solidFill>
              </a:rPr>
              <a:t>AUTH?</a:t>
            </a:r>
          </a:p>
          <a:p>
            <a:pPr algn="ctr"/>
            <a:r>
              <a:rPr lang="en-SG" sz="1050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SG" sz="1050" dirty="0" err="1" smtClean="0">
                <a:solidFill>
                  <a:schemeClr val="accent1">
                    <a:lumMod val="75000"/>
                  </a:schemeClr>
                </a:solidFill>
              </a:rPr>
              <a:t>bintray.auth</a:t>
            </a:r>
            <a:r>
              <a:rPr lang="en-SG" sz="1050" dirty="0" smtClean="0">
                <a:solidFill>
                  <a:schemeClr val="accent1">
                    <a:lumMod val="75000"/>
                  </a:schemeClr>
                </a:solidFill>
              </a:rPr>
              <a:t>)</a:t>
            </a:r>
            <a:endParaRPr lang="en-SG" sz="105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98" name="Straight Arrow Connector 97"/>
          <p:cNvCxnSpPr>
            <a:stCxn id="97" idx="1"/>
            <a:endCxn id="4136" idx="3"/>
          </p:cNvCxnSpPr>
          <p:nvPr/>
        </p:nvCxnSpPr>
        <p:spPr>
          <a:xfrm flipH="1">
            <a:off x="3704963" y="3168157"/>
            <a:ext cx="572103" cy="8815"/>
          </a:xfrm>
          <a:prstGeom prst="straightConnector1">
            <a:avLst/>
          </a:prstGeom>
          <a:ln w="9525"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Rounded Rectangle 104"/>
          <p:cNvSpPr/>
          <p:nvPr/>
        </p:nvSpPr>
        <p:spPr>
          <a:xfrm>
            <a:off x="2342219" y="6210123"/>
            <a:ext cx="1440161" cy="315221"/>
          </a:xfrm>
          <a:prstGeom prst="roundRect">
            <a:avLst>
              <a:gd name="adj" fmla="val 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1400" b="1" dirty="0" smtClean="0">
                <a:solidFill>
                  <a:schemeClr val="accent1">
                    <a:lumMod val="75000"/>
                  </a:schemeClr>
                </a:solidFill>
              </a:rPr>
              <a:t>END</a:t>
            </a:r>
            <a:endParaRPr lang="en-SG" sz="105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06" name="Straight Arrow Connector 105"/>
          <p:cNvCxnSpPr>
            <a:stCxn id="85" idx="2"/>
            <a:endCxn id="105" idx="0"/>
          </p:cNvCxnSpPr>
          <p:nvPr/>
        </p:nvCxnSpPr>
        <p:spPr>
          <a:xfrm>
            <a:off x="3062300" y="5877272"/>
            <a:ext cx="0" cy="332851"/>
          </a:xfrm>
          <a:prstGeom prst="straightConnector1">
            <a:avLst/>
          </a:prstGeom>
          <a:ln w="158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971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608" y="-2405489"/>
            <a:ext cx="9144000" cy="54597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1294" y="-3820131"/>
            <a:ext cx="6702323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1294" y="-531440"/>
            <a:ext cx="6678386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960" y="1268760"/>
            <a:ext cx="3886743" cy="924054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14377867" y="-2373788"/>
            <a:ext cx="720080" cy="514139"/>
          </a:xfrm>
          <a:prstGeom prst="roundRect">
            <a:avLst/>
          </a:prstGeom>
          <a:noFill/>
          <a:ln w="63500">
            <a:solidFill>
              <a:srgbClr val="00B05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8" name="AutoShape 4" descr="data:image/jpeg;base64,/9j/4AAQSkZJRgABAQAAAQABAAD/2wBDAAMCAgICAgMCAgIDAwMDBAYEBAQEBAgGBgUGCQgKCgkICQkKDA8MCgsOCwkJDRENDg8QEBEQCgwSExIQEw8QEBD/2wBDAQMDAwQDBAgEBAgQCwkLEBAQEBAQEBAQEBAQEBAQEBAQEBAQEBAQEBAQEBAQEBAQEBAQEBAQEBAQEBAQEBAQEBD/wAARCAdOB3ADASIAAhEBAxEB/8QAHwAAAQUBAQEBAQEAAAAAAAAAAAECAwQFBgcICQoL/8QAtRAAAgEDAwIEAwUFBAQAAAF9AQIDAAQRBRIhMUEGE1FhByJxFDKBkaEII0KxwRVS0fAkM2JyggkKFhcYGRolJicoKSo0NTY3ODk6Q0RFRkdISUpTVFVWV1hZWmNkZWZnaGlqc3R1dnd4eXqDhIWGh4iJipKTlJWWl5iZmqKjpKWmp6ipqrKztLW2t7i5usLDxMXGx8jJytLT1NXW19jZ2uHi4+Tl5ufo6erx8vP09fb3+Pn6/8QAHwEAAwEBAQEBAQEBAQAAAAAAAAECAwQFBgcICQoL/8QAtREAAgECBAQDBAcFBAQAAQJ3AAECAxEEBSExBhJBUQdhcRMiMoEIFEKRobHBCSMzUvAVYnLRChYkNOEl8RcYGRomJygpKjU2Nzg5OkNERUZHSElKU1RVVldYWVpjZGVmZ2hpanN0dXZ3eHl6goOEhYaHiImKkpOUlZaXmJmaoqOkpaanqKmqsrO0tba3uLm6wsPExcbHyMnK0tPU1dbX2Nna4uPk5ebn6Onq8vP09fb3+Pn6/9oADAMBAAIRAxEAPwDwKiiigAooooAKKKKACiiigAooooAKKKKACiiigAooooAKKK9b+BH7O+r/ABwTVbu28Q22j2elNHG8skBmeSRwxCqgK8AKSST3HB7AHklFfUniL9hHXtH0K/1bTviDZX1xZW0lwls+ntCJdiliu/zGwSAccdcdOtfLdABRRWtY+EPFmp2yXmneGNWureX7ksFlLIjc44ZVINAGTRTpYpIJHhmjaOSNirIwwVI6gg9DTa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tfgh/yWnwB/wBjRpX/AKVx1xVdr8EP+S0+AP8AsaNK/wDSuOgDiqKKKACiiigAooooAKKKKACiiigAooooAKKKKAPS/Cn7OHxm8Z6Lb+IdC8E3Umn3a77eaWRIhKv95QxBK+hxg9q1z+yP8fAM/wDCDt/4Fw//ABVfohpUEUGmWcEMapHFbxIiqMBVCAAD2Aq1tHoKm5Vj8l/E/hbxD4M1q48O+KdIuNN1G1I823nXDDIyCOxBHQjINfW/7Ad/ZnRvF2lC6i+2G7tZxb7h5jR7JAWC9SAeCR0yM9RXKft8QxJ498MTLGokk0VgzAcsBcSYz9M180xWGqYEkFldYYcMkbcj6gU9xbM/Vvxpe2mk+ENb1DVJ0tLaHTbppJZm2Kv7pu57noB3PAr8mieanuUv4QEu1uEDdBIGGfzr7y/Y+8G+E5/gtYatdeG9MuL29vbsz3E9qkkj7X2qCzAnAA4HTk+tGwbnwNX6Z/A7xh4bT4OeD4LfxZpkXk6RDE8Q1GOMxyDIZSpYFSDnOR715B+3F4S8L6d4A0XWdN8P6dZ3yat9n8+2tkicxNE5KkqBkZUHB6c+tfFdG4bHoHx/1DTNV+NXjTUdHu7e6srjWbh4ZoGDRyKW6qRwR15rz+iim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u1+CH/JafAH/AGNGlf8ApXHXFV2vwQ/5LT4A/wCxo0r/ANK46AOKooooAKKKKACiiigAooooAKKKKACiiigAooooA/W3w7f2mr6Bpuq6bMtxaXlpFNBNH8yujICCCK0drf3G/I1+U3h74gfEPQrePR/DPi3W7OFm/d21pdyKu4/3VB7+1bF58T/jZYRiS/8AGfiu3RjtDTXMyAn0yaVh3Ppj4+QaD4n/AGq/hb4W1FIL2NPs0V/aNyAHunYI491wcHsR619URO6xqqMVUAAKp2gD0AHAHtX5dfCjxnB4f+L/AIZ8b+Kr65nhstXt7u9uZGMkhUONzEnljjn8K/Ruz+KnwyvRCtn8QfD05n2iIJfpmQtwuATnnIoY0cL+1zpWn6n8Ddcur+0jnm05re4tZXXLwv5qqSrdRkMQcde9eBfDL4z+L/g3+zjbaxZwWV59v8Tz2WlxXUZKxxJCr3BO0gtl3jxnp83rXrf7VvxV8AN8I9Z8MWXinT77VtSkitorS1mEsilJQzs4H3Qu3HPc4r52+M9mfD3wT+D3h5Rj7Xpl7rUo9Xnmyp/742j8KEJmH8Xv2ivHPxl02y0fxDb6baWNjMblYrOErvlK7dzMxJOBnA6cmt74T/sn+Mfiz4PtvGemeItHsLS7uJbeGO48wuTGwUk7VwBk+9eH17d8Kf2r/HHwm8IW/g3SPD+hX9naXEtxDJeJN5imRgzA7JFBGR6ZpgeP67o914e1u/0G+KG4065ktZTGcqWRipIPpkV9Nfs+/sn+DviV8OLPxz4q17VEl1OadYLez2IsUcUjR/MWBJYsrH0xivmXXNWu/EGs32u3/li51C4kupRGMKHdixwOwya/QT9jvUrC7+Auh2VreQy3FjcXsdzEjgvCzXLuoYdRlWUj1zSYI4Lx1+xJ8PtM8H6xq3h7xFrUWoafYz3kP2lo3icxRs5RgFBwQpGR0OK+Kq/Vj4manYaR8PPE17qd3FawLo96pklYKNzQOqqM9SSQAOpJr8p6EDCiiim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gqwjaUg7E6ntVS21GO6do4kYtnAzXHiMdRwz5ZO77I5q+LpYde89eyLioznCKWPoBmphY3xG4Wc5A7+WaoyT6/ZgvbA4HPAqfQtc1O/uRDeTMtebPOmpWjD8TzZZtKzcYr7xWjdfvIw+opK626vIba1wXV2x0PeuMK3Vxes0askbN0xxShnsb2qQt6amtDNY1PjjYmoqvLeRW9x9muT5bE4BPQmrFezRr08RHnpu6PThUjUV4u4UUUVsWFFFFABRRRQAUUUUAFFFFABRRRQAUUUUAFFFFABRRRQAUUUUAFFFFABRRRQAUUUUAFFFFABRRRQAUUUUAFFFFABRRRQAUUUUAFFFFABRRRQAUUUUAFFFFABRRRQAUUUUAFFFFABRRRQAUUUUAFFFFABRRRQAUUUUAFFFFABRRRQAUUUUAFFFFABRRRQAUUUUAFFFFABRRRQAUUUUAFFFFABRRRQAV2vwQ/wCS0+AP+xo0r/0rjriq7X4If8lp8Af9jRpX/pXHQBxVFFFABRRRQAUUUUAFFFFABRRRQAUUUUAFFFFAHr37J99pOnfHTw/c6zd2ltAFuVWW5dURZDC4X5m4BJ4Ge5r6h/a+8QeFrv4G6paQ65pNzdy3lmLaOK6ilkLCUFioUk/cDZPpn1r4V8KeFtc8beIbHwt4bsWvNS1CTyoIlIGTgkkk8AAAkk9ADXvKfsJ/FtkBfWvDKMRyPtjnB9M7KQ0fONOjkeJ1kjYq6EFWHBBHQg19Aa3+xF8YdJ0y41G1n0PUnt42k+zWt23nSADJCBlAJ9sjNfPzo8btHIjI6kqysMEEdQRTEekfFDQDrmmaX8X9Dtw2n+Jf3WpJEvFnq6ACeNgPuiQ4lX1EhHau8/bKgTRvEvg3wnGRt0bwtaQKB0A5H/slcp+zv8QU8PeKU8Da/pCa14Y8X3NvY32ny8gTGQCG4TPR0Y9RjIJFdN+2/OJfjaYAQTaaPZwce28/1oH0Pn+v0q+Bfw48D6L8KvDTWnhfTHmvtNhvLq4mtUklnmkXczMzAnvgDoABX53eE/B3ifxzrEWg+E9EutTvpekcCZ2juzN0RR3ZiAPWv0++GFn9i+Hfhywju7W9+xabBaPPZyiaFpI12OFdeGAYEfhSYIvXHg7wlcwvBceFNGljdSro1hEQw7g/L0r82fjVo9p4G+Lvizw54YMtjp9pqMiQQxysAiHDBevIG7A9q/T8xykYETk/7pr8yP2jru1vvjn40ubO4jniOqSKHjYMpKgKcEdcEEfhQhs4CfUL+5Tyri9uJUzna8rMPyJqvRRTJCiiigAooooAKKKKACiiigAooooAKKKKACiiigAooooAKKKKACiiigAooooAKKKKACiiigAooooAKKKKACiiigAorZ86ZEiVJXUCKPgMR/CK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PtFx/wA95P8Avo0AY1FbP2i4/wCe8n/fRo+0XH/PeT/vo0AY1FbP2i4/57yf99Gj7Rcf895P++jQBjUVs/aLj/nvJ/30aPtFx/z3k/76NAGNRWz9ouP+e8n/AH0aZcSyyWdwHkdhsBwST/GtAGTRRRQAUUUUAFFFFABRRRQAUUUUAFFFFABRRRQAUUUUAFFFFABRRRQAUUUUAFFFFABRRRQAVJZLbTXsVtPMEDckA84qMK7nbGhdj0UdTVfSfht451S/k1Gw0+8vLgtuYRISsY7DPQAV5+YYp4eHLD4mc9eVSf7mgm5y2SV39x1XiFtKs7ERRBFjC8KD/nNefjUTaXPmwQ5XPGK7C58B+JbQSf8ACVwvZtGC3luwJIHXoaw7TR31tr230nyANOs5r64klkCKkMYyTnuSSAB1JIFfL1KrnOyPEq5ZisBP2eKpyjJ/zJp+uv5ix+N7ZIylzHtYjHNcnf8AiqaK+MllHnrjFUtRguJBhUIJ9R3pdM8PahcyKiwMSevFVZdRexpU1zM39H8QXuo3ca3j7RkcV6/pGl2N7aIAikkV5XH4M1a0g+0mBl289Oa+mP2X/wBm7x98TJDqfiW/Hh/QIFEnmuhae4Xt5adMe5/KhYf6xrTOeeHqY2XLh0eEfEHwyll++jB9RWPopmktNryb9o4yecV9m+Pfg1ofhrxrb6R8PpP+E4v4R/pOnXVks0Uf/XRhwvfuCK534qa34a8Oxf2Td/s6eHtLv5kWHZMXVFc8B1K4OM9s17eDwWIwyXI1/wAA9vB5diKEE5SSZ8xUV2Pjr4V+N/Adjp+ueJ9Gis7TWWc2vkvuVcAHYeSVODkAnnB9DXHV7UZKSuj0pRcXZhRRRTEFFFFABRRRQAUUUUAFFFFABRRRQAUUUUAFFFFABRRRQAUUUUAFFFFABRRRQAUUUUAFFFFABWpAEW1gPlREspJLRqSfmbuRWXWpD/x6W/8AuH/0NqAHbl/54wf9+U/wo3L/AM8YP+/Kf4UlFAC7l/54wf8AflP8KNy/88YP+/Kf4UlFAC7l/wCeMH/flP8ACjcv/PGD/vyn+FJRQAu5f+eMH/flP8KNy/8APGD/AL8p/hSUUALuX/njB/35T/Cjcv8Azxg/78p/hSUUALuX/njB/wB+U/wqjqCqt0wVVUbUOFGByo7CrtU9R/4+z/uR/wDoAoArUUUUAFFFFABRRRQAUUUUAFFFFABRRRQAUUUUAFFFFABRRRQAUUUUAFFFFABRRRQAUUUUAFFFFABRRRQAUUUUAFFFFABRRRQAUUUUAFFFFABXa/BD/ktPgD/saNK/9K464qu1+CH/ACWnwB/2NGlf+lcdAHFUUUUAFFFFABRRRQAUUUUAFFFFABRRRQAUUUUAe5/sYKD8c7AkA4sbsj2+Sv0KHSvzd/ZY8XaH4N+M+kal4ivY7Oynjms2uJDiOJpEIUsew3ADPbOTxX6KpreiuoZdb0xgRkFb6Egj2O6pZSNG1/4+4P8Arqn/AKEK/JbxmAPGGuADAGpXWB/21av1UuPFfhjSEXUdS8R6Tb28DozySX8KgfMP9qvzI+KvgTxn4R8V6nN4n8N3mnx3t3LcQSum6GWOR2ZWSVco4IIIIPNNAy9+z3pg1f41+DbEjO7VYn/74y//ALLX0b+0Fdfsz6X8R9R1z4jf8JBr/iQRQh9GsiYoYwEBTdJgDBBBPzEjPSvEP2SLP7V8e/DUuM/ZWnuP++YX/wAaZ+1pJv8A2gPFK5/1bWqf+S0R/rQLoM8b/tD6xrOjzeD/AIfeHtP8C+GJvllstKGJrpfSefh5PpwOvrXBaH4+8ceGbU2Ph3xfrGm2xYsYbW9kjj3HqdoOM+9YNFMR1s3xc+KU8TQzfETxEyONrD+0puR6ferkiSxLMSSeST3oooAKKKKACiiigAooooAKKKKACiiigAooooAKKKKACiiigAooooAKKKKACiiigAooooAKKKKACiiigAooooAKKKKACiiigDWb7sf/AFyj/wDQBSUrfdj/AOuUf/oApKACiun8M/DTxn4u0u513R9LhXS7NxFNf319b2NqshGdgmuHRC2MHaCSARxyKZ4u+HXi/wADQ2N14k0yKK11NWazura8gu7ecLjdslgd0JG4ZGc8ih6bgtdjm6KKKACiiigAooq/BoWq3OiXniOC03adYXEFrcTb1GyWYSNGu0ncciKTkAgbecZGXZ2v/XYaTeiKFFFWtK0u+1vVLPRdLg868v7iO1t4twXfK7BVXLEAZJAySBSSvohN21ZVorv4fgX8Q7nUW0e0j8N3Ooo7Rmyt/FelS3G9TgoIluS5YEYwBnNcRqGn32k31xpep2k1rd2krQzwTIUeKRThlYHkEEYxSTT2HZleiiimIKKKKACiiigAooooAKKKKACiiigAooooAKKKKACiiigAooooAKKKKACiiigAooooAKKKKACiiigAooooAKKKKACiiigAoorf8E+C9X8d62mjaSqrx5k87/chjzyx9fQDufxIaTbshNpaswKK+g5fhp8D/Bipp3i7XPtF+4G7zrpkZSe/lxcovpuz9awfHXwN0+PRW8V/DvUzqNkqGV7fzVlygzlonX72MfdOTweSeKltJX6FJX06njVFFFMQUk3/AB6XH+4P/Q1paSb/AI9Lj/cH/oa0AZdFFFABRV7RND1XxHqcOjaLZtdXlxu8uJWALbVLHkkDoCa6v/hSHxU/6E+4/wC/0X/xdFgOGoruf+FIfFT/AKE+4/7/AEX/AMXR/wAKQ+Kn/Qn3H/f6L/4ugDhqK2/E3grxR4Ne3j8S6RJYtdBjCHdG3hcZ+6T0yPzrEovcAooooAKKKKACiiigAooooAKKKKACiiigAooooAKKKKACiiigDtvhfpNreajc314ybYI9kasCSznk4A9FBz/vV6Taa1coGsLe2v7WFlOUWEI0YGckqRks2OAc9Olcf8Obq3tfD3li4l82a5kby7eANISFHDNzhMDLdOPrUNnqVrIsd9qek6r5TSFolRnLXLHOJBg5GNp44HFfG4/Gupipx/ldj+mvDvhfAYDLKePdNOtVim5Na2eqir20tbbd3Zua6NZvdMm00Wyi4kA22kaokq8bmcnJy5B5zjoRjiuS8MeFtG0m31DVp08kavZSWE9mxDBJw6sHAH8OBu29iD2rs7/xVJFb3Gm2t0LjUdXiLCIxrGIhzhuBu5XC855z0FeX+I9ZtbTUZLK2lgWKxHmlGkb5pcAkLgfMQeATXm/vk7s9fi/hahxVlzoyglUhrF28tu6T2+Vzs9X/AOEa8H+Hri9+GWjWvi3Xo445AGgR2jY8MoRupHOOMZ61veEdQ1XWtJXWfFHh7ToHdEkkguoo4/K453Mq46+n868I1bTLbXZU1b4ceLDoerm4339rPNIPLABYyLkY5PQKcEY4Fen6J8R9ai0zSL7x3dpqkaWIjljjjEZZxIVDvk5yQobrk819HTlTr0LwitN77n80UML7OPs6kOW14uLS3W9+/qe2eHNA+F/iHWdJ0fxLO/h5tRmESSrPGYCdoIKmTGQSR3z6Cu78c3dx8LVtdP8ABXxibVbN4TbiGLH+jrjGdy/L36jmvif4x/EPX/H/AIVV7RUu9OtgpQpEYpIGBxuaMksFwAARkY716h+z1+07da58PZvhr8Q/Cmj6neFvsmn65ODFOIgPlWcryxHGJBgn+LPU7YNxwsW18P8AW5l/Z9Gk1GhFRb3tsfanwHHhGLwbBJ4SmMl8LhZdYZsLcySnrvz/AA+mOoxXDftneG9G1/Q4NVtLu2N9YtsliEi72RiMcdeoB/CvKPE3w68Z+CPBreLG1tNKmMi28b2943lXCORtIdSAB1+U9MVU8D/C7xh4lgtPE817ZTQ3RDqGjZ2Ye8hbLe/HevQi1F+3Urmbhb3TdPijSfi3+zBf+GtWuLZPEWhr/osErjzXkthuDIDzlo9ycddxr5Gr0bxNaWuu+K9b07RNMNuukT+QwtpDGWccMVGCOvJ6V55PC1vNJA+d0bFDnrkHFXQau0vUwxMbWYyiirMWnXE1hPqSSWwit3VHVrqJZSW6bYiwdx6lVIHfFdBylairN9p9xp5gE8ls/wBohWdPIuopsK3QN5bHY3qjYYdwKrUAFFFFABRRRQAUUUUAFFFFABRRRQAUUUUAFFFe33dx4A8DfD7whqupfDex1u61m1dpZHuDEwZNvJO1s53e3SnsriWsuVeb+48Qor1L/hafwz/6Ibp3/gyP/wAao/4Wn8M/+iG6d/4Mj/8AGqQzy2ivUv8Ahafwz/6Ibp3/AIMj/wDGqqfHTRdC0XxLpi+H9Jh063u9Jhumhi6B2Z8/XgAfhSen9f12Ba6f10/zPOKKKKYBRRRQAUUUUAFakP8Ax6W/+4f/AENqy61If+PS3/3D/wChtQAtFFeoeJ9A+FPgm18OQar4d8WapeavoFjrE81v4htrWJXnQsUWNrGQgAjjLk0nJRtfq7fOzf5JgtXb+un+Z5fRXceO/B3hqx0HR/HPgS+1G40DV5Z7N4dRCfarG8hCl4ZGjARwyurqwAyCcgEVxdvEk9xFDLcR26SOqtLIGKRgnBZtoLYHU4BPoDT62/r+v0B6K/8AX9fqR0VZ1O0t7C/ns7XVLbUYon2pdWyyrFMP7yiVEcD/AHlB9qit4knuIoZbiO3SR1VpZAxSME4LNtBbA6nAJ9AaFqD0I6Ks6naW9hfz2drqltqMUT7UurZZVimH95RKiOB/vKD7VWpJ3VwCiiimAVT1H/j7P+5H/wCgCrlU9R/4+z/uR/8AoAoArUUUUAFFFFABRRRQAUUV6hrugfCnwZo3hSTW/DvizVb7X9Ch1ieW18Q21nFGzzTR7FjaxlOB5Wclz19qdtL+dvz/AMieZc3J1s391l+qPL6K77x74O8G2mgaB448Aahqsmja3Pc2Mtpqvlm6s7uARl0LxgJIpWZGVgqnnkZqp8ZfC+k+C/ih4i8LaFHJHp+m3ZhgWRy7BdqnljyetS9Gk+t/wt/mrdy+V25un/D/AOTRxlFFFMQUUUUAFFFOkAVgB/dB/SgBtFFdV8NfBUPjrxG+nX+ptpul2Flc6pqd4sXmtBaQRl5GVMjcxwFUZHLCmlcTdjlaK9Ea4/Z6nkvbVdI+IligRhZ3x1Gxuiz4+UyW3kRbRnqBMfqa4h9PtF0aPU112xe5ecwtpypP9oRAM+aWMflbCeMCQtn+EDmpGUqKKKYBRRRQAUUUUAFFFbfiXwlqXhWDRLjUJ7aRde0uPV7YQsxKQvJJGFfKjDZibgZGCOfQtpf+v60FzK/L13/L/NGJRRRQMKKKKACiiigAooooAKKKKACiiigArtfgh/yWnwB/2NGlf+lcdcVXa/BD/ktPgD/saNK/9K46AOKooooAKKKKACiiigAooooAKKKKACiiigAooooAKcJZAMCRgPrW/wDD3X9K8L+MtL1zXPDNn4gsbab9/p12MxzKQV57ZGcjORkDIr9INU+F/wAHNK0i81mb4WeFWhs7aS6YLo1vuZUUtgfL1OKQ0rn5fmR2+85P1Oa9J+H37QnxK+HlkuiWepQatofIOkavCLq1APXaG5j/AOAke+a9O0r9pX4Jz6qlvrf7NXha20132tPbWsDzRqT94qY8NjqQMZ7V7b8U/wBlj4WeNfClzf8AhHQLXQNXFobuxubFTHFMdm9Ukizt2sMDIAIJ79KLhY5D9nD4ofDD4ifEKO30z4MaX4Z8SQ2NzcC/01wISir+8ymActnHQ4z1rwT9rH/k4Pxf/wBd7Yf+SsNdj+w3bEfF/UJHXDQaLcg+xLIK479rH/k4PxeP+m9t/wCksNHUOh5JRRRTEFFFep/Ar4Aa98c7nVY9K1mz0uHSkiDzXUburyykhEATpkKxyemKAPLKKkurd7S5ltZMb4XaNsdMg4NR0AFFFFABRRRQAUUUUAFFFFABRRRQAUUUUAFFFFABRRRQAUUUUAFFFFABRRRQAUUUUAFFFFABRRRQAUUUUAFFFFAGs33Y/wDrlH/6AKSlb7sf/XKP/wBAFJQB7DN4W134nfCTwjb+AFbWLrwpFfw6rolsQbuJ5blpVuUh+/KroyISgbBjAryS8s7zT7qWx1C1mtrmBiksM0ZR0YdQynkH2NOC6jpc9vdKLm0mKrcW8g3RtjPyuh4OOOCPSvddG1K4+Inhz4c+LPGrrqGsWPjq28PfbbgBpb2wIhl2TMeZfLJwGbJxJgk03Zy5u71+btp83t+PQTlZa9nb5Jv8lv8A8FnA2/wH+Kt1BBJF4ZjFxdWpvINPfUbVNQlhxnetm0guGGORiPntXMaB4U1XxJcT2thPpNvJbAGQalq9pp46kYBuZIwx45AyR3r0fxxN8OE+KOua9qHxG8dRavBrlxO8kfhm2Z4pkmOAkh1AH5SoCnaOAOB0o8QaL4T+Jet+KvjFqviB/CXhW91p7e0X7Aby8ublk8wqIUZUU7fnYmQKC4ALVlCfPCNTZNX9Nra9b3tp28y5R5bx63+/e+ny/qxwPi3wB4t8D3FlB4l0oW41GHz7OaK4iuILmPON0c0TNG4B64Y4yM1reI/gx8RPCFnPe+KtIstIWAyjyb3V7OG4l8ttrGKFpRJMMjgxqwbsTXYeIIfDR/Z700eHdb1fVrex8aNFFLqemR2bweZabpI41S4mBUlEY/MOe3eua/aDv73UfjX4zmvrmSd49YuIEZznbHG5RFHsFUAfStZqyVt7v8FBrT/t7vrboOMeaHP/AFu1+n6FXSPgt8Rta07TtUttHs7eHVxnT1v9Xs7KW8HYwxTyo8gPYqpB7Zrp/Bnw98Z618OvHPgrT9AuG1mz8RaSt1bSFYvs/lRagJDK7kJGq45ZiB055FZf7R7yH4ya/bszeVa/ZYLdP4Y4VtowiKOygdAOKh8MX97ZfA3x1DaXMkSXmtaHBcKhx5key9fafbcin8BTpy56M5LZpf8ApcLf8EdG6lbrZ/8ApLv/AMA5/wAU/Djxh4OsLPV9c0yH+zr9mjtr6yvYL21kdeqCa3d49w/u7s47VJ8Kv+SoeD/+w/p//pQldN8OWku/hF8UtOmmdraCy0y+jiJyqzrexoHAPQ7XZcjscVzPwq/5Kh4P/wCw/p//AKUJTppqor+RzyfNTk+11+Cf5NHY+JvgX8ZPEHxE1tNM+GfiTZd6tdvDcz6dLBblDMxDmaQKgXHOS2MU74kaj4i8Q/GDxdf/AA61u5ma300rqF5Y3nkC4tra0jS7fcGXzI2aJ2xzvGODmuL8Zahf6V8SvEGo6XfXFndwa1ePFPbytHJG3nPyrKQQfpXsuorHJ8RNe1aRFTUNY+Fk+pamAoQm8m0sNKxUdGY4c+pYnvXLhEvqtN9OX8eRtfL3Xf5fLSu+Wq31uvuc4xfz1Vux5Nofwd+IniLw/F4s03RIF0SYSFdRu9RtbS2XY+xg0k0iKh3cAMQTgkZANQXPgrxP4G8Z6PpXirSXsp5ri2uIT5iSxTxM4w8ckZZJFPPzKxHBro/HN5dD4FfDGwFxILZrjW5jFuOwuLhAGI9QCRn3PrWjpu69+CHg65u5Glk07x5NZ2pY58qGSCCRkX0UuN2OmST3rsou04z7OP4yUfza+RjW1pST6qX4Jv8AT8fLWn8dvBGt23xR8UaobjRZo9R8RXMcENtrljPc7pJnKh4I5Wlj9DvUbTwcGuf8S/Bv4heDbOa98V6VY6SId/7i81eziuZQjbWaKAy+bKuejIrAjkEjmtP4lf8AJwviH/sbJ/8A0qNJ8YrfV/Ffx98UaXFK91f3/iOawtvMfqTN5USZPQAbVHYAVz04v2VPl3d/wUf8zrrP99Uctotfi5f5GfZfBnx9qlpNd6LaaPq32e3N1Jb6Z4g0+8uViAyW8iGdpTgdRtyK5qXw5rUPh638VyWR/sq6u5LGO5Dqw8+NVZkIB3KdrqRuAyM4zg49a8HeFvh94C+LHhyxi+KesXniDT9bt4JV0nw8GtVuFnVGi8+W5idkJypYRkEZ4PQuhtrfXNS+LXwmhiVT9vvdb0OEZ+W6sZpC8caju9sZR/wBfSm5K149m/8AwGzfr7rdvNdbmUfi5X3S++6Xpqlfy80eSJ4b1p/Dcni5bE/2RFeppzXJkUD7QyM4jCk7mO1SSQCBxkjIzmV6Z8VSPC3hfwf8L4vkm0+y/tvV1HBN/ehXCuP70cAgX8WrzOqekmuzt92j/G9vKwLWKffX79V+Fr+dwooooAKKKKACiiigAooooAKKKKACiiigAooooAKKKKACiiigAooooAKKKKACiiigAooooAKKKKACvffgWU0L4aeJfFNtEr3kbTMO5xDCGVT+LE/jXgVes/Afx9pfh+6vPCviKWOLT9VIaOSX/VpLjaVfsFYYGTwMD1qkm4yit2tBNpSUnsmeWXl5dahdTX17O81xcOZJZHOWdickk17H+zRrd+ut6l4cLs9lLam72E5CSKyrkDtkNg/QVL4k/Zr1WTU5J/Cer2H2CVi6R3burxA/wgqrbgPXg/zr0X4YfDKx+HVpOhv47rV71AZpduFVB0VFznaCeT3OOnApQaSd102Cau/mfM/jfT7fSvGOtadaBRBb38yRqvRVDnA/Dp+FYldD490HX/D3im/tfEa5u5pXuDMB8k4difMX2Jz9OR2rnqzp/AjSp8bCkm/49Lj/AHB/6GtLSTf8elx/uD/0Nasgy6KKKAN/wF4qbwT4t07xMLQXIs3bfFuxuRlKNg+uGOPevtPw54j0jxXo9vruiXQntblcqf4lPdWHZgeCK+Da7b4XfE/VPhxrHnR77jS7lgLy03feH99M8Bx+vQ+otPmXKyGmnzI+z6bLLHDG800ixxxqWd2OAoHUk9hVXR9WsNe0u11nTJvNtLyJZonwRlSO4PQ183/HL4zyeIZp/B3hid00uFyl3cKcG6cHlR/0zB/76Pt1ym3F8vU0ilJc3Qw/jv8AEbTfHviG3g0aPdY6SJIo7g/8t2YjcwHZflGO5615lRRTiuVWCTu7hRRRTEFFFFABRRRQAUUUUAFFFFABRRRQAUUUUAFFFFABRRRQB1Hh7xLc2Udhp0/iG0sbRGlbyhEpkfqcMT2JJ6cgYrD1TWoYmluYPGtwzhCwjhcKplzn5cD7mOg61gavPPAksMU8US3kQiYnIYgMCcnpgcHHX8KwW1uSKaJLaW2H2MERSvHlWGSQCOQMnn/GvjcZh+TEVGlu79ep/VXCOZwq5JhWntCK0S+yuXtrqrb3O4tdSu7u2eK38NXM+pbm3XTuXZWOFOOOvoMkDmsHxNe21iPOstLhKWsrefJMVcu/yqU27uQDnnuSay5PEiXELGPVLo37uERLcbY9uOgwQB64xXK6zf27iGCyiuhO4Im3MSXfvtH8/wClLD4eUnaR7OZZvClB8r/r7++x6r8JbaHxRoPimxeW3gmkvLO4ikmBIMkauUDkc7D8+MdMCvaPhPbeGvCl5caj4mk07WtWaJhAhiDW9sMYyisPmcjjcRwOnU15r+yd4E/4WLqusi3mktNM02SyuLneN3mgLKqxhhjDZZmPH3fwr6fm+A3g0RysshVmRk3bsHmvRWCxLqKVNpR3P5b4hnOnnFV05WhKXM15u1zzX4kfD7xT4oim1Wx8PW8l7PGGt4YCA0cWOA5wBg9x2FdJ/wAM+/Dvw/8ADa113w9oeoX0reXHdX887W5e9Me5lRWJXyzyACOQo6ZGfHpPGvxJ+C3jZvDN34smvvDEjtbSQXCicRwPkfLnnA3dM+tey+AvGp0CFYvEOpae9vr0lxb3cUdrkWUWd5vSuSo3AjYSM4wv8PO1SM2+wqTila9zivhP8VLzxWF+Gfiq4trmK3SR9Ok1EnyZlTcpSQN92RD0PoB3FfR1jrmjeGPhvPomlWeoac1javFZqB9ogMu35RHJnjLEdTjmvmnx98Grjw549PjzQxqM1tcO16kMex1y3JVQSOGUhu+3cRVjQvHdpgwxTS6fNbHfJDM3l8g90Y4z2yOcVk4yjrT0Ro3Gfuz3PR/2ePhTrtroeuaz4g0iRrm4nluPtW/zBOv3mfjp07+lfL+uXcWoa1qF/AoWO5upZkA7KzkgfrXtupfGfRLTT3Hh7VtSimKbXhiuRHGM9VDKcsDzxjvXg0jb3Z8AbiTgdq9LBSc25M8zGpRsriVt6T4aOq+G9e8Qi9EQ0NbYmHy8+d50uz72flx16HPtWJXb+Ef+Sa+Pf9zTP/Smu5nnvQdpvwvfU/Fvh3wpHraRv4g0uPUlneDCwl4Xk2EbuQNmN2R1zjjFSWHw68N+Ir+Tw74P8dHU9dVSYIJtONtbXrqCXSCcyEk4Bx5iRhsdRXXaV/yUzwJ/2KMP/pDNXDfBv/kqHhz/AK/V/kailLmnKL6N/wDpTS/IJvkhz+Sf4XLdt8PfC2p6m3hfRvH63fiDHlwxnTiljc3A6wxXPmFiSchWaJVY4weQayPDng+11HSr3xH4j1o6PpFjMtqZVtjcTz3DAsIootyhiFBJLMoAxzzim/DP/ko3hb/sM2X/AKOWuo1W0udW+HevQabC9zLpXiya8u44xuaKCSLYshA527kIJ6A4z1qptwipb3/zivyl+BSSk7ef6N/p+L8jmpPCekatqOk6Z4F8QzazdapIYTbXVgbOa3fIwX+d4ypGTkSHAU5ArVt/AHhHVNSbw1oHxDW91w4jt1k00xWN3P8A88orgyFiSeFZo1VjjkZpvwpt7nR/Gmg65qttcWWmXks9nDfTRMkDSvC8YAkI28M6554ByaZ4H8IeJbP4maZpl9o9zaz6PqEN1qHnIVW1hikDPJIx4VAqk7uh4xnIqlrLlenn/Xbf5kt2V1/X/D7GNf8AhSaz8J2filLlnEl/Ppt5A0WxrSdArKpOfm3KSegwVYVc0/4fanqmn+HpbKYPf+JbueCztCuAIYioM7PnhdxcdOBGxz2ro/CTx+ONZ8X+BrRw/wDwk0kt9pRcY/0yGRpIxz93fGZU/wCBCtTTtc0m3+OWj6ZFcQf2ToMTaBaPM22OQrBJEWYgjAkmd2LZHD5yKiMpOMW1q7O3y1+d9PR9ypJLms9r/wDA/Dr3RzVt4A8JaxqMnhzw38Qft2t42W0cumGCzvJh1ihuDIWyeQpeNAxwMjIqvo/gHR5vCB8Z+JfFZ0m1XUJ9ONtHYm4uXlSONwI03oDne2dzKF2jklsDSstU1TQvFUFhYfBDSIfEFhOs0NuseqyTJIh3BhGbo7sEZ6EH3FZuuXM978MtKvLpt00/iPVZZDjGWaG0J47cmtFrFtdv1S0+9/gVGN5cr8/yb/RfiUfEnhC00zSLPxP4f1savo15K1t5zW5t5re4VQxili3MFJU5BVmBAPPBrma7mzVT8E9UYqCR4ms8HHT/AEaeuGpNWk16fik/1M4vmipev4Nr9AooooGFer/FL/klvw3/AOvS4/8AadeUV6v8Uv8Aklvw3/69Lj/2nRL4Pmv1Cn/FXpI4XwTDBL4iikuLeOdbaC5uxHIu5GeKCSRQwPUbkGR3FbUHiDxVr1jqVh4tu72+trnTpb+0+25YRshyskBYfKMqynZhSMjtxi+CZoIvEUUdxcRwLcwXNoJJG2orywSRqWJ6Dc4yewrVsfCniDwvZ6xqXiTS7jTIBYy2sTXKbPtEsmFVYs/6zjLErkAAnPSlP4H6P77P8dgW6t3X3XX6XONr1L9oP/kYtB/7AFr/AOhPXltepftB/wDIxaD/ANgC1/8AQnpy+Feq/JhH4n6P84nltFFFABRRRQAUUUUAFakP/Hpb/wC4f/Q2rLrUh/49Lf8A3D/6G1AC17Z8T/AOueJIfA+oWGoeHIIT4M0iPF/4k06xlBERyfKnnR8c9duD2zXidek/G7/j48Ef9iRo/wD6Kasq1r07/wA3/tsxx+J+j/OJr6jp/h+10nwT8FI/EllrFxd+Ijf6zd6VOJYLc3HkwJDDNjbIwjQszAFQzAAnBqh478M/CHw94sufAPhr/hKdUv7XUv7Pl1We9ghtlcTbXVbcQF3wMrvMiZYbtuOK5H4bf8lE8Lf9hqx/9HpWt4uZf+F3602Rj/hKrk57Y+1tXTTXPWgpfaevy5UvuWhjVm4058v2Vp8+Zv8AE3v+FV+FNO8ZePv7f1XU4fCfgS8e3lNuI3vrtmnaK3hUkBFZipLOVwAp+XkCudvYfhRrCafa+FrLxbpupT6jHBLDqF5bXkD2zHBdZUiiZJAcfKY2HJ+bjn1HVbNvFPi/43/DzSpoTrut60t3pltLKsf2w215K0kSMxAMhV9yr32nFebJ8KfiH4QuNL8Q+LfCt5oln/akFuv9pbbaWR94/wBXDIRJIBjllUqO5rLCN1JQVXZ8vzvb9dP06muL/d+15OnN8tP03/qx0+mfCb4fp4w+Jmm+Jtd1mz0XwIZHhmtxHJcTIl2sIQgqFZ3B2gjaAzAngEVjp4R+G/jXw5rt98PP+Ei03WPD1tJqctjrF1BdR3lijASPHLFFFskQMGKMrAjOGOK7HxIy/wBvftDcjl2x7/8AE3irkfgQwFx48yQM+BNaAz3/AHS1KvKkn/dv89X+hdRKFSVv57fL3f8ANlWz8L/Dvw14K0TxN48Gvanf+JPOnsrDSLyG0W3tIpmhaWWWWKXczOj7UVQMJy3NHxR8J/D/AMNaL4b1LwVL4gvU8R2r6lHd6jJCiRRCWSI2xiRMmVHj+aTzNp7IM8d1beCdF8X/AAU8D32r6Z4xvLmy/tCCO98MaGmox29uLpn+z3StMm2Tc7urZA2v0bqPNPid4p03XLzStA8P6Vf6donhiy/s2xgv2BunzI8skswHyq7ySMSq8AYHOM1pVspOK3v/AOS67+d+X8baCio2b8vxv/le3S1r6nF1T1H/AI+z/uR/+gCrlU9R/wCPs/7kf/oApElaiiigAooooAKKKKACva/iFY/Dq58P/DmTxZ4p8R6deDwbahYdO0CC9iMf2q6wxkkvISGzu+XYQMA5OcDxSva/iH8NviJ4u8P/AA51Twp4B8R61Zp4NtYWuNO0qe5iEgurolC0akbgGU4znketW/4f/by/KRg/94X+GX5wIPizY+HLX4eeC4/hpczaj4Ogu7zzb+5Gy7fVpBEZkni2gRYjSLYFZwVBO4nONX4j+CLDxh+0H8QrvX9Vk0zw/wCH2fU9Wu4ovMlEK+UixxKcAyyO6Iu4gDJJ4GDieMtHvvh18HdK+HnilEtfEep+Izr0mneYrTWVqtsIU88Any3dmYhDyAuSBkCu38UyWerfGn4w/D6TULWyvvFlutppkt1KIopLuKaCdIGdvlQyCNlUsQNxUd6iTvNW1+O3XXlpu3nZ6JeVjpXwRUtFeKfkuZ3flde9879Tzu18IfC/x7pGuL8PD4l0nXNEs7jVI7XWbuC7h1CzhG6QI8UURimCZfaQ6kKRuzzVaz8K/Djwx4H0PxR4/HiDVNQ8TGaex0/R72CzW3tIpmhaWaWWGXczOj7UVAMIctzXSeB/APiz4SweJ/GXxK0W48O2g0LUtIsotQXyp9QvLiEwokEZ+aRRvLtIoKBVPNbNr4G0Txl8DvAl/rGl+M7y5sf7QgjvfC2hJqUdtbC7Z/s90rTR7ZNzu6NkDbJ91uobsl7vlf8A8mv89Iv0b6tEqzT5t7u33L9XJeq12ZwXxV8IfDzwxofhnU/A8viG9j8S2j6nHd6lJCiRQiaSI2xiRMmVHj+aTzNp7IMjHm9dt8UvFem67eaT4f8ADuk6hpuh+FrH+zLCDUGBunzK8ss0wHyrI8kjEqvAG0c4zXE1Ks23Ha7t6X0/CxUklZeSv621/G/l20CnS/eH+6v8hTadL94f7q/yFMkbXUfDjxwfAPiQ6tPpaanp93aXGm6lYPIYxd2c6FJI94BKnBBDDoyg89K5euj8C+C5PHmqXGh2etadY6h9leawhvZhCt9OGUC3SRiFWRgWK7iASuM5Iqo36ef5aiduv9djsf8AhWHgXx5DdXHwb8X3s+pQRSXI8M67bLDfyRIu5/s80ZMVywAJ2YRyoJCnGKwYPAVpefDHSvFtlLcvq2p+JptCWEuoh2CCF0IGMhi0pBJbGMcd67r4S/Cr4gfD7x7pvxC8f+H9R8KeH/Ct0L++v9ThNusgjBIhhDjM7SEBAIw2d341lR3kv/CjNCvbSeG1m/4WDdTRvIcJE32W2IZvYHr7CiMYtb/y/K84rfzTa/4dA3KzfVXt5+7J/g0tu/kWrvwT8C9J8dj4Walf+MZNRhuhpN5r9vPbfZIr/eI2K2Zi8x4VfIJ88MQCQO1XLP4VfCcap8SpvEF74p0nSfh9Nb22xZ4Lm6u5TcPC6j90ijeyjb2TOSXArrvin4R8BeFfipqnxF1Xwd8SpFtb5tSkgi0SOPSdQuw/mebHfGViltI/zYEbsFbhh28/0TX73xT8OPjV4m1PYLvV7nSr2YJkKJJNQZ2CgnOMk4HpWXNeMX11v87W/X8LjkuW/bS3frf9PxsZc3g/4d+MPCGt698OD4g07VPDUQvr7S9YuobsXFiZFjM0M0UUWGRnQsjJ0bIY4IriPC3hzUvGHiTS/CujojXurXcVnBvJCh5GCgsQDhRnJOOADXf/AALIGnfE3JAz4Ev/AP0fb1zPwj8Tad4N+J3hjxRq5YWOm6pBPcsoJKRBxvYAcnAJOO+MVrBL28YPZqL++Uk//Sb/ADfQmo5eylKK1V7fcmvzOuj8Nfs/z+Jx4Ch1rxf9oeQWCeJTJbfYTdltnmfYvL8wW+7+Lz9+OdvasSX4YppXhXx/e67LPHrPgzV7LSxHC6mB2kknSUtldzYMI2kEdTkHt0ln+z/8QLHx1DfS2cA8LQXaagfFPnL/AGSbESBvPFxnYcrz5ed+eNua1bTVbD4r3nxe8M+GbqFdT8XazBrOhQXUiwm+WG5mYwqWIAlZJgyqTztI61m7umrfE9/lKHTppzL5W3RrLljOa+ymrfPm6/8AgL+d9jzX4f8Ag/TfFdj4vutRnuY38P8Ah6bVrYQsoDzJNCgV8qcriRuBg5A59e1+KF54Ii8J+AINZ8Pa5dau3gm3+zXVrrMNvbR5ubrZvga1kZ8NknEq5BAG3GSaD4R8RfCPwP4z1v4h6XPoVx4h0dtB0nTb5DDeXcr3ELySiJvnWKNIiS7AKSygEk1F4+8I+JfGfgPwP408JaJe6zpOkeGF0zU57GEz/YLiC4uHkWcJkxAI6vuYAFSDmrnrHTb3b+v7y/4OP4GMYv2qlbpL86dvXaX3PseQUUUUiwooooAKKKKACiiigAooooAKKKKACu1+CH/JafAH/Y0aV/6Vx1xVdr8EP+S0+AP+xo0r/wBK46AOKooooAKKKKACiiigAooooAKKKKACiiigAooooAktv+PmH/rov86/V7xNaXN/4N1Wxs4WlnudMmiiRerO0RAA+pNflDbf8fMP/XRf51+r3ia7ubDwbqt/ZzNDcW2mTSxSL1R1iJUj3BFJjR8gfCX9iXxhqWoWutfFDy9K0uJ1kawhcTXFyBzsZlykanuclsZ4HWvc/wBpL4van8LPBc1n4d8K6ncXV/btaxagtq32CwVl2ZaToXC/dXtwSeAD8J33xV+JWo6tFrl94712e/hcSRzvfybkYdxzgV+iPwT8WXvxP+D+i+I/FFpDLcanbS299HJGDHc7HaNmZOhD7ckdOaGCPlz9hFN/xI16Zsll0VufrNGKwP2i/DMXiT9qXVNBuNastIj1W4s0a+vXKwwA28Y3MR9Me5xyOtexfAPwdpPgL9pv4k+FdGXZY2mno9rHnPlRyyQyhAe+0Pt/CvHf21LE2nxwuZiMfa9Ns5x75Ur/AOy0dQ6HqOvfsI6Jb+Einh/xldT+IFliZri8VIrPy9wEp2jLABCzDknK475rP8Dfs1fs2eNJbnw1oPxZ1HW9bs4jJcPaGNBgEKzxoykMgJHOT1GTX0L8RJpYfgP4kuIpGWRPCVw6sDyG+yda+M/2MHdfjtpyqxAfT71W9x5JP8wKBmb8TfgNafCX4naN4a8X+J2i8L6zKsiazHbFnit9+2TdGM5dMjIHByD3xX2p+z94F+HngfwVBL8MtRn1XT9WuPtZ1Cc/PdOp2DIAAULggADuT3rxD9v9FOn+CZNo3Ca/APsRDn+Qr2X9lP8A5IZ4N/3JP/Sh6OgdT5F+K3w7+A9leWVr4A+LFxe6xqOsC2vEv4QttaROxDyvIFG0Kx9+Pzr1TUf2HPDln4B1HUNJ8XajrniBbFriwNvHGlrcSKu5VUckh+gO7uDXyZ4l/wCRj1X/AK/Z/wD0Y1fpB+zbK7/AfwXLIxcrpz/eOeFnlAH0wAPoKGJHiVv+w94c0/4d3uoeJPF13F4itrB7uaSLZ9itHVCwRgRuK9i2RnqK89+B37NnhLx/4Hm+I3jr4hw6PpUUkyPBbtEJIVjxl5XkOEBzwMEkc+1eSeNfGviXX/FWv6je61esdTvJzOn2hwjqXOEK5wVAwAOmBX0Z8CP2QtJ8QeFbPxp8TNVu1tdSiF3BpdrL5KiDkiSeTqMjLALjA5J5xQBX8F/A79lr4p6jc+GvAvxC8THVbaN5VE0Kr5yL1dA6AMB1IGDjnGK8l+MHwL1L4LeLtO03xJqDXmgak4eDUrSLDtCrASjy2PyyKDnaTg5HPXHvnwm8Y/s62/xm0vwp8KfhxeC8Mk9vFrs145AAjbeyoxLMpXIycHnpWp+3pFGfhx4Zm2DeNbkUN3ANuTj9KAIYv2IPhBcaUmtw+O/E5sZLcXaz7LfHkld+/G3+7zivknw7p/gS78fwaXr+t6lb+FZL6SFr+C3U3It8sI5PLPAJ+QsOcAnGcV+hP7PWtQeM/gV4XeV9/wDxLDpVwM8gw7oSCfUqqn/gVfAOjeAtRPxasvhxdRE3S66mlyjGOkwRm+mMtn05oQM9O/aW+Afw++CekaQ2g+Jtav8AVdVuHC292kRjFui/PJuQAg7igA5z83pXgFfRn7c3iWPV/izaaHBIrJoemRxMF6LJKzSsPqAyj8K+c6YmdL/whM//AArcfEb7fH5B1w6J9l2HfvFuJvM3dMYOMVzVe2eFYfCMn7NzTeNLzUorCDxw7CHTkQ3Fy509QEVn+RAPvFiDwMAEmo9N+C3g7xZZWet+DNc1iSx1221G10yC9ijWeHWLWJZvskxX5XWSJsoyY5ZQQO4M8XpUXcwUsFycZPQV11n4NsF+F+o+PdVuriKdtUh0rSYE27J3CGS4Z8jOEQxgYxy461yFAjuPE/wpvfDnhL/hNbTxf4b13TBqKaXI+lXEztHO8TyKGEkScbY26E9q1dV+Bk+gXEdj4g+J3gfTL2S2t7s2txeXQkRJollTdttyMlHU8E9altv+TYtR/wCx7s//AE33FdF+0j4Z0qXxRJ4hbxxoyXi6FooGjslx9rONPt14Ij8rkfN9/ofXigZ4xrWmx6PqtzpkWq2WpJbvsF3ZMzQS/wC0hdVYj6qKpV7B8Qfhh8OfB2uQ+B9M1fxBq3iXU7bTpLRcQxWtrLdRROEmJBaQnzCRtCgKyckg1ND8JvhzqfjG4+EWi6/4gk8YwTTWMd5LBENOuL6INuhCD96iFkZRISecErg0CPGaK9Ng8CeAvDXgzwt4m8e3WvXE/i9bi5tYdJaGNbS1inaAvIZFYyOXR/kG3gD5ueMf4yeFtN8EfETVvB+k23l2+jOloJDM0jXBCA+cxPRmyCVAAHQdKAOKooooAKKKKACiiigAooooAKKKKACiiigAooooA1m+7H/1yj/9AFJSt92P/rlH/wCgCkoA7iw+K1+PDtn4X8T+FfD/AIpsdNXZYHVopxPaR5LeWk9vLFJ5eSTsZiB2AFUfGXxH1zxk2nQyWmn6Pp2jKV07TdJhMFtaFiC7qCzMXZgCXZmYkDngVytFD1d/n8+/qC0Vj0e5+Nc+rXdvq/ij4b+Ctf1iADfqd9Z3CzXLDgPOkM8cMzdMl4znHOazdG+KmpabYatoupeGfD2taPrF5/aEum3to8VvBc4IEkAtniaE7SVwjAbcDHFcVRQB3vi34ya/4u8LWvguTQtA0rRbG/XULS00yzaFYHEbIVGXJYNuLMz7nJ/iwAK5fxZ4kvvGPibVPFeqRQR3er3ct5OkClY1d2LEKCSQMnjJP1rKoo33/rZfovuGm0uVbf8AD/5s9CT4yXV3a6bH4q8A+EvE15pMKW9vqGqW9z9oaJBiNJTDPGswVcAeYrcAZzWBfeO9Vv8AS9c0drDS7e217ULbUp0tLRbdYpIFmVEiSPCImJ2yNvZeeuecoove/n/mn+aTCLcPh/rp+Ru6F4x1Tw/oPiDw9ZQ2z23iS2htbtpUYuiRzLKpQggA7kAOQeM/WqPh/Wrrw3r2m+IrGOJ7nS7yG9hWUEozxOHUMAQSMqM4IOO4qhRTTadybKzXf/gL8kj0KT4s6TLrM3iF/g14FfUJ53uXlm/tOZDK5JZjFJeNE3JJwUK+1ZKfE7xU3iTXfFl/PDf6l4isLvTryS4Q48q4i8ttgUqFKrgKPujAGMDFcnRUxSiuVbJW+THL3t+6fzWqNzVfF2p6x4Y0LwndQ2y2fh43RtXRWEj/AGhw77ySQcFRjAHHXNObxnqreCIfAPlWw0+DVX1hZAred57RLERu3Y27VBxtznPPasGin0t6fg01+KTBaanbeKPild+Lrq31nVfCPh5deimhnn1m3juIrm7ePvKgm8gliAWZYlJx1FYmteL9Z1vxleeO3eO01W81F9U3WwKrFO0nmZQEkgBumSenesSihO1mun/A/wAkD1TT6/pf/Nnqdv8AtA6xY6+/i/Tvh/4KtPEcsqzzavHYTGd5M5dwjTGGN353PHGjfMcEHmmfCTVNX1/432/juWaOxFrfXPiPV54kPlQWqlpbgYJJ2spaMAk53gc5ry+ty18a+JbHwvd+DbG/S20q/lWW7jhtokkuCpyqyTBfNdARkIzFQeQM04vlfNHdbdv+G8vl5ia5tHs9+/8Aw43xp4nvPGvi3V/Fl/kTareS3RQnPlqzEqg9lXCj2ArFooqIxUEorZFSk5NyYUUUVQgooooAKKKKACiiigAooooAKKKKACiiigAooooAKKKKACiiigAooooAKKKKACiiigAooooAKKKKANjT/GXi7SbYWemeJ9VtbdRhYobyRUX6KDgfhU+g+OPEWheJYPFSajcXV7GcSNcSs5mTujknJBH5cHqKwKKabTuJq6se0fGL4k+A/G3hWwi06CWfVyVlVjGVNmDjejMQN2emBkcA54GfF6KKlJJtrqVe6SCkm/49Lj/cH/oa0tJN/wAelx/uD/0NaYjLooooAKKKKAPtb4Rf8kz8O/8AXin9a+NNX/5C17/18Sf+hGu40H47+P8Aw5o9poWmz2ItbKMRRB7YMwUepzzXn88z3E0lxKQXlYu2B3JyaU/eq8621Cn7tLke+n4IZRRRTAKKKKACiiigAooooAKKKKACiiigAooooAKKKKACiiigAooooAxPF8Mx0eS9t0Dy2X78KRnKj736c/hXkr+Ko1gnWO6UxmRW8vgHbzz9fzr3QgEYNdN8L/2aPgL8QbG4W7sprTWoH3zQCdgjRE/6xB6diO3HYiuephoVZcz3PqMo4mxOWUPq0NUndeX9PX5nyvc+KrbzJZLRRDtwIgpwwAPBPqcdTVd/EfnTxwee0nIKbGy249f14r71h/YZ+CvnBrfSXmXcdq+e7bsdOp9e1bml/sm/CvQJVbTvBkaMWjPmP1XB5IJB/KpjhYpnXW4rxdVNfqYv7MXiPRvBvw7s9K0rTXhu7wm51OSRfnlnxjn2VcKo7c+ter3usapqMe+2jxvXI+fBq14e+GdjpjN9gtIolIKiEp8yHsAAOhxz1rpLTwpbWLZYyswyAjLzxzzjjBPbHSuqFJpHyNarKrNzlq3ufMfxH8LatqU0s1/afOeQzL1HasXwT4l8TaXrA0LUbZL7Sb+FrS7idfmePHCbuqD/AGv4evavsGbRLFvME1tG8eMbWgDKFPYHHArC1P4ReENYRpLnRnxdQNE7w7oiQ3Bw4IPI447VFTD88WkOlVcJpvofL/xw1vXtI8N+G/DfgjUL/UL6yE8t+ojKxW4lO5I0bq+AByecH8K8GutW+L10QslrMW7FlJr9A7T4IaDoodLOS5nimCt5Urs6hsf3jyCAKdrPg/wx4X0e517W5Yre3tI2aWSUByF7KvTJJOAAMkkCpp0PZw5dy6tRVJuWx+efhfw34pPiVdV8RWr2qQoX2tkeYx6cenOc+wr0GtfxV4gfxLrU2p+QIIiBHBEP+WcajCj69z7k1kVcY8qsYSfMwrsPD97Z2Hw38WRXF5brPqk+n2tvB5qmV9kjSu+zO4KAFG4jGWA61x9FNq6JLi63rKXMF4mr3q3FrD9nglFw4eKLaV2K2cqu0kYHGCRUNle3mnXUd9p93Na3MLbo5oZCjofUMOQfpUNFO1g8iS2ubmyuIryzuJIJ4HWSKWJyro4OQykcgg8girWna7rej351XSNZvrG9O7NzbXDxSnPX51IPPfmqNFAGhrPiLxB4jnS58Q67qGqTRrsSS9unnZV9AXJIFWLrxl4vvtKXQr3xXrFxpqKqrZy30rwAL0AjLbcDtxWPRRbSwdbk1ne3mnXUV9p93Na3MDB4poZCjow6FWHIPuKhJLEsxJJ5JPeiigDdPj3x0dN/sY+NNdNgY/J+y/2jN5Pl4xt2btuMcYxisdry7e0Swe6ma2ikaVIS5MauwAZgvQEhVBPU7R6CoqKPMFoTLfXq2T6ct5OLSSRZngEh8tpACA5XoWAJAPXBNQ0UUAFFFFABXrNt8T/hxqHhLQvDnjHwPfapJokBijkS8aJcnG4jYyk5wOvpXk1FO+lhW1ueweOfh1pOuWXhG6+F3hC4t5degnnkh+0SS7VUpguzsVQDcecgc/Sifwl8KfhhbfZvH80nibX5Mb9PsJ2jitB/tOrKc/U55Hy96yrr45eIbbwXpngzwyraalparBcXgb99Ie4Q/wAA56j5vcV5q7tIxd2LMxJJJySfWk9G1Ha7GtYpy3seo/8ACW/AL/olOo/+DSb/AOOVgfFTxxp3j3XLTUtK02axt7Sxjs1ilcMcKzEHI9mA/CuMopNXGnYKKKKYgooooAKKKKACtSH/AI9Lf/cP/obVl1qQ/wDHpb/7h/8AQ2oAWiiigAooooAKKKKACiiigD2/UrjU/FXhHwpJ8MPiLpOi22j6ZDaXmhz6/Do00WoDd59yPOeOOYSZ3eYGLYO0gbcVj/GTWkuPDXhTw5rfjKz8WeKNL+1vf6pa3P2tY7eQxmC1N1/y3KFZGyCQvmbQTivKKKJat+bv/wAN2/y02HF8tvJW/T+vPXcKp6j/AMfZ/wByP/0AVcqnqP8Ax9n/AHI//QBQIrUUUUAFFFFABRRRQAUUUUAFFFFABXuup3OqeLPB/hKT4WfEnSNEttF0uCzvdCuPEMOizw6iN3n3I86SKOYSZDeYrlsHaQNuK8Kooeqt53/P8NfyfQFo7/L+vuPW/jTriXHhjwl4a1zxrZeL/FWlfbH1DVbW5+2LFbymMwWpuv8Al4KFZGyCyr5m0E4rySiijz/r+v8Ah3qNvRLt/X9dlpsgpWbcc4xwB+QpKKBBRRRQAV0Hw+1Lw/o3jrQNW8V2P2zRrPUrea+g2B/MgWQFxtPDDGfl79O9c/RVQlySUl0JlHni4vqe+Xll8VLjxrLr+jftHeHjZXk32mPWP+E0itAkWSUD2bSLOmFOPJERC/dAxXm/xm1/w54p+J2v694UVf7Mu7hWikWDyBO4jVZJhH/CJJA8mDg/PyAeK4uis1G1l2/r9PL8i3Lmbk93933f1boFFFFUIKKKKACiiigAooooAKKKKACiiigAooooAKKKKACiiigArtfgh/yWnwB/2NGlf+lcdcVXa/BD/ktPgD/saNK/9K46AOKooooAKKKKACiiigAooooAKKKKACiiigAooooA6L4eaT4Z1zxlpemeMPEq6Bo8s2brUDE0nlKAT0UE8kBc9s5r9DL/AOPvwA1HTrnSrn4o6Ibe6ge3kUGfOxlKkZ8vrg1+aNFKw07H1Dpnwd/Y/tdRW51H4+vfWitu+y4aHcM/dZ1iJI9cAH6V614j/ar+B3w28MxaN4CmXXHsLcQWFjp8MkdugAwoeWQAgeuASea+BKKLBc+kf2Z/jFpNv8YvFPjj4meJbPTX1+zleS4n3LGZTKjBFCgkAAYA9BR+1NrXw1+JPxS8KahoPj/TJLG8tEsdSv4UkkWyVZjh3XaCflcnA9K+bqKYrn6M+JfjF8A/EHgXVPBB+MGjQRajpMulfaAk7MitCY9+3y+SOuK+Xv2UtR+H/g74m6h4p8X+P7DS4NJt5YLIzQy7b4y7kLKQp2gL82CMncPQ14PRSsO59dftf+NvhR8SPBml33hb4k6Zf6pol2xjsIIpS1xHNtDncyALt2A8nkZ74rsP2bfj18JvDvwg0Dw/4j8cWGkanpnnRzW90koIPnMysCqEEEEHrXwrRRYLnuHxs8EfALT45fEHw7+LbarqGoamC2nC2eSOGGRmZ38zapATjAwSc+3P1F8OPi38A/AHgLRPBcHxh0e8TSbTyPPeOeMyEszsdvlnby5wPTFfnbRRYLnT/EzTPDWkeONWs/CHiaLX9J88yW99HE0YcN82MMAcqTjPQ4zX2h8CP2jvhn4i+Hum+FPFniC10TVrDTxptzFev5MdxGEMe+OQ/LynUEgg+tfBFFMLn2B4Itf2aP2e/HVvr1t8Sz4k1C/nNnbmKMPDpFtJxJNI8ZYOQp25HJBOFHWtb9qTx78Gfih8MjaaN8VdLfU9GuP7Rs7WCKZzdyFfLMXKALwSQc445r4popWC59C/svftIaf8KEuvB/jOO5fw/ez/AGmG4gTe9lOQAx2fxIwC5A5BUEd6+idMsvgPrXiLUf2o9Kvbif8Ase2kFzcFGitmmWPaZAjKGaXYQnBxlhxnFeE/DhP2NdQ+GenQePHuLLxFAm7UJC12LiSXJyIzGGjMZGMDAI7881yvx0+PmmeMtGsvhp8M9JbRPBGlbfLhK7JLtl+6zqCdqg5IBJJYlmJOMAHlvjjxXf8Ajnxfq/i/UiftGrXclywJztDH5Vz7LgfhWHRRTEeo+FPE/wAO7z4RyfDfxjqGr6ddyeI21aC8s7RbiOFfsqxfOhZS4JBGFIIyDz0p2q/EfSvDmn+E/CPwtn1K6h8Oau+uG/u4RFLeahJ5ajZErMUjCRKm3JLcnjOK8srd8HeMdT8D6qdc0a2sJL5Y2S3mu7VZzbOeksYbhZF6hsHFAHov7S+s6Wni6DwP4es/sWnaCsk01sGDBL+6fz7kZHB2lliHoI8dq5bwVrPgO48M6j4K8cW81it3dw39nrdnZpcXFrIiMjROhZS0ThskKwIZVPNcVc3Nxe3Mt5eTyTzzu0sssjFmd2OSxJ5JJJJNR0Aej+MfE3gvTPh/a/DLwNf6jq0EmqjWtR1K8thah5lhaKOKKHcxCqrOSxOST0GKo/GXxjpHjnxwdf0Mz/ZP7L02z/fR7G8yCzihfjJ43o2PUYrhqKAPQ/iX8RbDX/irB498NRyNFaQaQYluY9pMtrawRsCAem+I9+RXV23xC+GGjePrn436Rf65J4gmurjU7fQZbJBDDfTbid1zvO6FXdmACBiAAccmvEaKAPo621LwxoPws8B6H4svtCsdXjt7nU7WHXtLn1DZFPNvhmRoWHkxsBkROrgkFyPmrx34paP4p0nxneSeMNUj1TUNTWPVBqEUheO8iuEEkcyEgfKysCBgY6YGKt2HxY1mLR7LRda0Hw/r8WlxeRYy6rYedNbQ5yI1cMpKAkkK24DOBxxXO+KPFGt+MdZm13X7sT3UqpGNqKiRxooVI0RQFRFUABQMACgDKooooAKKKKACiiigAooooAKKKKACiiigAooooA1m+7H/ANco/wD0AUlZ63l2qhVupgAMABzgCl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oqh9uvf+fyf/AL+Gj7de/wDP5P8A9/DQBfoqh9uvf+fyf/v4aPt17/z+T/8Afw0AX6Kofbr3/n8n/wC/ho+3Xv8Az+T/APfw0AX6Kofbr3/n8n/7+Gj7de/8/k//AH8NAF+iqH269/5/J/8Av4aPt17/AM/k/wD38NAF+iqH269/5/J/+/ho+3Xv/P5P/wB/DQBfpJv+PS4/3B/6GtUft17/AM/k/wD38NI91dSKUkuZXU9Qzkg0ARUUUUAFFFFABRRRQAUUUUAFFFFABRRRQAUUUUAFFFFABRRRQAUUUUAFFFFABRRRQAUUUUAFXtE1vU/DmqQazo901vd2zbo5AAfYgg8EEZBBqjRQB9dfCX42aB4z8jT9QMemayAFe28zbHcH+9ET6/3DyPfGa9hXS5ZyJI1KIOfmOcCvzkBIORXqvgf9pL4j+DbQaXPeR61YDAWK/wBzSRqOyyg7vwbcB2ArSMlfULu1kfZ1v5Nq4csGkXo3T86fcQR3bgtDuL8kjjivANE/au8I3UIGt6NqWnTk/N5QWeP/AL6yrf8AjtdVYftL/CdoC0/iOa3YDOySxnLH2+VCP1q+ZdGTvuepxWSW4KqNy56ZqWYXM6gKAmBjr0FePXH7VfwssVdon1a/YZ2rDabc/wDfbLXmni/9rfxJqYkt/CehW+lRsCqz3EhnlHowXAVT7HcKiUilY+hfGXi/w54G0ptV8SajHbRplkXfmSZh/Ci9WJ/+ucDmvj34r/GDWfiXftEIzY6NDJvt7JTkkgYDyHu2CeOgzgdyeN1rXtZ8R376pr2p3N/dycNLPIWOOwGegHYDgVRqXK4BRRRUgFFFFABRRRQAUUUUAFFFFABRRRQAUUUUAFFFFABRRRQAUUUUAFFFFABRRRQAUUUUAFFFFABRRRQAVqQ/8elv/uH/ANDasupUurqNQkdzKijoFcgCgDQoqh9uvf8An8n/AO/ho+3Xv/P5P/38NAF+iqH269/5/J/+/ho+3Xv/AD+T/wDfw0AX6Kofbr3/AJ/J/wDv4aPt17/z+T/9/DQBfoqh9uvf+fyf/v4aPt17/wA/k/8A38NAF+iqH269/wCfyf8A7+Gj7de/8/k//fw0AX6p6j/x9n/cj/8AQBTPt17/AM/k/wD38NRO7yMXkdnY9SxyTQAlFFFABRRRQAUUUUAFFFFABRRRQAUUUUAFFFFABRRRQAUUUUAFFFFABRRRQAUUUUAFFFFABRRRQAUUUUAFFFFABRRRQAUUUUAFFFFABRRRQAV2vwQ/5LT4A/7GjSv/AErjriq7X4If8lp8Af8AY0aV/wClcdAHF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dr8EP+S0+AP8AsaNK/wDSuOuKrtfgh/yWnwB/2NGlf+lcdAHFUV9E/wDDBX7RH/QG0f8A8GkdH/DBX7RH/QG0f/waR1XKye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0T/AMMFftEf9AbR/wDwaR0f8MFftEf9AbR//BpHRysOZHztRX0T/wAMFftEf9AbR/8AwaR0f8MFftEf9AbR/wDwaR0crDmR87UV9E/8MFftEf8AQG0f/wAGkdH/AAwV+0R/0BtH/wDBpHRysOZHztRX0T/wwV+0R/0BtH/8GkdH/DBX7RH/AEBtH/8ABpHRysOZHztRXvWvfsS/HXwzoeoeI9b0/R7bTtKtJr27m/tFX8uGJC7ttUFjhVJwASccA144dD03/octH/79Xn/xijlYcyMiitb+wtN/6HLR/wDv1ef/ABikOh6d/wBDhpH/AH7u/wD4xRysOZGVRWr/AGFp3/Q4aP8A9+7v/wCMUf2Fp3/Q4aP/AN+7v/4xRysOZGVRWr/YWnf9Dho//fu7/wDjFH9had/0OGj/APfu7/8AjFHKw5kZVFav9had/wBDho//AH7u/wD4xR/YWnf9Dho//fu7/wDjFHKw5kZVFav9had/0OGj/wDfu7/+MUf2Fp3/AEOGj/8Afu7/APjFHKw5kZVFav8AYWnf9Dho/wD37u//AIxR/YWnf9Dho/8A37u//jFHKw5kZVFav9had/0OGj/9+7v/AOMUf2Fp3/Q4aP8A9+7v/wCMUcrDmRlUVq/2Fp3/AEOGj/8Afu7/APjFH9had/0OGj/9+7v/AOMUcrDmRlUVq/2Fp3/Q4aP/AN+7v/4xR/YWnf8AQ4aP/wB+7v8A+MUcrDmRlUVq/wBhad/0OGj/APfu7/8AjFH9had/0OGj/wDfu7/+MUcrDmRlUVq/2Fp3/Q4aP/37u/8A4xR/YWnf9Dho/wD37u//AIxRysOZGVRWr/YWnf8AQ4aP/wB+7v8A+MUf2Hpv/Q46R/36u/8A4xRysOZGVRWt/Yem/wDQ5aP/AN+rz/4xW74I+FuqfEXxPZeDfB2v6PqGsah5n2a2zcRb/LjaR/nkiVRhEY8kdMDnAo5WHMjjKK+if+GCv2iP+gNo/wD4NI6P+GCv2iP+gNo//g0jo5WHMj52or6J/wCGCv2iP+gNo/8A4NI6P+GCv2iP+gNo/wD4NI6OVhzI+dqK+if+GCv2iP8AoDaP/wCDSOj/AIYK/aI/6A2j/wDg0jo5WHMj52or6J/4YK/aI/6A2j/+DSOj/hgr9oj/AKA2j/8Ag0jo5WHMj52or6J/4YK/aI/6A2j/APg0jo/4YK/aI/6A2j/+DSOjlYcyPnaivon/AIYK/aI/6A2j/wDg0jo/4YK/aI/6A2j/APg0jo5WHMj52rtfgh/yWnwB/wBjRpX/AKVx16p/wwV+0R/0BtH/APBpHXSfDT9ij47+FPiP4U8UaxpOlJYaPrdjf3TJqUbMsMU6O5AHU7VPFLlY+ZH6K0UUUhh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SMcCgDhPju//FkviCPXwtq3/pJLX481+v3x5kx8FvH4z18L6qP/ACUkr8gaACiiigAooooAKKKKACiiigAooooAKKKKACiiigAooooAKKKKACiiigAooooAKKKKACvbv2Kjj9prwaf+wj/6b7ivEa9r/Yxbb+0r4Ob/ALCH/pBcUAfqqjZp1QQPkA1PQAUUUUAFFFFABRRRQAUUUUAFFFFABTJv9TJ/un+VPpk3+pk/3T/KgB9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SP0pabJ92gDzb49v/wAWZ8ej18M6p/6SyV+RFfrn8fD/AMWb8ef9i1qn/pLJX5GUAFFFFABRRRQB0HiHSrCx8PeGb+1g2T6jZzy3Lbid7LcSIDgnA+VQOMdKfpmj6fc+BNc1uaEm8sr6xhhk3kbUkE28Yzg52L19PrW7q1v4Xm8G+D213WNUs5RY3IRbTTY7lWX7XLyWaeMg57YP1oWDw7D8L/EX9g6pqN5nU9O837ZYJbbflnxt2TSbu+c4xgdc8ehOkoyquy0Wm3dHCqrcEtb83n/N3PP6K7bUU8LeCvsWkXvhaHW9Re3gu7+a7up4kj82NZFiiWF1xhWXLtuySeABzcTwf4dutcTTbCKdovEeiNf6Kssn7y2uQWIiYjAfLQyRgkch1OAeaxeEmm4pq60e+9npt1s0raX9UafW42UmnZq6em3fftrr0PPaK7HwZ4MsvEGga3qV9LLHPCnkaWqdJroRvMyEd/3cTD6utUdL0ewj8F6v4l1OAu7TQ6dpo3EDzyd8j8EZ2xrjnjMgqHh5pJva1/683pb1Rf1iF3Hqml9/6d/R9jEsU0+SRxqV1cQRiNijQQLKTJj5VILpgE9Tkkehq9qGgfYPDmka/wDa9/8AaslzH5Pl48vySgzuzznf6DGO9WvBWlWGr3upQ6hB5qW+kX11GNxXEscDMjcEZwwBx0Pet+61Wx074b+FlvPDWm6qZLjUtrXclypiw8X3fJlQc5/iz0HTmtIUE6blK3w3W/8AMl/mZ1azjUjGN97Pb+Vv9DgKK0fDsmkR69YPr1t5+m/aEF1GHZSYicMQVIIIByPpXTeH/A1ivj6+8P8Aied00vRvPmvp0O0mFBhGX/fLR49mrOlh51uXl6tr0trr5f5M0q140r83RX9fTz/zRxFFdf4d8K2sHijV7fxHCJ9P8Nx3M18gdkEpjJREDLyN8hRRg96X7N4e8K6Bpl5qmgRazqeswm8SO5nljt7a3EjIoxC6M7sUY5LAAY4JJojh5OHPJ2Xnfvbt1af3MTxEVLlim35W9e/Ra/NHH1Z0uKOfU7SCVdySTxqw9QWAIruLTwz4Z1fX/B2p2NhLBpXiLUBaXWnvMz+S6SosipJwxRlkUgk7hkjJxmsq61TwvJrFrpvhvwvDbQRXkSx389xPJdyhX+8w3iIbuuBHx0z3ropYV05wlNqzklbXX4Xfa1rSW5DxHtItRT28tN137p7GZ41srXTvGOu6fYwrDb22pXMMUa9ERZGCgfQAVjV6b4k8GJH4k8S+NfF0V1b6DHrV1HCkSETX8plfEcZIwi/KcyHgYIG48VlaRYaLL4c1jxlH4Qj1Nor9bePTxPOYLCFlLebIUcSsDjYCWAyDk9BWLw0rvm00v126bJ73/V2WooYqPIra7L59tX9/3b6HD0Vc1S+tdQuRPaaNZ6YgUL5Nq0zIT/ezLI7Z/HHHSqdc70Z1p3VwooopDCvaP2Nzj9pHwgfe/wD/AEguK8Xr2b9jvj9o7wh9b/8A9IbigD9UbRsqPpVsdKo2X3RV4dKACiiigAooooAKKKKACiiigAooooAKZN/qZP8AdP8AKn0yb/Uyf7p/lQA+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sn3adTX5FAHmXx9/5I347/AOxa1T/0lkr8jK/XX4+L/wAWa8ef9izqn/pLJX5FUAFFFFABRRRQB03ie8tLjwx4St4LqKSW2sbhJkRwWjY3UrAMB0JBB57EU7Sr6zi+HXiGwluolubjUdPeKEuN7qqz7iB1IGRk9sj1rl6K3ddtzdvi/wA0/wBDH2K5eW/W/wCNzu9b0u38dy2XiLSde0eCWW1trW+tb+/itHtpYoljLDzWHmRsEDApuPJBHHNHxR4gtrTWtCHh6+Fz/wAI1aQW0d4qkLNMkjSs6ggHbvcgZHIXPeuSoq54qUm5RVm3zN+f6au//AIhhlGyk7pKyXl+umh6V4y8VaLpGp+HpvB0ySW0Nw/iCZI3GEuJ5ATAwHA2Iipj3NZXxMvdBhm07wt4UvEudK0uJ5llRgweadvMbkdSqeUnsUIriqKVTFSqRcbWTf3KyVvTSP3IVPCxpuMrt2v82+v4v72dN4CvLSy1DVHvLqKBZdE1GFDI4UM7W7hVGepJ4A7mryW0XijwLpGm6fqemw32jXV2Zre9vorUvHN5bK6NKyqwBRgQGyOOOa4uilHEWhyNaWt+PMVKhefOnre/4Nfkwr0TW/EukXXw8S8hu4m17V1ttL1CLPziG0yRIec/OPswz3Mbe+PO6KmnWlThKC6/h/SbXo2VUoxqyjJ9H/X4pP5HofivxHpU/gq2l0+9WXVvEjQPq6BgWiW0jEaqw6jzHzL+AqjPaW3jXw7oxsNX0211PRrU6fPaX13HaiSPzXdJY5JWVG/1hDLuBBUEAg8cVRWk8U6kpOa0dtNtu34/f6GcMKqcUoPVP/gWfysvkj0rTtR0bRNe8C+HRrNncrouq/bL++jk/wBGR5ZY8qrnAZUWIEv0JJwcDNcDpskcesWsruqotyjFicADeOap0U3i5NwbXwu6+6KS+Sii4YdQjKN91+rf5yZ6HrPjvzfiL4hl1m9fVtC1S5msbhVkDqbQSHyniPQGPh0I4yPc1m2XhvUtL1K8m8KePNJjurGfyopI9WSykmhYArKkjsqEEHBXfuUggiuOoqFiG7cyu1ezvZq+v9er+U/VlFWg7LS6to7eXp+nY7H4jXdtdPpP2m/sL/XEtWGq3diyPFK5cmMF0+WSQJgM4znjkkGuOoorKpN1Jub6mtKn7KCgugUUUVBoFey/sd/8nHeEPrf/APpDcV41Xs37HIz+0f4QHvf/APpDcUAfqdY/dFXh0qlZj5RV0dKACiiigAooooAKKKKACiiigAooooAKZN/qZP8AdP8AKn0yb/Uyf7p/lQA+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pG6UtB5oA84+PSZ+C/j4+nhjVT/AOSklfkJX7S+MfDNl4x8L6x4T1KWeK01qwuNOuHgYCRY5o2jYoWBAYBjgkEZ7GvmK4/4J5fB2POzxN40P1vLX/5GoA/Peivvaf8AYB+FUf3PEXi8/W7tv/keqT/sF/DNT8viDxX/AOBVt/8AGKAPhaivuX/hg/4a/wDQf8Vf+BVv/wDGKP8Ahg/4a/8AQf8AFX/gVb//ABigD4aor7l/4YP+Gv8A0H/FX/gVb/8Axij/AIYP+Gv/AEH/ABV/4FW//wAYoA+GqK+5f+GD/hr/ANB/xV/4FW//AMYo/wCGD/hr/wBB/wAVf+BVv/8AGKAPhqivuX/hg/4a/wDQf8Vf+BVv/wDGKP8Ahg/4a/8AQf8AFX/gVb//ABigD4aor7l/4YP+Gv8A0H/FX/gVb/8Axij/AIYP+Gv/AEH/ABV/4FW//wAYoA+GqK+5f+GD/hr/ANB/xV/4FW//AMYo/wCGD/hr/wBB/wAVf+BVv/8AGKAPhqivuX/hg/4a/wDQf8Vf+BVv/wDGKP8Ahg/4a/8AQf8AFX/gVb//ABigD4aor7l/4YP+Gv8A0H/FX/gVb/8Axij/AIYP+Gv/AEH/ABV/4FW//wAYoA+GqK+5f+GD/hr/ANB/xV/4FW//AMYo/wCGD/hr/wBB/wAVf+BVv/8AGKAPhqivuX/hg/4a/wDQf8Vf+BVv/wDGKP8Ahg/4a/8AQf8AFX/gVb//ABigD4aor7mH7B3w1P8AzH/Ff/gVbf8Axip4v2CPhg/3vEPiz8Lq2/8AjFAHwlXtP7Gi7v2k/B499Q/9ILivpO3/AOCfnwlkx5niTxiPpd2v/wAj13Xwr/Yx+Gfwr8caZ4/0DXfE9xqGl+d5MV5c27wt5sLxNuCQKx+WQkYYcgfSgD6DtlwtWajiXAqSgAooooAKKKKACiiigAooooAKKKKACmTf6mT/AHT/ACp9Mm/1Mn+6f5UAPooooAKKKKACiiigAooooAKKKKACiiigAooooAKKKq6pqunaLYy6lqt5HbW0KlnkkOAB/U+w5oDYtVzHiv4m+AvBEJm8T+KbCwUM0Z82YAB1XcUJ6K2COGI6j1r41/aQ/bl8Qxtc+HvhKgtok+R9ScBiTkH5B0OMDnO05YYcYY/GU+veIfGV8+o+ItVnvbxgAZZ5CxAHAUegA4AHAHArycTmsKUuSmrv8Dy62ZwimqK5mj9Pb/8Abl+AtpuWDVtQupEyGWG1yAfTdnafqCRWMn7fnwle5MP9heIPL7SiOEg/gHzX5m6h4ev4IGuIrkgdeDV3wrfQ224X04LAdSa8/wDtbEN9PuOB5pXl8LS+R+pGmftqfAzUZY4JNXv7J5WCg3dr5SKM/eZ2IUAe5r1rwz468H+MrdLrwx4hs9RikL+W0T/6wLjcVBwWA3LyMjkc81+OOpaqNSQ29k4JPy4FWPCOq+Mfh5e/214a1a7067Qq26I5V9pDLvQ5VwCAcMCMgHtTp55UjK1WN15HTRzRt2qo/aOivhz9nD9v2PWNTt/AvxhVLS6do4bbUgTsl4C4bPIbgH5ixbLYOQsbfb9tdW17bpdWk8c0Mo3JJGwZWHqCK9+hXhiIc8D1qdWNVXiySiiitjQKKKKACiiigAorO8ReIdG8JaDqPifxDfLZ6XpVtJeXlwyswihjUs7YUEnAB4AJ9K8A/wCHiv7G/wD0WH/y39V/+RqAPpCivm//AIeK/sb/APRYf/Lf1X/5Gr3HwH488KfE3wlp/jnwRqp1LRNVQy2l0beWHzVDFSdkqq45U9VFAG/RRWR4i8W+HvCf9m/8JBqK2n9r6hDpdlmN3826lzsj+UHGcHk4AxyRQBr0UUUAFFFFABRWPa+L/Dd54qvvBFvqsba5ptpBf3NkVYOlvMzrHICRhlLRuPlJwRzjIzsUAFFR3V1b2NtNe3k6QwW8bSyyOcKiKMliewABNUfDfiPRfF+gaf4o8OXwvNL1W3S7s7hUZBLE4yrAMAwBBzyBQBpUUUUAFFFFABRRRQAUUUUAFFcn8T/ir4B+DXhSXxv8SdfXRtFhmjt3uTbTT/vJDhFCQo7nJ9F+teN/8PFf2N/+iw/+W/qv/wAjUAfSFFcJ8MPjt8IPjPby3Hww+IGk6+YFDzQQSFLiFScBngcLIgJ7soFd3QAUUUUAFFFFABRXJfE/4peDfhB4Un8YeN9Ra3s43WCCGGMy3F5cPwkEEQ5kkY8BR9TgAkcp8Kfir8WviD4gmXxP+zxq/gjwu9obix1bVtbtXu533LtiksY8yQsVJPzMcYx3oA9YoorlfDvxBsfEXjnxX4FgsJ4rjwp9i8+d2BSb7TEZF2gcjAGDmgDqq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RlzUEkAbtVijAoAzpLFW/hqBtMQ/witfaDRtFAGN/Zaf3P0o/spP7tbO0UbRQBjf2Un92j+yk/u1s7RRtFAGN/ZSf3aP7KT+7WztFG0UAY39lJ/do/spP7tbO0UbRQBjf2Un92j+yk/u1s7RRtFAGN/ZSf3aP7KT+7WztFG0UAY39lJ/do/spP7tbO0UbRQBjf2Un92j+yk/u1s7RRtFAGN/ZSf3aP7KT+7WztFG0UAY39lJ/do/spP7tbO0UbRQBjjS0/uCnppyA/drV2ijaKAKUdoq9qspEF7VLgUUAAGKKKKACiiigAooooAKKKKACiiigAooooAKZN/qZP8AdP8AKn0yb/Uyf7p/lQA+iiigAooooAKKKKACiiigAooooAKKKKACiiigCK7urextZby7kEcMCGSRiM4UDJPFfmt+0n+2Bb/E/wAZ3HhPwvd7PDmkyPA8kUmRdSA4YbhwygjkqSpIGCwVXb6l/bQ8daho/wAPW8E6DO8OpeIB5YkUcpGDywJB5HXIIZW8ojIzXwDpnwA05LET3etR27g4WIdW9q8XNMW4WpR+Zth8lzHPZPDYCm5d30OM8TeIYrklbcb1Y9hk4rk3lv7RzKjbP4uewr0/xL4HtfB2nOYALqSQhVJ5xmuRt9CXWfB9/rUiTC7jlEMW0fImDzvr59z55o8nMuGsfw7P2WKpuLfV7P0OWuvGV4IPsrEyCT7pzjFc+t5f3E7SLOyhjxg9a72y+C3jTX0a9TTVii25jmmIEZ/3e9buj/AXxErbnsjNE33nBBC/Stpw5Vc5amHnh6fP7O5zfgrUI7W8RLiUMxIznt717JYf2bqtq4Rw7IuWQDJb3Brmbb4KXN5qsGlC7+xo7qjzlDhQeua+2fh94X+Afwb+Ha5jt/FOqsfLZmXc8kpGNie2a2pZe8T7ydrHJTy2eNkqj0sfDd38IvGninUDN4U8PvfhW+by25H4V9k/skfGXxl8P5bf4ZfFqxube1unEenXtyxzv6bCx6kAAAE5IAA5VVfa8PfAjxnf3l54y0bV08J3d5G0q2FpwyJ1AYHvXhQ0rxJ42+L0PgXx9421O1ihkL20sZCssitkEHscgGvaoYWVBKUZHv0Mv9lZxep+m4IYBlIIPIIormvAF0/9hx6PcXHnT6YiQM+wLuTHynAGBxxgdgK6WvTTurm7TTswooopiCiiigDzT9pn/k3n4j/9ixqP/ohq6X4X/wDJNPCX/YCsP/SdK5r9pn/k3n4j/wDYsaj/AOiGrB+HP7Rn7Pdj8PfDFle/Hf4eW9xb6NZRTQy+KLFHjdYEDKymXIIIIIPSgD2miq2mappmt6dbavo2o2t/YXkSz211azLLDNGwyro6kqykcgg4NR63rWleHNHvdf12/hstO06B7q6uZm2pFEilmZj6AA0AXa8c/aR/5pn/ANlC0j/2pXH2fxd/aq+MNoPFHwE+G3gjQPCcrZ07UfH9zeLc6tD2nitrQboY26r5hywwcc1yfjz4weM9V8T/AA5+F/xn8CxeFPGcPjjSr20exuTdaXrNspdZJrSUgMCpZd0T/OoZTyDwAfQ3xW+Dvhf4w22gWnii+1i2Tw5rVvrtqdNvDbl7iHO1ZCAdyHJyBg+hBrhv2yJ57f4P2b280kTHxd4bUlGKnB1W3yOK7X4wfEDVfh5p/hm70m0tLhta8U6Zoc4uVYhIbmXY7LtYfOB0zkeoNeefty/2t/woc/2D9k/tP/hJvD/2L7Zu8jz/AO04PL8zZ82zdjdt5xnHNAH0BRXhPg3/AIbp/wCEp03/AIWD/wAKI/4Rzz1/tL+xv7Y+3eT38nzf3e/pjdxXu1AHiv7QFtP4D1jw5+0PpMLFvCDtY+IkjHNxoNwyidiO5gcJOPQJJjrXs1vcQXdvFd2sqywzIskbqchlIyCD6EGotT02x1jTrrSdTtkuLO9he3uIZBlZI3UqykehBIrx/wCAOtzeDLPxH8EvFuoH7X8OHH2K6uH5udBkDPZzkk87EVoWP96EnvQBJ+0Le3fi2TQPgFoVy8d747lc6vLEcNaaFAQ15JnsZMpAp9ZT6V69YWNnpdjb6bp9ulva2kSQQRIMLHGoAVQOwAAFeP8AwAtrjxxqfiH9oPWIXWTxjItp4fjkGDbaDbswt8DsZmLzn2dPSvSfHfjjwz8NvCOqeOPGGorY6RpEDXFzMRk4HRVUcszEhQo5JIFAG9RXzfbeP/21viFbw+Kfh38Lvhx4S8P3H721svG2oXr6rcwHlZGS0XZbsy4OxyxXPNdt8I/jlqHjHxFqHwy+JXgubwV8QNJgF3Lpb3Auba/tN20XdncAASx5wCMBkJwRQB61RXBeKPiBquh/F3wP8PraztHsfE9pqtxdTSBvNja1jiZAhBAAJkOcg9sYrvaACivPta+Iurab8dPC3wuhs7RtN13w9qurzzsG89JbWa1RFUhtu0i4fOQTkLgjnPK/HH9opPgp468LaDf6Q2o2PiLTtRkitbSFpdQvL+J4Ftra2UMFLOZWzuHQZyADkA9rorwrwjrP7aXiDxRpereI/B3wp8L+ELiZXvtLmv7681u3tz1USxAWxk6f7Ne60AeHftbf8in4G/7KH4d/9Kq9xrw79rb/AJFPwN/2UPw7/wClVe40AfPv7Vfw40bTvCV38f8AwhpsOl+PPh+n9tWup2caxzXdvDzPaTkY82KSLeu1s4JBGOa920XU4ta0ew1iAYiv7aK5T/ddAw/Q149+194vstH+DOr+CLWZJvEvj2M+GtB09Pmmubm5IjLKnUqisXY9ABz1Fa3xc8dz/s//AAVs/EFmtgY9Dk0jTZnvdxhjtmnhglkO0qfljZmBzgEDII4oA9Xor5wX4p/tYfFeL/hIvgR8OvAnh/wpIxOn6h4+ubwXOqw/w3EdtaDdDG3VfMOWXBwM16j8Qvitp/wc+HUHi74iKtxqRW3s1sNHjaV9Q1KQBVt7RG+Ziz527ui8noaAO+or5zTxT+3lrHl+JNM+GPwl0bSnXzR4f1bWb2XV9vUIbiFPsyufoQO9ehfBj41WfxWg1TSNV8N33hTxj4blS31/w5fsrzWTsMo6SL8s0LgEpKvDY7UAcj4tsLbxZ+2B4N0jWoxcWXhTwjfeILC3cBo1v5LmOATkf3kj3BT23E17xXyv8Yv+F3f8Na6T/wAKJ/4Qf+2f+ECl+1f8Jb9r+y/Z/ty52fZfn37tvXjGfavT/hN/w1h/wkFx/wAL0/4VL/Yn2ZvI/wCET/tL7X9o3DG/7V8mzbuzjnOKAOg+GHwd8L/Ca58U3fhu+1i4fxdrU2u3w1C8M4juJMbliGBsTjgHJ9SQBjlfhj/ycL8ZP+4D/wCkjV03ws+IGq+OtQ8c2mp2lpAvhfxTc6HamBWBkhjiicM+5jl8yHOMDgcVzPwx/wCThfjJ/wBwH/0kagD2OivLPi58a7zwPrOm/D/wD4OuPGfj3XIXuLLR4Z1t4ba2U4a6u52yIYQTgHBZjwoz04WXxf8At0+EEl8SeK/hn8K/FejwfvJdJ8K6nfQ6qsXVijXS+TKyjnaMFiMDrQB9G0Vy/wAM/iR4W+LXgvT/AB14PupJtPv1YbJk8ua3lRiskMqHlJEYFWXsR+Nd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yb/Uyf7p/lT6ZN/qZP8AdP8AKgB9FFFABRRRQAUUUUAFFFFABRRRQAUUUUAFFFFAHwr+054ml1X4mataNthawAtozvLZYDkoD3KiPI9Qa8TsL83twdPkubtDcqRnygcf7TehrovjXrz6t4/8WgajaW5bVblVUsGkO1yuQTyh4ryqy8Y2lnJ5A8RlQp2TO8BzJ/sg9q+DxNedetO/dn9ecI5TQyzKaFGikm4pt9btJv8AE6bxH4fV9Ba+j1BHjtGIR4m3s7ehFZUfiSw0cww2OjLeBYhNNalcCZwMkH3qjfeMJLz/AE26sGtrG3OLSFF2i4b1Irz3Utc1Ozury88kw3Sn7QWMuNoPIAFY04KD5kcvF+QUs7y+UakVzwu4s6vWfGdj8V9c0uzi8XyeEbi1uNw08HaCemwj0r2TQYJbGSPTtM1NLia3ZRLP5mYov9rPc+1fO19p2l+Jhp/izWtFgi1O4iUR3ccgReD94j1Neo+G/DPxM8SadNqngeKG00pMCSa4cKCwGO/3s+tfQ3liKKu7NdD+a6VKFO1OslzbM9o8J/tIeC/BXjmXwT470fTtUGohIrK7YKIBJ0IZ+xJrX8a2mu+BfEln45/4RCKy0yeXzLSKM+ZCCedwJ9RXwv8AEzwPq11cxMq3JuTMQbaNi5MmeWQjvnpX0D8LPFOsR22jeF/jXLrx0eOJIIGuZnURY+6Wz3ropVXSioyIqUYzm5QVkfXmnftTfDu2sTqd+t3BeeXtuLREyQcdfpXzT8VfEtr428YJ8QPAVvLHLaTpO4ZdpYLzWz8RPCOh6r450KPw7p0l3pUrrb3VzA+HyemVHJGO9afxw8P+Hfhf8OLqXSWa2vbplhtVxl5C1dSqU3rF6mTp8p7P+zZ+0TpXxI8cf8IwbS4t9Tk04ySo64QiPG5ge5yVGPQmvqCvz/8A2RfCOpeHfiX4Y8SagGWTULaW3k3Zzl4yf5gV+gFdNCXNE4MSrTCiiitjAKKKKAPNP2mf+TefiP8A9ixqP/ohqwfhz+zn+z3ffD3wxe3vwI+HlxcXGjWUs00vhexd5HaBCzMxiySSSST1re/aZ/5N5+I//Ysaj/6Iaul+F/8AyTTwl/2ArD/0nSgDd0zS9M0TTrbSNG061sLCziWC2tbWFYoYY1GFREUBVUDgADArx/8AbAjF18D73S5iTbanrGjWF1H2lt5dRgSSM+zKSD7Gvaa8y/aS8G+IPHHwe1vSvCduLnW7N7bVtPticC5uLS4juEhz23mLb9SKAPSoIYbaGO3t4ljiiUIiKMBVAwAB2AFeKftNaVYXd98JtTuLZHubD4haYbeQj5k3rKrAH0I/kK7T4RfGXwR8ZvDEXiDwpqafaIx5WpaZMQl5plyvEkFxCfmjdWBHIwcZGRXjH7QHxl8KeIfib8Nvhj4RnXXLzTfHGl3WuXdkwkttK/1gihlkHy+c7ZxHncFViccZAO8/ae/5AngH/sofh/8A9KDWf+2d/wAkds/+xv8ADX/p1t60P2nv+QJ4B/7KH4f/APSg1D+2HYyXHwM1DU1gmli0HVdJ1y5WFdzC3tL6GaVsAEnaiMxx2BoA9rorP0DxDofirSLXX/Der2mp6dexrLb3VrMssciEZBDKSK0KACvmf9r/AMEHVtb+H+paTrdzo914o1iPwLrMtsPmu9HvMySwk5GGBh+Vuq73x1r6Yrw/9p7/AI/vhF/2UfS//Rc9AHtGn6fZ6VYW2l6dbJb2lnCkEESDCxxqAFUDsAABXjv7TVpBqsnwt0K/QTWGofEHS1urdhlJljSaVFYdwHjRseqivaq8e/af0rxEfBmieOvC+jz6ve+AfENl4mfTbdd015bQ7lnSMd5BFI7KO5UDvQB7DXiHxyhjsvjP8C9etVEd9J4lv9JeZR8zWkumXMjxE91LwRnHqtekeAPiZ4F+KHhe38Y+BvEtjqul3EYcywzKTCcZKSrnMbr0Ktgg9a8g1Hxbo/x2/aD8I6P4Au4tX0L4W3V1rGu6zauHtF1GS2kt4LKOQfLJIFmldwpIUAA88UAdD8Qv+TmvhF/2DfEf/om3r2WvCf2kb6/+HvifwB8eRp1xfaH4Mu7y08RJbRNLLbabeRKj3YRQSwidEZgOdpY9q9c0Pxr4P8S+HIvF+geKNL1DQ5ovPTULe6R7fZjJYuDgY756d6APLfFn/J3/AMPP+xJ8Rf8ApTp9QfEbSNP1T9q/4RzX9skzadoniG7t9wB2SgWyBh7gO351m+APElp8cf2kLj4n+DmN14L8CaFdeG7TWEH7jVNRuZ4pLj7O3/LSOJbeNS44LMcZ61veNv8Ak6r4Yf8AYt+Iv/QrOgD2eiiigD59/bZ0b/hIvhp4Y0D+1dR0z+0fHWg2323TZ/JurbfcbfMhkwdki5yrYOCBVH/hiv8A6u0/aQ/8Lz/7RW/+1t/yKfgb/sofh3/0qr3GgDyX4Y/sxfDH4Y+ID40hbXfFHiww+R/wkXijVJNT1BY+flR5Plj4JB2KpIODkVk/tl6daax8DbnSb+IS2t7ruh206Ho0b6lbqw/EE17hXjH7W/8AyR9f+xk0D/06W9AHskMMVvClvBGsccShERRgKoGAAPTFeMfFK0g1T9o/4NWF/GJra1j17UoonGVW5jt41jlx/eUSPg9txr2qvC/2jb29+H3inwB8eDp1zfaH4Ouryz8QpbRmSW1069iVGuwgGWWJ0Rmx0Qse1AHuleIa9DHpv7Y/hG6slEUmt+BdYivyox56213aNDu9dpnlx/vGvVtI8aeENe8OR+L9F8T6Ve6HLF566jBdxtbeXjJYyA7QB3yeO9eL/D7xHYfHH9oa4+KfhBvtfg3wRodz4bsdYT/Uapf3M8UlybdukkUawRrvHylmOMgZoA0bj/k9Kz/7JxN/6cUr3CvD7j/k9Kz/AOycTf8ApxSvcKAPGv2dv+Q38Xv+yh3/AP6T29O+GP8AycL8ZP8AuA/+kjU39nb/AJDfxe/7KHf/APpPb074Y/8AJwvxk/7gP/pI1AHlNz8cI/hb+0v8WJrj4NfFDxxdXC6LaRXfhHw7/aUdpbpabxDI3mLsJeV3C85yTXU/8Nqf9Wl/tIf+EH/9vqa+8a6V8Bf2kPEd38RLpNJ8KfFC3sJtM1y4Oyzg1O1iMMlpPKfliLxhHQsQDhhnIr6Ci1HT57NdRhvreS0ZN6zrKpjK+oYHGPegDxX9lix8Qy2vj/xnqvgfWPB2m+MPFcus6TousW4t7y3ha2gSR5YQT5bSSpI+3Ofmr3Ks7QvEnh3xTZNqXhnXtO1e0SZ7driwukuI1lQ4dCyEgMp4I6g9a0a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mTf6mT/AHT/ACp9Mm/1Mn+6f5UAPooooAKKKKACiiigAooooAKKKKACiiigAooooA/In9oXULTwb8b/AB3bf2XbmT+15iodeWMjb8gA/wC1mvKr3V5NRnFrNHbwLId5Pcn1Fe6f8FEfCS+B/jh/wkv2GV4PEsTTrPOMLLcIF8zbjsqSQr6/Ka+RhqkSxcbJWzgKzHJX0FfJYnCyVWSiup/UnDue0HluHrN39yKfqlZ/ij0R9WtoIPtN/rF5MIflhiJ4B9q4jxNq63speOSYXLghxL3XtVG48VTSqtvqE2wRAmEIAdrdgax7zVrq9vvOW48+6kUJCigfOx/hrTC4PX30LOOIaXspOL3Poj4biz1rwda6HPon22S2QTooUk/X6V6dF4zvNF0FbLxJpVzp+gwSKsrRKR5Kd8e1dx+zZ4ItfBfwysLrXoIm1m+QXDmQDzYIyOISPbrXWeN77w3qGg3emX1jA8ckLZAUY3dq7aeWOU/aSkfzdjuT+0ZVYvRs830VfhxeX+n/ABG8J67Bq8tg22O36RRZ6FlP8XvW1+0ZpjeLvh5/wl+hXE7wOAk8MhDEXA+8QF5GPWvm7SNOi8G+LriNUCaTfybpItxAJU/LXv3hXxrHp1quqx+RdaLfsLHUbe3PmfZE6CQg9CSeaqpTle0jrp1+aPLbY5H4BfFGSLRpdO1BL6a+06UJa3KnEjR+rE9QK9N8f3dj8Vl02w1u5kaHT2D+bFxI3rn1rxT4ja34F8JeIr/S9I1+4sp7WYFY1QBSSM9fTmuZuPj2NBtUms7u2e9j4Z0bLH8KlYWcdYEyrU07SPvf4S3nhzU/iD4L0fw/O7tpkN1JcLIvzbVjIUn8Wr6rr4L/AOCdOs6p8VPEGv8AxL1FLsQ6fu06CYxgI0gVTLGT9JYmGP7pr70r1MMpKn7255mJkp1LxCiiiug5wooooAzvEXh7RvFug6j4Y8Q2K3ml6rbSWd5bszKJYZFKuuVIIyCeQQfSvAP+HdX7G/8A0R7/AMuDVf8A5Jr6QooA+b/+HdX7G/8A0R7/AMuDVf8A5Jr3HwH4D8KfDLwlp/gbwRpR03RNKQxWlqbiWbylLFiN8rM55Y9WNb9FAHk3xN/ZP/Z3+MOr/wBv/EL4WaXqOpsQZL2GSaznmIGB5slu6NJgAD5yeK6DRfgd8JfDegaV4W8PeA9L0zS9E1GLVrK3s0MIS8i+5OxUhpH9S5bPfNdzRQBkeJPCXh7xfDY2/iPTVvI9M1CDVLVWkdPLuoW3RSfKRnaecHIPcGtWWKOaN4Zo1kjkUq6MMhgeoI7inUUAeO6V+yB+zdoHj+y+J+gfCvT9L8R6dcfarW4sbm4t4opcEbhbxyCHoTxsxXsVFFABWN4k8HeGvF7aU/iPS0vG0TUItVsC0jr5F1GCEkG0jOAzcHIOeRWzRQAUUUUAeMeN/wBjT9mP4i+IX8V+LPhDpNxqkr+bNPbTT2YmfOS0iQSIshPcsCT3r1Dwp4Q8LeBdDtvDPgzw9p+i6VaDENnY26wxJ6naoHJ6knknk1r0UAJJHHLG0UqK6OCrKwyGB6gjuK8N1j9h79lHXfER8U6h8FtG+3tJ5rLbzXFvbM3qbaKRYTnvlOe9e50UAU9G0XR/Dul22h6BpdppunWUYitrS0hWKGFB0VEUAKPYCqd74R8O6h4o03xneaasms6PbXFpZXXmODDFOUMq7Qdp3eWnJBIxxjJrYooAKKKKAMbxV4N8NeNrSzsfFGlpfQaff2+qWytI6eXdQPvikBUgkqwzg8HoQRWzRRQAVj+K/CPh3xvpP9heKdNW+sRc2935LSOg82GVZYmyhB+V0U4zg4wcjitiigApJI45Y2ilRXRwVZWGQwPUEdxS0UAeG6r+w/8Aspaz4jPiq/8Agto329pPNZYZbiG2Zs5JNtHIsJ9wUwa9o0nSdK0HTbbRtD0210+ws4xDb2trCsUUKDoqIoAUD0Aq1RQBjN4O8Nt4vXx62lodeTTzpS3u99wtTIJDHtztxvAOcZ98Vs0UUAZHh/wl4e8LTatcaDpq2kmuahJqmoMJHbz7p1VWkO4nGQijAwOOlGm+EvD2j6/rHijTtOWHVNe8j+0bgSOTP5KFIvlJKrhSR8oGe+a16KAM7xF4b8PeLtHufD3irQ7DWNLvF2XFnfW6Twyj0ZHBB/KvEB+wN+yINW/tkfBfT/tG/fsOoXpgz/1w87yse23HtX0BRQBm+HfDXh3who9t4e8KaFYaPpdmu23srG2SCCIZydqIABzz0rS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ZN/qZP8AdP8AKn0yb/Uyf7p/lQA+iiigAooooAKKKKACiiigAooooAKKKKACiiigD5k/b3+AN38afg7d3nhixil8T6EPtNgdo3ybc/u8hSxBBdMZVR5hdj8gr8bz8Pvi/LsQeB76NxJhGMbDmv6KmVXUo6hlYYIIyCK8A+Lvwrk069Ov6FZrNaSsXkj8sExue/vnP1Puck5ypRm7s9TCZticJT9lCXun4p2/wm+MV4ymHwhdFg+XDg8nNdf4I/Zz+LVzq1teapo7WcKziZT1ZWU5BAr9NLXRILliJIIonzklVGc0f8I1bfadplbePukU1h0a184xNSNnI8i8KWnisaYv9o3DPIMLKw+8xAxwPWuoPhP+2YjbsJAHGTx0Fenad4ZtWXa0McbRncpxgk+tEljPCxAjVUGR8grZU0keNzSnLmkfOnib4C3l6kstu6upzt9RXM+HfB3ib4bMb59EuJ0aUjy0BdAR0dh/Fz2NfWttpTSuvl4VcgkEVK1lbw3DpGQ4Y52kcZrN0FJ3ZrTqSgz4Y8Vfs/al8RNdufF2t6hcfa9Qfe+yDaB6cdqzLL9iy4v7hLP7VI09ywVCxKksTgV92PpMDsVaEBuiogr1j4U/DO3hePxJrFliRP8Aj3SReTx976Y/P8wX7KMUKU25XJf2ZfgdofwD+FmmeDdKhX7R5SyXk5QB5ZDliWOAx+ZnbDZK7yoOAK9YoooM9wooooAKKKKAM/VfEOgaFLYwa3rmn6fLqlytlYpd3KQtdXDAkRRBiN7kAkKuTweKIPEXh+61u68M22u6fLrFjDHc3WnpdI1zBE5ISR4gdyqxBwxABwcVkeNLz4f2d54ZHjm006a5utaittBa7sftDJqRikZDEdreU+xJcSfLgZGecFLC++HjfEjWNL06201fGkWl2dzqckdkFunsXklW33z7RvTfFNhdx24JwNwyLX73+V/v6vyCWn3L8Xb7ui89DqKK8i8aftb/ALOfw9srG/8AF3xS02yj1Ka4gtkSCeeV2gneCUmKKNnVFlikTeyhSUOCcVueLf2gfgv4G8CWXxM8T/EfRrXwzqYDWF/HMZ1vM9oEiDPKRzkIpIwcgYNK65ebpt8+w7Pm5ep6DRXIfDH4u/DX4y6AfE3wx8YWOv6ej+XK9uWWSF8ZCyxOFkjbHOHUHHNcj8S/2tv2dPhB4g/4RX4g/FLTtO1ddvm2cUE95LBkAgSi3jfyiQQcPt4IPQ05e6+WWjEveV1seu0Vg6V4/wDBGueD1+IOk+LdJuvDT273f9rR3afZVhTO92kztULghskbSCDgg1574G/a9/Zt+JPi7/hBfBnxY0q/1tpDFFbNFPbi4cHG2GSVFjmPoI2bI5GadnzcnXt1FdcvP079D2Cisa08Y+G77xXqPge11RH1zSbS3v7uzKOrR287SLFICQFYExSD5ScFecZGTW/GPhvw7q+haBrOqJb6h4lupLPSrfy3drmWOF5nA2g7QscbMWbC8AZyQCtx9/L/ACv+WvobNFeWfFX9qL4B/BPU4dE+JnxK0/SNSnUOLJIZrq4RT0Z44Edo1PYuAD2rq9J+KHw917wJN8TtD8XadqHha3tJr6XU7WXzYo4YlLSltuSCoB3LjcCCCM8Urpxc+i3Y7PmUer28zqKK8d8Uftg/s0+DPFFt4N8TfFzR7LVrpIpBEUmeOJZFDJ50qIY4SVYHEjKQCCcCvXbW6tb62hvbK5iuLe4jWWGaJw6SIwyrKw4IIIII61Vna5N1exyfxY+Kfhr4PeD5vGHiZLy5XzorOysLGHzrzUbyVtsNtbx8b5HbgD2JJABNN+FXi3x94z8Oz6v8Q/hdP4Dvvtbx22nT6tBfyS221Sk7NCNsbMWYGM5KleTzXD/HiNLj4r/Ai2mUPEfGF5Nsbkb00m8KN9QeRXtdKGzb72Xlonf11a7W6X1HP4lFdr/e5K3ppfvfyPGPip+01D8KvE1z4cuPgP8AGLxNFa26XL6t4b8Li90/ay7iBMZVGVH3uOK7nw78VfBev/D7w98TLjVoNE0XxNbWlxYtrE8Vq2bkKYYmy5XzWLBQqscngZrW8Zf8ihrn/YNuf/RTV478Hr74eab+yb8Kbv4m22mzaT/Y/h6GEahZC6jW9k8mO1ITa2H8502vj5Sc5AGQU9VJPdOH/kzlp66K3mFTTla6qX/kqjr+Lue9UVyPjP4ufDX4ePep438Y6fop07Thq1z9rYoEtTL5QcHGGJkIQKMsSQADkVj/AAz/AGi/gl8YNF1PxB8PPiLpep2OjKZNReTfaPaRgEmSWOdUdI8A/OVCnB54NJNNNrp/w356A9HZ/wBdfyZ6NRXk/wAP/wBq39nj4p+K5fA/gP4p6TqmtxMyLabZYTcFclvIaVFWfAUn90W4GenNesVVnZPowvq12POPi38fPAnwdl0/S9ch1nWfEGsK76Z4e8P6dJqGp3qp95khToo/vMVHUAkisD4c/tVeAvH3ii18D6v4W8beAfEepK76dpfjPQpNMmv1QZfyGJaNyBzt3bscgcGq/wAO7O2vv2qPi9rN3Akt7p2k+HdNtJmGWgtninmeND2VpDuIHUgZ6CvQ/iB8NPDfxJi0JfEAuEl8Oa3Z6/p89syrLFc20m5RuZT8jDKOBglWYZHWlD7Ll138lfdeaWvm9NNwnrdR6bebtfXyvp+PkdXRXAfFj4+fB74G2dtefFTx3YaCLwn7NC6yTXEwBwWSCFXkZQSMsFwMjJqz4N+NXws+Ifgm7+IvgnxnZazoGnxSzXdzah3e3Eab3WSHb5qOF52FQxBGAcildcrl0W77eo7O6j1e3n6HbUVR0LXNJ8T6Jp/iPQL6O90zVLaK8s7mPOyaGRQyOM84KkHmszSviD4L1my13UrDxFatZeGb2407VrqUmGG0uIFDTK0jgLhAw3MCVByM5BAqScW1LRrfyto7/NolNSSa67fn+jOhorxrwn+2R+zJ448Xr4E8M/F/R7rWZJfIhieOaCKeTOAkU8qLFKxPACOS3bNd94t+JvgDwHP9m8ZeK7DRm/s641Um8k8tBawPEkshY/KMNPEuM5JcAA0nolJ7P9NX9y1GtXyrf/M6evG/GHx/1z4bfEQaF8RfhRqmk+Bb28ttO03xxBqEN1ZtcTKu0XUCYltE81vKEj5UtgnAORrfCj9pn4FfG+/utK+F/wARtP1m/s1MktmYpra42A4LrFOiO6AkZZQQMjJ5FZv7X8UU37MPxKWWNXC+H7lwGGQGUAqfqCAQexAod6dpyWnbuv62e3dMqmlVl7NPV6X7P+t1+W57BRVTR2Z9JsndizNbRkknJJ2irdVJcsmjKnLngpdwoooqSw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ZN/qZP8AdP8AKn0yb/Uyf7p/lQA+iiigAooooAKKKKACiiigAooooAKKKKACiiigApskccsbRSoro4KsrDII9CKdRQB5Z4t+DiXF2+q+HJAjNy1ux4Jz2P8Anp3NcDqemPo4ZLyxkhnXgl0I2mvpGoLqwsr5Ql7aQzgZx5iBsfTPSrjUaB6nzELwNgM3PqKtLJCQXzlj2Ne5z/DPwTcZLaHGpPVldgf51VT4T+DkfeLW4I/umY4FNzTE1c8Z2CRQ7koOtWNO0bUNYu1tdM0uaWRufM2naBwM59ORXuFv4D8KWzK8ekRllOQWdj/Wtu3tra0TyrW3ihTOdsaBRn6Clz9hnBeEPhVaaXMupa6UubngrF1RPr6/Tp+BxXoPTgUUVF7huFFFFABRRRQAUUUUAeP/ALQn/Ic+D3/ZRrL/ANIL6qnhr/k8Px3/ANiH4f8A/SzUKt/tCf8AIc+D3/ZRrL/0gvq39I+HWraf8dvEnxTmvbRtN1nw3pejQW6lvPWa2nupHZhjaFInQDBJyGyBgZKfSXRTn+NJL82gxCvZL+SH4VZP8kcJ+x34L8N6P8OtZ8T2elw/2r4h8U+IX1C7dd0sqx6rdRJHuPIjVUyEHy5ZzjLEnH+A/wAOfBuh/tH/ABiXTtFgjh8M3mmjQ7cjMOki/s1uLwWsZ+WDzZcM2wDOAOnFes/BTwDqnw08Br4V1m7tbm5Gr6vqHmWxYx+Xd6hcXMY+YA7gkyg8Y3A4JHJr+Bfhxq/hb4rfEvx5e3tnLZeNbjSpbKGIsZYRa2YgfzMqACWGRtJ464PFVC0JX7Rsvvjp9yYTXM5Lo5N/i7M4mXRdK8K/tlWF74esIbB/F3gTUZtaWBAi3s1peWogmkA4aRVnkXeeSpx2FO/Yt0rS2+BGkeNRptumt+MLi+1jW70Rjzr26ku5tzyP1bAwoBPAAArt9V+HmrX3x28PfFKK8sxpmk+GtS0WeBmbz2muLi1kRlG3aUAgcHLAglcA5OPL0+E37Ufwlu77RP2fPGfw71Dwbe389/aaX40tL0TaN50jSSQ28tof3sW93ZRIAVB254yZg+WnGDWtmvT95J29Gmn291eQ5rmnKXnF/wDkiV/k7r5s1P2h/BfhS5s/hr8Mk0WwsfC/ijx/ANY021t0gt75VgursxyooAYSTwxs+fvHrnNb37T3gbwprn7PXjG1vdFtlHh3QbzVNHeFBE+nXVrA0kEtuy4MTIyLjbjjI6Eim678FfGXxB+FFv4W+JHxMabxpZ6kuu6b4k0nTY7ZdJv43LW5ggyd8cYJjIkYtIjPuYFuOL1D4SftX/FO1k+H/wAa/iP4Bs/AsxWPUpPCVjeRatrdsPvQTNM3l2yyY+cxZOCyjg1Dg3CVJOzbun0XuxSd+8Wn/wC23LhOMakK0ldJWa6v3pN/+BJr/wButoW9f1K/8O6/8Fvj7fB4/wC2bC18J+KGYY/dajHG9tI/TGy9VF6cfaG6Vv8Ahk/8LH/aX8R+Km/eaR8MdOXwxpzZyjardhLi+ce6Qi0i9iziu7+Jfw50v4h/DDXPhq220ttT01rK2dBj7LIq/uJF9DG6ow9CorM+Anw11T4VfDLTfDPiPVYtV8RTyT6nr+oxklb3UrmRpbiUEqpK72IXKj5VXgdK3clKpKSVknJx/wC3+nyvNvzlG2xzxg40oxbu2kn/ANu9fV+6l5Rfc+YvgN8SP2htI0LXfEfgf9kC38Zt4g8R6xc3nin/AITfT9Pm1Rlv54wrxTIZVWIIIVVjjEeRgGt7TPCXxK074bftGeOfGvwisvhhY+KvC1xNB4dtdag1JXvY7G6Fze7rcCNGlDQggAEmPceTk9zqXwg/aJ+GGt6zefs2eOPBc3h/Xr+bVJPDfjW0uWt9OupnLzva3FqfMCSOxbymG1STg8mupi+Hvxp8TfCDxz4W+KPjrQNT8SeL9KvLG0h0zT2tNL0ky2rQrGjNunlXe29nkJbnCqAOeaUX9WlFb8nLrvstFbTp6adHY66c1HFRk9IufN8ua9328+vTa5rfCD4Y+BtB+CWg+CLbw5Yz6Rf6PA2oQXMKyi/kliVppJ9w/eu7MSxbOc1z37JdgmgfDfWfBlpPNJpnhTxhr+h6Wk0hkaGygvpBDFuPJCqdoz2AHavV/C2lT6F4Z0jRLmRHm0+wt7WRo87WaONVJGcHGRXL/CLwFqvw/wBO8S2er3VpO+s+K9Y16E2zMQkF3ctLGrblHzhSAwGRnoT1rrqyUsRUktmn9/NG34Xt2VzjpRaw0Iv4k1/6TK/42v52OQ+OX/JXvgR/2Nl//wCmi8r1+61jSbG+stMvdUtLe81JnSzt5Z1SW5ZF3OI1Jy5VQWOAcAZPFec/Hv4ceL/G+k+H/EHw31LT7Pxh4K1hNc0caiG+yXTCKSGW2mKfMqSRSuu5eQdv1rltS8G/Fr47eDdN1/xZ4d/4U78RPB+tveeHbq31O31yIjyfLd5AgVWhmWSWNojhgFVs9jhF+612f4PlV1366b6djaSvJP8Au2+acnZ9t1rtr30PYvGZA8H66ScAabdc/wDbJq+WtXVl/YU+EYYEHzfAh5/7CFlXS6x8N/20/ifp914D+JXxF+GPhvwpqKG21G+8H2N82rXVqeJIV+1N5UJkXKl1yVzwD0r0n4q/CB/Ffwu0b4b+DHstNt9F1TQbi3W4ZxHHaWF5BKUBUElvLhIXPBbGSBkhwVnzd5U38oybbf8A4F66PTa8VfejyrpGa+ckkl+Hpt525TxB4L8OeKv2y9G1PxBpsd8+geAnvbCOYboork6hsE208F1VmCk/d3EjnBGT+058O/CHiD4pfB/UNS0iNptf8SP4e1gxkoNT0z7JPd/ZLkL/AK6HzrSFtj5HDDGGOfVx4D1T/heB+J32u1/s7/hFf7B8jLef532vzt+Mbdm3jrnPbvVf4nfDvV/G/ir4b67pt5ZwweDvErazerOzB5YTY3MG2PapBbfOhwxAwG5yADMFaFJdpNv0dWTf3xevdaDqOTlVa6xsvlTil90vxOI/bG8N6EPgZeeKYtLtotW8G3Wn6noN5HEqy6fPHdwgGJgMoCuVKjgqcV7uhLKGPcA1wXx4+H2q/FT4TeIPAWh3lpa32qxwrDLdlhEpSeOQ7ioYjhCOAetd6o2qF9BiqT0a87/gv8ga1Xpb/L82eMfDHj9pb41A9Tb+Gjj2+yTc/pXq2veJdA8MQWtz4h1a2sIr69g062ad9oluZnCRRL6szEACvKPin8H/AIlP49X4x/AbxnpOh+LJdOTStU03XbWSfSdZt43ZofO8oiSKSMu+JEycHbwM5yfD3wj+PfxB8U+HfEv7Sfi/wW1h4TvxquneHPB1ncraXF+gIhubme6YyN5W5mWNQF3EEk7cEp+9yp6W39E+nm1t5vXTUcvd5mtdNPW3Xtrv5ba6Fv4KaBo+tfGj4x/ETVbSG88Q2XiWLw5Z3cyh5LPTodOtJFgiJ/1aNJNIzBcbmOTnAxHfeH9I8K/tgaLdeHtMjsx458G6s3iFIF2xX0lncWgt5pUAw0ii4lTeeSrYJ4qXx58I/jH4d8eav8UP2cvF/hqx1DxMkI17w/4qtp5dKvZ4kEcd4kluRNDMI1VGC5VwFJwV51PhL8JPHemeL774ufGrxfp/iDxtf2A0q2t9It3g0rRrHcJHgtVkJkcvIoZ5ZDubagwAvJTSfJfTljZ+b5HF+vNJ834v3tAqfbS+001/4En8rJWX4aHD+BviDF8AfhV8T/BerK00vwkupxo0DElrrTrwedpUa565aX7MPeLFcl8Z/CXib4Xfs2/C74eW/hWPxnq+ueMtLXxDost6lqmvXs7T3tzDJM/yKklyvO8FdowRjivWPir+z1c/EP4z+CfiNa61FaaPpZQeJtObOdWS1k+0acMBSD5VyWY5I4PfpXb/ABf+GFj8W/BknhefWLzRr2C6g1LStWs8GfTr+Bw8FwgPDbWHKnhlLDjOQk3yxnL4rxv3tBrXXS892npdK5WnM4rZqVt7XkmumqUHtbWz01PnT4ka5+038Uvh7qXw01r9gPT4tPv7RrW2eT4iaU6WEm3EU8aKgKmNtrDYQfl4Irq9c+Hdr4g+P3wR0f4kxQ63feHPBGrXk/m/PDcahC+mp5rKeHw7NIu7owVuqirtt4Z/bwuJx4b1L4nfCW10fb5TeJbPQ7x9aKj/AJai1kb7IJD6HKAnoRxXpepfD/V7z4y+FviMuoWz2Gh+HNU0e4SQkXEs1zNZujqFXZtxbSbuRglcAjONKdo1FLzbvr0hNJ+Wr9duxlNOUeXskradZRbXnovTfucP+1J4Y0eO38DfE+1tEtvE3hnxnoUNjqUShZhb3d/Fa3FuzDlonjmYFTxnBrY/a7/5Nj+Jf/Yu3f8A6DXRfGbwFq3xG8K2GhaNdWlvPa+IdF1Z2umZUMNnfw3EijarHcUiYKMYLEZIHI85+Nei/H74yajrHwT03wHpPhv4e6i0EGo+MbnWkuLm9sCEeeG2skXdFKTui3SnbjLDqMZpc1J0urlL7nGCv6Xv572TNoyUKsar2SX4Sk7fdY910X/kD2H/AF7Rf+gCrlMhhjt4Y7eJcJEoRR6ADAp9XN80m0Y0ouEIxfRIKKKKks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mTf6mT/dP8qfTJv9TJ/un+VAD6KKKACiiigAooooAKKKKACiiigAooooAKKKKACiiigAooooAKKKKACiiigAooooAKKKKACiiigAooooA8e1n4ZfFHxv8b9I8VeNNf8ADkXgDwXdnVPDul6dDP8Ab7u+e1MPmXzv+7AjMkxQRddy7ulew0UULSKiv6835/5LsD1lzP8Ar+tX82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Mm/1Mn+6f5U+mTf6mT/dP8qAH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Mm/wBTJ/un+VPpk3+pk/3T/KgB9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TJv9TJ/un+VPpk3+pk/wB0/wAqAH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Va8mL+7+tHkxf3f1oAq0yb/Uyf7p/lV3yYv7v61Hcwxi3lIXkI3f2oAs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HtN/wBc2/lUtRXX/HtN/wB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AFzb+VS1Fdf8e03/AFzb+VAE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m3xJ/aL+Dfwi1yDw38Q/GP9k6lc2i30UP9n3U+6BndA26GJlHzRuME546civSa/N3/gpH/wAly0P/ALFO2/8ASy8oA+rv+G3/ANl7/op3/lF1H/4xR/w2/wDsvf8ARTv/ACi6j/8AGK/KOigD9XP+G3/2Xv8Aop3/AJRdR/8AjFH/AA2/+y9/0U7/AMouo/8AxivyjooA/Vz/AIbf/Ze/6Kd/5RdR/wDjFWtL/bD/AGcvE+p2fhvQ/iL9p1LVp47Gzh/si/TzZ5WCRruaEKuWYDJIAzyRX5M12vwQ/wCS0+AP+xo0r/0rjoA/ZuiiigAooooAKKKKACiiigAooooAKKKKACiiigAooooAKKKKACiiigAooooAKKKKACiiigAooooAKKKKACiiigAooooAKKKKACiiigAooooAKKKKACiiigAooooAKKKKACiiigAooooAKKKKACiiigAooooAKKKKACiiigAooooAKKKKACiiigAooooAKKKKACiiigAooooAKK8a+JH7TPhf4bfHf4ffAvUtO8+98dpOxvBdBBYYytuGjKnf50iug+ZcFe/SvZaF70edbXa+a0f3A/dlyPeyfyewUUUUAFFFFABRRRQAUUUUAFFFFABRRRQAUVgeF/HfhPxpd67Y+GdXW+n8Nam+j6oqxSJ9nvERHaLLKA2FkQ5XK84zkEDfo6J99fk9V94db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5u/8ABSP/AJLlof8A2Kdt/wCll5X6RV+bv/BSP/kuWh/9inbf+ll5QB8o0UUUAFFFFABXa/BD/ktPgD/saNK/9K464qu1+CH/ACWnwB/2NGlf+lcdAH7N0UUUAFFFFABRRRQAUUUUAFFFFABRRRQAUUUUAeTajrnxK+IHjfW/DPgPxNZ+F9K8NPHb3WoPYJeT3Ny6biio/wAgRRwTwc+ucDW8D3vxR0jxZc+DvHkkeu2Rs/tllr9tYm3VmDhTBKq/Ir9wAeg754yPhzcX1p4k+K91pmn/AG+7h1nfBa+aIvPkFuCqb24XJwMngZrQ8J/FLxZqfjhPA3jL4bnw3dS6c+oxP/bEV5vRXC9I1AHOe+eOnNeVh5wjOnOcpc0k39pxejdv5Y23VrPTW93fibSk5Sk0+dpWvaylypNba7XfV7npVFfOela/p/xJt7jxb4n/AGhJPCc808y6dpFhrUFmlnEjlU8+NjulY4DHOOD1weJb/wCJHjrXfhZo15pOuwHXYPGEWhnULZttvf7WYLIQuAY3yhIHBwexxVwzOFRXUXsmkmm2m4x76O8lo7fnanjIK76JPtrypvbfWzt+Nj6Horw/xdoXjb4Q2Vv8RbL4k6/4gjtrmFdasNVnV7eeKSRUZoEAxCQzDAGcDvgYNr4j+LF1n4hf8K+vviUvgnRbHTo7+7u4r2O0uryWRiEijlkPyAKNxxknOD7aSxyhH342le1m12cr32tZPzumrbXp4jlT542as+nV2Xlvv2PZqK8Z+GviiTTPiBc/D/T/AIjDxtos+ltqNpeyXkd3c2ciuFaKWZD84OcjPI44HfN+DPhzxv8AEDw5pXjPxd8SvEkUNvcSfYrOwu/JWdEmbJuWIJl3MCu04wqgDrTp41VnFU4t3u3tZWlyvW+uu1r3++0rFX92Mbvbddk9+1n+m57xXB/G7xDrPhb4d3us6BfNaXkVzaIkqqrEBp0VhhgRyCR+Nc14/wDDVj/bN/f67+0Tqnhu+ny+nWS6vDY21uuPlDwkgyjPU5BNc74q8Xah42/ZlTXdXlimvjd21vcyxABJXjvFTeMcfMFB4454qJYtz5qduWSs909LpPZ6WvqvPS+tliK7jGpDZ8srO/Zfeu6/Rn0HRRRXoHYFFFFABRRRQAUUUUAFFFFABRRRQAUUUUAFFFFABRRRQAUUUUAFFFFABRRRQAUUUUAFFFFABRRRQAUUUUAFFFFABRRRQAUUUUAFFFFABRRRQAUUUUAFFFFABRRRQAUUUUAFFFcH8d/iNB8JPg54w+I0zor6HpM89sHOA9yV2wJ/wKVkX8airP2cHPsi6cHUmoLq7HyB448J6h8bof2h/wBoHRE83U/BmqWen+DJtm5om0BluZ2j7kSymQcdea+3fAPi/TvH/gfQPHGksDZ6/pttqUODnCyxq+D7jOD7iuB/Zc+Gh+HH7O/hDwXq8Je9m0z7bqwl5aS7uyZrgPnqd8rL9BXK/sY3Mvhzwn4u+Bt87favhb4ovdGt1c5dtNlc3NlJz2McpUeyVsoexcsN/Kk/mrRm/wDt5uL+/wCeLmqqjiF9ptedmrwX/bsYter6nvuo6lp2j2M+qavf21jZ2yGSa4uZViiiUdWZmICj3JrnvCfxY+Fnj27l0/wN8SvCviK6gBaWDSdZtruRAOpZYnYgfWvAfEfg3Rf2lf2r/Engn4jK2qeCvhJpWlzw+H3kdbW81a+V5RcXCAgShIkCqpyvzH1YH0zVP2TP2dL+80rVNP8AhL4e8P6lol9DqFjf+HrNNKuYpomDKfMtghdeMFWyCD0zgiIapSls/vte1/nul2trrpc04txW6t+KT/Va+ummvrMssUETzzyJHHGpZ3cgKqjkkk9BXI6D8ZfhB4p1k+HPDHxV8H6vqwJU2FhrlrcXGR1Hlo5bj6V4p8etFh+Of7Rng39nHxHe3I8F2fh658aeIdOt53h/tbZcLb21vKyEExLIWcqDzgdCFI7rxF+x7+zH4k0NtCn+CXhPT0IXy7vSdNisL2Fl5V0uYAsoYEA/eOe+RkUo3cVN7O9u+jab+9O3purjkuWXJ10/FXX4NP5nsVcmfi58KR4n/wCEKPxO8J/8JF5nlf2R/bVt9t3/AN3yN+/PtivKP2qdT8Tf2X8Pfgb4N8R32iS/EjXk0G91iKYm7t9NhgaW5MchyfOdEChzz8zdzmtlP2L/ANltPB//AAhI+CPhY2f2f7P9rNip1DGMb/tv/Hxv77t+aE780lqk7ebdk/lo1+PbVbWi92r+S1a+eqf9PT2qqOi65oniTTo9X8PaxY6pYTM6x3VlcJPC7IxRwHQlSQysp54IIPIrwv8AZR1rxLpX/CxPgb4p8Q3evy/C/XV03TtUvH33M+mXECz2qzP/AByIrFC3oB6VW/4J8f8AJpvg7/r41f8A9OdzWiipJyT0tFr0km1+AL4HJ7qXK/Vc1/xie+6vruh+H4IrrXtZsdNhuLiK0ikvLhIVknlYLHEpcgF2YhVUckkAZqS91PTdOe2j1DULa1a9mFtbLNKqGaYgkRpk/MxCsdo5wD6V4H+25/yTfwh/2UPw1/6WrXM/t8aVreuw/BjQ/Dmvz6HqOpfEmxs4NSgA820MlvcIZUyD86hiV9wOnWsYSc9EtedQ+/k/+S/AJ2he/wDI5f8Apf8A8ifQN98WfhXpniVPBepfEvwpaeIZHVE0mfWbaO8Zj0AgLhyT2GK6uvFof2M/2Yk8Jt4Qufg14bvYpIWim1G6s1k1OZm+9K16R5/mEkncHByeMdKwf2S7/wASeGNR+Iv7P3iPxBd69H8MNYt7bR9SvG33EmlXcAntopX/AInjG5M8cAAAAAVpFJtx6pX8mrpP816q+1tVJ2Sl0bt5rRtflbydt7nK/s//ABd+E/w+8c/HTSvHvxP8JeGr2f4lX9xFbavrVtZyyRG3t1DqkrqSuVYZAxkH0r6j0jXdE8QaRbeINB1ix1LS7yIT297Z3CTW80Z6OkiEqy+4OK+XP2f/AIRfCf4g+Ofjpqvj34YeEvEt7B8Sr+3iudX0W2vJY4hb27BFeVGIXLMcA4yT61f/AGzLHQPDHw3+H/gWaNPC/wALNQ8W2GleLP7Ki+yW9rpJDkQt5W0QW7yiNXZcAA+/MQb9jRT3caSXbWMVr96/Eua/e1X0TqN99G3p9z/A9rsvjn8E9S1j/hHdO+MPgi61Xf5X2GHxBaPcb+m3yxJuz7Yrt68m0H9nP9li/wBHs7zw/wDBH4Y6jp8kSm2u4vD9hdLKmOGE2xjJn+9uOfWvV4444Y1hhjVI0UKqqMBQOgA7CtGktOpCd9VsOoooqRh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+bv/BSP/kuWh/8AYp23/pZeV+kVfm7/AMFI/wDkuWh/9inbf+ll5QB8o0UV33wm0b4M6xc6ivxh8Za5oEMUcZsTpliLgzMSd+84O3AC445yeeOWlcTdi98FPhZ4e+Ls+teFG8VDSfFrWyTeG7acKtrqEykmWB3PKuVA2Y75znGK6LwV+y54lltbrxZ8ZNQX4deENLmaK6vdUQi5uXQkNFawfelclSAcY7rvwRW5beE/2LLK5ivLP43ePoJ4HWSKWPSNro6nIZSI8ggjIIr0X4ufED9kz41WHh9fGvxc8ZS6roFsbT+0otJdWu4yc5kiKGMPnksirnv0GCTt70d9vL1/zW3XumJXbUtv60/4Pr5NfKPj8+BP+Et1Bfhourjw4rKtkdVZGuXAUBmfYABltxA6gEZ5rU+CH/JafAH/AGNGlf8ApXHWV4+svBWneK76z+Het3+reH0KfZLu+t/JmkBRS25O2G3AcDIA4rV+CH/JafAH/Y0aV/6Vx1EfhRctz9m6KKKokKKKKACiiigAooooAKKKKACiiigAooooA8cmu/FHwm8feJdV/wCEI1rxH4f8UTRX0c2iwC4uLa4VNro8WQdpxkNnHTqcgXfBFt4m8afEm5+Jut+Fbzw9ptvpP9k6da6gAt3Nul3vK6f8s/TB9e9erUVx08HySTcm4xvZaaXTXq7JtL8bnO6F5P3tG72873/PX18tD500fQNL+Gcc/hbxl+z9N4qENxM9jrOlaFBqDXULOWXztw3Iyg7eSenHAyeq8R6Vq2seCvBZ034eP4fEHimxu30m1jVvstuJH/eOsahU4IZhj5c8nrXsNFRRwEaMeRPRcttEvhaau0tdrX/XUn6qrSino01suvn5dDgPjvpWp618LdY03R9PuL27ma18uC3jMkjYuYycKOTgAk+wNct8RfCUmkeP1+IN58NYvG+j3mmx2N7ZpaRXN1aSxsSssUUgO8FTtIXB45r2iirrYONZ8zet01on0a2fk3+lmXUoRqNt9Ul9zuebfDK70q/1K+m8P/BSfwbYi3Cm8vNOhsLi4k3D935KDcVxzuLYyMYq18CNK1PRPhZo2maxp9xZXcJufMguIyjrm4kIyp5GQQR7EV39Fa0qCpcrvdpW6LrfZaL+uurIUOVpt7X6Jb2/yPm7w5oR0LUNZ0TxT8BL7xV4ovdTuJY9XurKKewuUdyUdriXKwgL1ABPHrwLKeDfFdt+zbL4al8N3a6qNVD/AGKC3Ytt+3BsqgGdm0ZBx93npX0RRXLQy2FBJJ7R5dktLxetlq/d1fW7M3hIy5rvfm7favf13CiiivROsKKKKACiiigAooooAKKKKACiiigAooooAKKKKACiiigAooooAKKKKACiiigAooooAKKKKACiiigAooooAKKKKACiiigAooooAKKKKACiiigAooooAKKKKACiiigAooooAK+Wv237bWviXP8ADf8AZq8La0ml6j4/11r27u2tRdLa2Gnx+e8jwkgOPM8ohWIDFcZr6lriZ/hJ4XuvjBa/G26nv5desdCfw/awvKptIIHm815FTbuErH5S27G3jHelZOcb7J3+7Vf+TJJ+Vx3tGVt2rffo/uTb9UeQj4E/tlgAD9u/AH/VL9K/+OVyfw08JfEv4B/tbWq/FL4qR+Ov+FyaFNbHVV0CDSP+JjpoV4o3igZkJ+ztLhuCenO0V9gVx3xB+Fvh34kXnhbUdaub+1u/B+uQa/ptxZSIjieNWUxuWVsxOrsrqMEjoR1qoPlqRl8n6NWf3XuvNEyV4Sj5aeq1XybST8jx/wCHV1aeFP23vi7oOszi3u/HGg+H9Z0ZZPlF1DaQy284jJ++VbBIHIGTjAzX0Zc3VrZQtc3lzFBCpAaSVwqgk4GSeOSQPxrgPjD8BPht8cbKwh8b6ZcrqGjymfSdY066e01DTpTjLwToQy9AdpypIBIyAR57pH7Enw8XVLPUPH/xI+KXxJt9OuEu7PTfGXiqW/sYZ0OUkEKqisR6PuB7g0oNtRjPppfyvp80tPO1766VUbcnNdbaeail92l7767aa1PFt1aeEP28fBniDXZxa2fjD4f3vhrTZpPljkv4b5Lkw7jxvaNuF4yeBknFfR000NvC9xcSpFFEpd3dgqqoGSSTwAB3rkPir8IPh78avCzeD/iP4ei1TTxKtxAd7RTWs6/dlhlQh43GTyp5BIOQSD5An7C/gO+b7F40+MPxl8ZaASN/h7XvGk02muFOVVo0VGIGBgb+1KLlyKm+l7PycnL70216WHN80ufvbT0SX5JfO479rHUrPwt4o+Cfxb1WZU8NeGfGQTVb0HMVpDe2skEdw7dFiDsgLdPmFfRf2m3+z/a/Pj8jZ5nm7hs2Yzuz0xjnNZd/4O8K6p4Vk8Daj4e0+58PS2Y099MkgVrY2wUKItmMbQoAA7YGK8GH7B/wuUHRk+InxXTwaV8r/hC18ZXP9ieT/wA8vK/1uz28yhJR5ox6ttP5RVmv+3U9O77az8XLOW6STXo29P8AwJ7+Qv7Kl3b+M/iD8cvixoUnn+G/FPiq3s9IvAP3d4tjaJbyzRN0eMybgrDg7TzTf2Db+y0j4OXXwivLgR+Jfh5r2q6TrFlINksbPezTRS7Dz5ciSAq3Q4bBODX0D4d8O6F4S0Ox8M+GdJtdM0rTYVt7SztowkUMajAVVHT/ACa8y+Kv7L/w7+KniJPHH9qeJ/B3i5LcWh8R+EdXfTNQltx/yykdQVkXgffUkAAAgDFVzclox1jyxj5+6kk/zuvO93ZXIq8Gno3Jy8tebT/ybfy210479sjUrTWj8L/hPpkq3HiXxJ480i9tbKMgyLZ2c3n3Nyy9RGiJyff61H+2J/yM3wA/7Krpf/omeu9+Ef7Nfw5+D+rXnivTp9d8SeLNQhFvd+JvE+pPqOqTQjpH5z4CLwMhFXOBnOBjpPiH8KfC/wATb3wnf+JHvVl8Ga9B4i077NMEDXUSOqiTKncn7wkgYOQOcZBKajTlBr+eM38nDb5R+8irerGXT3HFfdLf5y+47Kvnr4Gf8nR/tFf9fnhv/wBNpr6Frj/Cvwu8O+EPHXjL4haXcX76n45lspdSSaVWhjNrB5MYiUKCoK8ncWyemBxRD3ZNv+Vr8Yv9GXLWNvNHlH7KsscPjr4/aTK6reQ/Ei5upICfnWKa1tzE5HowVsHvg179qOm6drFhcaVq1hb3tldxtDcW1zEskUqEYKujAhgR1BGK8i+KH7KvgD4leK5fH9l4l8Z+BvFd1BHa3mt+DdcfTLq8hThEmwGSTAwMld2ABnAAGn4j/Zz8FeMPA/hzwb4q17xdqd54VT/iV+JX12aLW4piu1pzdxFC8jDruBU4GV4FQl+6jFrWKjH1SSV/uV7edvMp/wASUk9236Nu9vvdr9le3Q8p+Nv7NvgX4Q+BfFfxn+Aur33wq8S+H7CbWmOjXjRaXqBt4y4t7mxcm3dGwVACLhmU84wfoH4WeKr7x18M/CfjXU7EWd5r+iWOp3FuAQIpJoEkZQDzgFiOa8ctf2HvAN3dx/8ACwfit8XPiJpUUqTrofi3xfLeacZEbchaFVTfggcMSDjkGvoiGGK3iSCCJI4o1CIiKAqqBgAAdABWkbRg4vq1byte/wB+mmyt5siWsk0tr3fe9rfdZ676+Q+iiipG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5u/8ABSP/AJLlof8A2Kdt/wCll5X6RV+bv/BSP/kuWh/9inbf+ll5QB8o0UUUAfQf7OPhZvGvwf8AjV4a0KxjvvE1xpWmzWFsoDTywxXLSTLEPvMfkj4HUlB3FeZ+Hvgx8V9d16x0Wy+HfiIXF3cJCpm0yeNEJYDc7FcKo6kngAGt/wDZ4+HfxD8aeKbvWvAvjCPwhD4bt/tup+IZrxraKwgOfvMvJ3BW+U/KQpyQK+q5tC+JOsaVoQk/bzAs/GUs1lpE0Wi+R9tljfy3SKVZFKtv+UHIJJGM5reMpQqxrRWq5dOml7ffb5tNoSk5QdJd27+qV/uSv6HzT+2a+kP+0f4u/sZoWjR7VJzEQV89baISDjjIYEH3B75rifgh/wAlp8Af9jRpX/pXHVX4q+FIfA/xB1vwrF4jl106fceXLfy2ctrJLKQDJujl+dWDlgc5zjPerXwQ/wCS0+AP+xo0r/0rjrko29mrPoa1b87TVrafdpr59/M/ZuiiitDMKKKKACiiigAooooAKKKKACiiigAooooAKKz/AOw7L/nvqH/gwuP/AIuj+w7L/nvqH/gwuP8A4ugDQorP/sOy/wCe+of+DC4/+Lo/sOy/576h/wCDC4/+LoA0KKz/AOw7L/nvqH/gwuP/AIuj+w7L/nvqH/gwuP8A4ugDQorP/sOy/wCe+of+DC4/+Lo/sOy/576h/wCDC4/+LoA0KKz/AOw7L/nvqH/gwuP/AIuj+w7L/nvqH/gwuP8A4ugDQorP/sOy/wCe+of+DC4/+Lo/sOy/576h/wCDC4/+LoA0KKz/AOw7L/nvqH/gwuP/AIuj+w7L/nvqH/gwuP8A4ugDQorP/sOy/wCe+of+DC4/+Lo/sOy/576h/wCDC4/+LoA0KKz/AOw7L/nvqH/gwuP/AIuj+w7L/nvqH/gwuP8A4ugDQorP/sOy/wCe+of+DC4/+Lo/sOy/576h/wCDC4/+LoA0KKz/AOw7L/nvqH/gwuP/AIuj+w7L/nvqH/gwuP8A4ugDQorP/sOy/wCe+of+DC4/+Lo/sOy/576h/wCDC4/+LoA0KKz/AOw7L/nvqH/gwuP/AIuj+w7L/nvqH/gwuP8A4ugDQorP/sOy/wCe+of+DC4/+Lo/sOy/576h/wCDC4/+LoA0KKz/AOw7L/nvqH/gwuP/AIuj+w7L/nvqH/gwuP8A4ugDQorP/sOy/wCe+of+DC4/+Lo/sOy/576h/wCDC4/+LoA0KKz/AOw7L/nvqH/gwuP/AIuj+w7L/nvqH/gwuP8A4ugDQorP/sOy/wCe+of+DC4/+Lo/sOy/576h/wCDC4/+LoA0KKz/AOw7L/nvqH/gwuP/AIuj+w7L/nvqH/gwuP8A4ugDQorP/sOy/wCe+of+DC4/+Lo/sOy/576h/wCDC4/+LoA0KKz/AOw7L/nvqH/gwuP/AIuj+w7L/nvqH/gwuP8A4ugDQorP/sOy/wCe+of+DC4/+Lo/sOy/576h/wCDC4/+LoA0KKz/AOw7L/nvqH/gwuP/AIuj+w7L/nvqH/gwuP8A4ugDQoqvaWMNlv8AJe4bfjPm3EkvT03scde1WKACiiigAooooAKKKKACiiigAooooAKKKKACqdxrGkWsrW91qtnDKuNySTqrDIyMgn0q5WPf+EvD2p3cl9faf5s8uNzea65wABwGA6AUAW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R/wAJDoH/AEHNP/8AAlP8az/+ED8Kf9Ar/wAjy/8AxVH/AAgfhT/oFf8AkeX/AOKoA0P+Eh0D/oOaf/4Ep/jUlvrGkXUq29rqtnNK2dqRzqzHAycAH0rL/wCED8Kf9Ar/AMjy/wDxVWLDwl4e0y7jvrHT/KniztbzXbGQQeCxHQmgDYooooAKKKKACiiigAooooAK/N3/AIKR/wDJctD/AOxTtv8A0svK/SKvzd/4KR/8ly0P/sU7b/0svKAPlGiiigD1j4RfFLwz4Q+G/wATvh/4mg1AL4z0uBLG4s1DGO7t2do1kBZf3bF+SM8AjBzXoPgPxN8GPiR8E/CHw6+I3xJk8D6t4C1i5vYLk6dLc/a7OaQyOsbx/wCrfcwxnJygIVu2Z+yrYeG9I8O/En4tah4Ys/EeueBtKt7vR9Ou0EkSySM4e5aPPzCPYpJ7AkjBwRo+HP22fjR4g8QafoPijStA8UaNqNzHaXOiPo8O26jkYIYlwM7iGwucjOMgjIrb3nVUE/fag/LRvkfqtvTR9SW2qblL4U5fjFKXys/vPNv2lfiF4e+KXxp8R+NfCkcg0q8khitpJI9jTrFCkfmlTyNxQkZ5wRkA5Axvgh/yWnwB/wBjRpX/AKVx1vftP+CvC/w9+OXifwr4OUR6VbTRSRQBtwt2khSR4gfRWcgDsMDtWD8EP+S0+AP+xo0r/wBK465aNvZqxvWvz6+X3W0/Dvr31P2booorQy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vzd/4KR/8ly0P/sU7b/0svK/SKvzd/wCCkf8AyXLQ/wDsU7b/ANLLygD5Rr1T9nPTfHmq+N7u3+Hvwt8LePNRGmyNJpviK1hntoofMjzMqyyRqHBKqDuzh245ryuiqhLld/X8hNXPvXQbH9sPwretqXhj9kP4Q6PdvE0LXFhY2VvIY2+8hZL0HacDI6Gm6Tpf7X2garHruhfsffB7TtShYvHeWmn2MM6Mc5IkW9DAnJ7968e/ZBsJdY0D4oaJ4NvLW1+I17ocaeGpXdY5ygL/AGpIHJGyRl2DcCMZBzgGuf8Ahh8C/wBpy2+KWl3mi+CfFWh6tbX6yyavfWk0FvFhx5jvO+FkUjOVDHeMgA5qowvWjBu10tfW/wCXXsKTSpynvZ7fJP8AG+nocV8dn8YyfFXXZPiB4R0jwz4geSN7/TdKjRLaORo1bcoR3BLgh2O85ZiTzVf4If8AJafAH/Y0aV/6Vx10n7Vd14OvPj74uuPAptW0xrpAzWoAhe5ESC4ZMcYMu/JHU5Peub+CH/JafAH/AGNGlf8ApXHXPRd6afkb1k1Np/1/we5+zdFFFaGQUUUUAFFFFABRRRQAUUUUAFFFFABRRRQAUV4Jonwq8BfEb4o/Ea68ZaD/AGjLZalaxwN9qmi2K1uCR+7dc9B1ra8J6JF8Lfi9B4F8O3t4fDmvaTLfRafPO0qWdxE4BMZckhWU8jJ569Bjgo4qrNxdSCUZbNO/RvVcqte3RvXy1OZ1ppt8vuqTje+vxct7W7+Z7DRWKfGvg0at/YJ8W6L/AGnv8v7F9vi8/f8A3fL3bs+2Kv6nq2laJZvqOs6naWFpHjfPdTLFGuemWYgCuxVIOPMnodHMnfXYt0Vn6P4g0HxFbtd+H9bsNTgRtrS2dykyA+hKEjNVbPxt4M1DUjo1h4u0W51AMUNpDfxPMGHUbA27I+lPnjdK++3n6C542vfQ2qKrWOo6fqkBudMv7e7hDtGZIJVkUOpwy5UkZBBBHYirAIPQ1S1V0VuLRVODWdHurCTVLbVbOayiLiS5jnVokKEh8uDgbSCDzxg5qDRfE/hrxIkr+HfEOmaqsJAlNldxzhCegbYTj8anmi3a+u/yFzJaX3NOisrUPFnhbSYp59V8S6VZR20ogne4vI41ilI3BGLEbWIIODzin6h4l8OaTp0Wsarr+m2VhOFMV1cXUccMgYZXa7EKcjkYPNJ1IJNtrTf5hzJaXNKivL7K/tNR/aCjvNOvYrq1n8Fh45YZA8ci/bDghgcEe4r1ClSqe1hz2trJf+Aycf0uRTqKo5JdHb8E/wBQooorQ0CiiigAooooAKKKKACiiigAooooAKKKKACiiigAooooAKKKKACiiigAooooAKKKKACiiigAooooAKKKKACiiigAooooAKKKKACiiigAooooAKKKKACiiigAr5//AGj/ANlL4BfFKy8R/E7x34C/tPxLZaFOsF9/al7DsEELtF+7imWM4PPK89819AVzPxO/5Jr4s/7Ad/8A+k71y43TDzkt0m15Oz1R0YXWtCL2bV/vR85/svfs3fs4/C74VeBv2jIPBh0zxHbeD7bWdQ1gahfz7fNsQ11J5HmtGcq0h2rHxn5QOK+nIfFnhqfwxB41XXLOPQrizj1CPUJpRFB9mdQyyFnwFUqQcnHWuF/ZutoLz9mn4Z2l1EssM/gvSY5I2GVdWsowQR3BBr54k0y68T/DOL9iCfVLi2vrfxfceGbmaJ8TJ4atk/tGCYE9jbtaW+fViK9HGSccRUppbPRdlzWf3c0WrdOZnHh0nShNvdavr8N1+TXm3FH174r8ZeGvA+mwav4p1VLC0ub2106GRkd99zcSrDDGFQEks7qOmBnJwASPFPi5rtjoPwl/aF1nwN8TfE93r+lWN3LdRzX0oHh+8GmpJHFZHavlLsaOX5Gb53Y7gcgc14P8T6h8cPGPwf8ABmsOJp/Aenz+J/F6jlRq9o8mm28Te/2lbuYA/wDPBTWH45/5J9+2d/11m/8AUetK4sR7tOpZ/Zm011ScY/8ApXN9y877UpP2lNSWvNFNdm1J2+633s2vFP7VHw8+Kv7LnxJ1b4MfEm9vNe8J+FRNe3ltbXllcWc7xNtdZZY4yW3RyfMhOMZ4yK9W+DX7SnwX+NWg6nqfw/8AHkWqQ+GbeF9auLi0ubNLXcjHc7XMcYIxHISwJA28kVz/AO0j/wAmaeMz/wBSW3/ohay/2zZ9Uj/ZZuotIksFe6vNAtZf7QLiyeGS/tldbkp83kMDiTHJQsO9deIfLVmkusUvVtq/p5b+bMKOtGk3taT+SUHbzfZ/gdZ4C/a3/Zx+J3jF/APgb4r6TqeuqzJHahJoRcMvUQSSIsc5wCf3bNwCegzWn8RP2k/gd8J/7UX4hfETT9Hl0eS2iu4JI5ZJ1edC8QSKNGeTKqW+QNgDJxXiHiL4O/tmfE6Lw14a+IUf7P8Apnh/Q9Z07VIbvw7Bqw1DTxazpIDZ+aPLRiqFMcDaxGRXcfDjwl4dvP2wPjD4zvNKt59Y07TfD1lZ3UiBntopLaRpBGT90sUTJHUKB61m1dK2+t/RJa2827Wvpvd7Gilq2+y+9u1r+S121203PddG1jTvEOj2Ov6Pc/aLDUraK7tZtjL5kMihkbDAEZUg4IB9au0UUStfTYI3truFFFFIY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5u/8FI/+S5aH/2Kdt/6WXlfpFX5u/8ABSP/AJLlof8A2Kdt/wCll5QB8o0UUUAeu/s9fCnTvHN5rvjbxT4svPDXhbwNapqOp6hYf8fgZi3lRwHna7FGw2DggDBJ49N+LU1jD4V+Gnivw/8AG34vXHgnx7d3Vpqlt4g1zzp4baCdIpGVIz5fQyfKdw4HuK8w+AvxX8K+CLbxT4E+IulXd54Q8c2UdlqUljt+1WkkZYw3EQb5WKM5OD7EZxtb2vUvF37Hi+BfAXhm/wDiT4k12z+Hlxe3tvY2+iyQzak084mEUjSKEUAjacEZBPK1s/ZrlcvhvH9ee6+63l53Cnb3r7+9/wCk+7Z/4t/8j51+Onwx/wCFO/FLW/h/HqLX0GnSRvbXDKFaSGWNZE3AcbgrgHHGQelQfBD/AJLT4A/7GjSv/SuOm/GP4l33xe+JOt/EG+tFtDqkwMNsrbvJgRQkSZ7kIq5Pc5OB0p3wQ/5LT4A/7GjSv/SuOuanzci5tzSry83u7f1e3lfbyP2boooqzMKKKKACiiigAooooAKKKKACiiigAooooA8D0T/ha/8AwtD4jf8ACuf+ET8n+0rX7V/bf2ndu+zjbs8njGM5z7V23g7wR4m0/wASXvxJ+J3iDTrvV/sRs4YrCNo7Owtg29tpf5mJIyS3IGeT21fBvg3UvDvi3xjr95cW0kHiK9gubZImYuipEEIfIABz0wTxXSa1pcOt6PfaNcOyRX9tLbOy9QrqVJHvg15tDCSo0lU1c0nZN6J2a/W3kc1OgpTk6jdnOTt0+NtP8n66nzd4u1T4K6t4P1e28GfB7xDexiGaW28Q6boJMcc65YSG5dhJtVhk54wDxiuq8Q2OqeJ/D/w08Z674VvPFuj2Wni41XTrdVmleaSBNk/ksQJsHdlf9o8dat2fw1+NT+EpPhzqHjLw5b6DBZPZQXdlayi+ni2lUjk3fu41IwGKgtgdSTmuo/sH4q+GvB/h7QfA174UkuNMsIbS8GrRXJR2RAu6N4mBxweCv4jpXJSw81GpKcXyvkaSjFaxcvs3em3W+1tkzkjTqTlzVI2uneyW94tLrfrvo1fu0Ztk3gjxb4F8V6P8HbHT9H1aW0ktbi3g08adPDOUYIsq7FIPLAMcgc4PWsj4e3Hwk0O40Pw5rXw2h8K+J4/LgtW1TR0D3FwoGWhu9pWQ7ujbwSSMCui8K+CPiBYX2v8AjXX9Y0B/Fer20Vrbpa20psLeOLJUMCyyPknkkgj3HFZ1x4L+MXjXUNMtviLqfg+30XTb+HUTHosNy088kRyiEzcIM9SpzXTGM1Upz9n7z5U9FZJSeqd7xdne2utlq1c0lGTgpcuqvZWVtbbq+l7b382uhBomtW3ws8S/ELQ7z5LCOFvFmnoeAySAiZB/21UAD/arn/BXi/Xvh98L/Fth4imL65pqx6hag8Fn1FA8SgHklZ3cH3Bruvip8KpPiDqnh7UbW9ithYXIi1JWLKbqwZld4gQDk7o1wDgcnn1PG/wqk8W/EHw34rS9iisNOI/tO2YnN0Im8y3AABB2yFs5I4PfpU/V6yXIrpfw077QevMl5LkXf3JW31ucasJOVNfC3Jeblun6O79GvQ43V/A0Frb/AAr+D+rNKdMvDdXWrwJIVF1PDEJSrkclTI7Hr6egrT8c+EvD3gDxr4E8SeCdJtdEub7WotHvI7GJYYrm2lVtyuigKSCuQcZz9BjtPiR4EvPGFtp+oaDrB0nxBodwbvTL0pvRXIw8ci90YcH8OvIPP6V4B+IniTxPpfiP4sa1ockOgSG40/TdESUQNcYwJpWl+YsvYDjPpyDbo/v9KevPGXNpZRXLdX3WiceXZ37N2znh+ROmo30ST7W/yfvX+7U5zwH8PvC/iv4pfETWfE+lW+qix1dYbW2u0EsEZaIF38tsqWICDJHG2tKDwl4f8a/GnXbPxLplvfab4R0yxttL02aINaxechZn8r7pOFCjIxjHoMdl4J8Gah4Y8ReL9XvLm3lh8Qamt7brGW3IgiCkPkAA5B6E8flWR4y8BeM08YJ8QfhlrOmWerTWq2WoWeqJI1peRqcozGP5ldemR1GORzmFhlSo0m6d7O8kkr/DJXt1s38t1qkayo+7N8t25t+q57/lZmD4Y8I6J4O/aIvLPw/ai0s7vwt9qFrHxFAxugGEa9FUld20cZJxXsteZ+C/h141034hTfELxl4ms9Sur3SDYywW0bJFbv5oYJCD/wAswo6sdxYkkc16ZXbgoOnQjBq2stOyc5NbabNbaF4ePK5vlsm7r7l+oUUUV0nSFFFFABRRRQAUUUUAFFFFABRRRQAUUUUAFFFFABRRRQAUUUUAFFFFABRRRQAUUUUAFFFFABRRRQAUUUUAFFFFABRRRQAUUUUAFFFFABRRRQAUUUUAFFFFABVHXNItfEGiahoN60i2+pWstpMYyA4SRCrFSQQDgnHBq9WF9gsbrUdRkurKCZxcKoaSMMQPJj4yRUzipxcZbMcZOLUo7od4H8I6Z4A8GaF4F0SS4k0/w9pttpdq9w4aVoYI1jQuQAC2FGSABnsKw4Pg74Jt/jDc/HKKzlHii70NPD8km5fKNssvmbtu3PmE7VLbvuqoxW9/Y+kf9Aqz/wC/C/4Uf2PpH/QKs/8Avwv+FaSk5T9o99dfVNP702SopR5Ftp+DTX4pGF4G+EHgv4eeLfGfjTw5azR6l46v4tQ1RpGUqHjj2hYwFBVCxkkIJPzyuc4IAba/B3wVC/j1by2uNRtviRcefrlpdSAxODaR2jRxhQrKhjiXOSTuJII4A3/7H0j/AKBVn/34X/Cj+x9I/wCgVZ/9+F/wqHFNcrWluX5aaemi+4q7T5lve/z119dWeceAf2YvB3gXw14m8E3XjLxz4t8M+JrJdNfRfE2uvfWmn2gV08i0G1WhUq+0/MThE5GKk8Afs0eD/BHhbxH4G1Pxd408beG/EcEdnJpPi3WTqNtZWyKyiC1BVTEmGHcn5EIIKg16H/Y+kf8AQKs/+/C/4Uf2PpH/AECrP/vwv+FOXvX5tbqz8159/wDh+4lpa2lndeT8u3T7keN+FP2NPAXhXxBpuqN8R/ijrWj6Lcw3el+GNX8WT3OjWUkLBoClvgEiNgpUO7AYGQa9W0L4faJ4e8b+J/H1jPeNqPi1LFL5JJFMKC1jaOPy1CgjIc7sk5OMYq9/Y+kf9Aqz/wC/C/4Uf2PpH/QKs/8Avwv+FO7at/X9aIXKr3Nmisb+x9I/6BVn/wB+F/wo/sfSP+gVZ/8Afhf8KQz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G/sfSP+gVZ/wDfhf8ACj+x9I/6BVn/AN+F/wAKANmisb+x9I/6BVn/AN+F/wAKP7H0j/oFWf8A34X/AAoA2aKxv7H0j/oFWf8A34X/AAo/sfSP+gVZ/wDfhf8ACgDZorn7zTdOt1hmgsLaORbq3wyRKCP3ydwK6CgAooooAKKKKACiiigAooooAKKKKACiiigAooooAKKKKACiiigAooooAKKKKACiiigAooooAKKKKACiiigAooooAKKKKACiiigAooooAKKKKACiiigAooooAKKKKACiiigAooooAKKKKACiiigAooooAKKKKACiiigAooooAKKKKACvzd/4KR/8ly0P/sU7b/0svK/SKvzd/wCCkf8AyXLQ/wDsU7b/ANLLygD5RoorvvhD8KT8Vp/FMA14aX/wjPhu98Q5Nr532j7Ps/c/fXZu3/e5xjoaaTd7dE38krv8EOMXOSit20l6vRHp37KFvZ6D4U+KPxasdAtdY8UeCtIgn0WG5jEqW7StIJbnYepjVAc9cbgOtdX8U/Gvjjx/8Of2ePiHqBi1nxjeazqXlym0jU3EsV9GsSFI1C4+RRgD1NfN3w7+JPjP4VeJIvFXgfWZNPv0QxOQoeOaI43RyIwKupwOCOoBGCAa9kuv26vjE+nxWWmaD4J0mW2WUWl3ZaIFmtTIcyNFvdkUseT8vJ61r7VRcZpbOLt25b3t/iur+nawoe7zK2/Nr6xsv/AXr/wTnP2xNI0HRP2ifFtj4dtre2tjJbzSQ24ARJ3t43lAA4GXZiR6k1xvwQ/5LT4A/wCxo0r/ANK465PVNT1HWtSutY1e9mvL69me4uLiZy0ksjHLMxPJJJJrrPgh/wAlp8Af9jRpX/pXHXNTjyQUX0NKslOV1/Xn6vd+Z+zdFFFWZhRRRQAUUUUAFFFFABRRRQAUUUUAFFFFABRWf/wkOgf9BzT/APwJT/Gj/hIdA/6Dmn/+BKf40AaFFZ//AAkOgf8AQc0//wACU/xo/wCEh0D/AKDmn/8AgSn+NAGhRWf/AMJDoH/Qc0//AMCU/wAaP+Eh0D/oOaf/AOBKf40AaFFZ/wDwkOgf9BzT/wDwJT/Gj/hIdA/6Dmn/APgSn+NAGhRWf/wkOgf9BzT/APwJT/Gj/hIdA/6Dmn/+BKf40AaFFZ//AAkOgf8AQc0//wACU/xo/wCEh0D/AKDmn/8AgSn+NAGhRWf/AMJDoH/Qc0//AMCU/wAaP+Eh0D/oOaf/AOBKf40AaFFZ/wDwkOgf9BzT/wDwJT/Gj/hIdA/6Dmn/APgSn+NAGhRWf/wkOgf9BzT/APwJT/Gj/hIdA/6Dmn/+BKf40AaFFZ//AAkOgf8AQc0//wACU/xo/wCEh0D/AKDmn/8AgSn+NAGhRWf/AMJDoH/Qc0//AMCU/wAaP+Eh0D/oOaf/AOBKf40AaFFZ/wDwkOgf9BzT/wDwJT/Gj/hIdA/6Dmn/APgSn+NAGhRWf/wkOgf9BzT/APwJT/Gj/hIdA/6Dmn/+BKf40AaFFZ//AAkOgf8AQc0//wACU/xo/wCEh0D/AKDmn/8AgSn+NAGhRWf/AMJDoH/Qc0//AMCU/wAaP+Eh0D/oOaf/AOBKf40AaFFZ/wDwkOgf9BzT/wDwJT/Gj/hIdA/6Dmn/APgSn+NAGhRWf/wkOgf9BzT/APwJT/Gj/hIdA/6Dmn/+BKf40AaFFZ//AAkOgf8AQc0//wACU/xo/wCEh0D/AKDmn/8AgSn+NAGhRWf/AMJDoH/Qc0//AMCU/wAaP+Eh0D/oOaf/AOBKf40AaFFZ/wDwkOgf9BzT/wDwJT/Gj/hIdA/6Dmn/APgSn+NAGhRWf/wkOgf9BzT/APwJT/Gj/hIdA/6Dmn/+BKf40AaFFZ//AAkOgf8AQc0//wACU/xo/wCEh0D/AKDmn/8AgSn+NAGhRWf/AMJDoH/Qc0//AMCU/wAaP+Eh0D/oOaf/AOBKf40AaFFV7TULC/3/AGG+t7jZjd5Uqvtz0zg8dD+VWKACiiigAooooAKKKKACiiigAooooAKKKKACsmD/AI/tS/6+V/8ARMda1ZMH/H9qX/Xyv/omOgCxRRRQAUUUUAFFFFABRRRQAUUUUAFFFFABRRRQAUUUUAFFFFABRRRQAUUUUAFFFFABRRRQAUUUUAFFFFABRRRQAUUUUAFFFFABRRRQAUUUUAFFFFABRRRQAUUUUAFFFFABRRRQAUUUUAFFFFABRRRQAUUUUAFFFFABRRRQAUUUUAFFFFABRRRQAUUUUAFFFFABRRRQAUUUUAFFFFABRRRQAUUUUAFFFFABRRRQAUUUUAVdR/1MX/X1bf8Ao5K2Kx9R/wBTF/19W3/o5K2KACiiigCtqGoWWl2r3t/cLDCnVm/kB3PsK891f4qXbyNHotlHFH0Ek43OfcAHA/HNY3jnxHLrmrSQxyH7HaMY4lB4Yjgt+P8AKufnt57WTyrmF43wG2sMHBGQfxBqV72o3podFH8RvFiOHa+jcZ+60CY/QA/rXTaD8ULe6kW2122S2ZjgTxZMf4g5I+uT+FcRoPhnVfEcrpp8aBI8b5ZG2ouenv8AkKXWPC2s6GXN/bKsakASK4Kv/u9z9MZFXtuK19j3BHSRFkjYMrAFWByCPUU6vO/hj4jld28PXchZQpktie2PvL/X8DXolDVhJ3CiiuM+Hnxa8IfE+98S2Hhea4eXwrqsmkX3nIqhpU/jjwxzGSGAJwSVbjoSlq7L1/JfqhvRX+X5/wCTOzooooAKKp6frGkas93HpWq2d61hcNaXa286yG3nUAtFJtJ2OAykqcEAj1rH8LePNG8Xaz4l0PS4LtJ/CuoLpl60yKqPKYUlzGQxJXbIBkgHIPGMEm7t5X+Wmv4r7wem/p89f8mdJRRRQAUUVR1jXdE8O2X9peINYsdMtPMSLz7y4SGPe52qu5yBkkgAdyaAL1FFFABRRRQAUVT0zWNJ1qKWfR9UtL+KCeS2le2nWVY5ozteNipOGUjBU8g8GsbwZ4+0XxzceIbfR4LuNvDWszaHdm4RVD3ESIzNHhjlMSAAnByDx0JFq7Ltf5af5r7w6X87fPX/ACZ0tFQX1/Y6XZT6lqd5BaWlrG009xPII44o1GWZmbAVQASSeBRY39jqllBqWmXkF3aXUazQXEEgkjljYZVlZchlIIII4NAE9FFFABRRRQAUUUUAFFFFABRRRQAUUVT0zWNJ1qKWfR9UtL+KCeS2le2nWVY5ozteNipOGUjBU8g8GgC5RRRQAUUUUAFFFFABRRRQAUUUUAFFFFABRRRQAUUUUAFFFFABRRRQAUUUUAFFFFABRRRQAV+bv/BSP/kuWh/9inbf+ll5X6RV+bv/AAUj/wCS5aH/ANinbf8ApZeUAfKNfQ37F1ouqeKfH+grfWdrcax4D1PT7VrqdYo2mleFVBY+5/IGvnmirhLlvfqmvvTX6jjJwlGcd00/udz7N/Z4/ZT8XfDr4v6F4w8c6x4IutFsBc/aIk1aOdiXt5ETCMoBw7KfbrXn17+xD8VpryeaHxF4FWOSVmQf26owpJwMba+c6KmT5rX6K343BSai497fhf8AzOi+IHgXWPht4svfB2vXFhPe2IjMkljcieFg6BxtcdeGGfQ5rT+CH/JafAH/AGNGlf8ApXHXFV2vwQ/5LT4A/wCxo0r/ANK46lXtqDs3ofs3RRRTEFFFFABRRRQAUUUUAFFFFABRRRQAUUUUAFFFFABRRRQAUUUUAFFFFABRRRQAUUUUAFFFFABRRRQAUUUUAFFFFABRRRQAUUUUAFFFFABRRRQAUUUUAFFFFABRRRQAUUUUAFFFFABRRRQAUUUUAFFFFABRRRQAUUUUAFFFFABRRRQAUUUUAFFFFABRRRQAUUUUAFZMH/H9qX/Xyv8A6JjrWrJg/wCP7Uv+vlf/AETHQBYrynXNT+E9pq/xXh1PQb6S5tPD9rfeLGVnK3tibe4EaRfvBhhHFKDtCfeXknkerV83eOf+Rp/aP/7J/p//AKSajWVd2pyfk/yN8NBTqxT7x/GSX6noep/GX4a/DXQvCWmyQapFb63oxuNCsba0e5uJooY4dluiKWd5iJowqjcThiTgE1lWP7VHw9u9Bu9QutA8Y6drlnPHbHwneaFKmuyySKzxCO0GS4dUdgwO0BTuIxWHpMEM3xI+AjyxI7Q+CtTkjLDJRvs1iuR6HDEfia6DUrW2P7Wmg3Rt4zMPAGpDzCo3YF/a456/xN/30fWumor1/Z3+Jz17cvO/m2o2+d+mvHh5c2HjUt9mL++y+SVze8AfHLwN8QNB1nW4P7T0GXw2Cdc03XrNrK90sbDJmeJs7QUBYMCQcHnIIrC8F/tLeHvHviS00XQvhr8SxpmoMBZeIrjwtPHpNwpHyuJvvKh7M6KPUiuI+N+i3mq+IPjTYaLYPcX198L7LEUK5knYTahgADljgYA79K9N8DfHn4I+J9O0Sz0D4p+E5bvUIYIrXT/7Wgjuy5ACxfZ2YSB88bNuc9qiDU/eX3fOSf8A6Tp22dzWpF0/d/H5Rf8A7dr6dDG8XftR+AvCniS/8PQeG/GfiJNFl8nW9T0HQpb2w0hwu5luZl+6VXlgoYjvyCK7PTvin4P1jX9A0HSr57v/AISfSJta0m9iUG1uoImjDhXzneBKjbcdM+mK8i+D/wAXPhd8K/DXifwh8R/GWj+Gdd0XxLrVzfWOp3CQXE0c95LPDNEjHdcK8UkZBQMT068VjaFoOq+Fv2b/AAd8Tf7KuLW/8EatdeK4bVoysy6PPdztPCUPK/6DOW2dmRB2pQa5VKWq9276e8vyW/eyaY5J8zjFa3aS6u2332t/28n6+9ar8TPCmieItS8OardvbNo2i/2/qN24AtrS1Lsi+Y+chm2SEDHIRj6Z4bRf2o/BOqeILbRtU8G+PvDdlqFxHa6frmveG57LTL2WQ4jWOZvu7zjb5ipnI9a8/wDEOiar49/Z3+KfxNsra9uL/wAfM2oWCWo/0hdHtWVLVYh1yYYnmA/vTHvXP+HPCv7OWvyeH7qb9sn4ieK476+sXtvD2o+OFuzdz+cjQxTWSxedxIEJBC7cZJAGaKabmoyXa/fVvT1W3qnuKbXK5R87dtEtfRvX0a2PbPGH7SXgrwnrmseFLXw94t8TeINDnhhu9J8O6O99dKkkKSifapAEQEigsxXLZAziu0+H3xC8K/E/wzB4s8IX7XNlM7wuskbRTW8yHEkMsbYZJFPBUj0PIIJ4j4TwQr8YvjNciJBM+s6XGz4+YqumQEAn0BZvzNJ8Fo47f4ifGa2gRY4h4uglCIMLvfS7NnbA7sxJJ7minqrS6xUv/SdPx/ro6mjuu9vwb/Q9booooEFFFFABRRRQAUUUUAFFFFABRRRQAUUUUAFFFFABRRRQAUUUUAFFFFABRRRQAUUUUAFFFFABRRRQAUUUUAFFFFABRRRQAUUUUAFFFFABRRRQAUUUUAFFFFABRRRQAUUUUAFFFFABRRRQAUUUUAFFFFABRRRQAUUUUAFFFFABRRRQAUUUUAFFFFABRRRQAUUUUAFFFFAFXUf9TF/19W3/AKOStisfUf8AUxf9fVt/6OStigAqrqkz2+mXc8Zw0cEjqfcKTVqo54UuIZIJPuyKUb6EYpS1THHRnz315Newafo+j+KfDli2pJDdMkKos8WUdcDGD6EdxyM815PqFlNpt9PYXC4kgkKH8O9eg/DWDWLdHUf2c1k53swlVphx0+Qn8m6VUbSiS7pnWaBoFl4cs3srF5XR5DKTKQWyQBjIA44rlvitfGKws7BJSDPIzuoPVVAxn2yf0rqNY8S6NocTPfXsYkUcQoQ0jH0C/wBTxXj3iLXbnxDqb6hcDauNkUechEHQVD97Qpe6P8JSvD4m014yQTcIh+jHB/Q17lXjfw+0x9Q8S28u0+XaZnc+mPu/rj9a9krR7Ilbs5L4teNofhz8NPEnjaVhu0nTpZoFP8c5G2JP+BSMi/jXh3wf8GP8CPiP4G0S4Uxp4/8ACRtdTP8Az01y1Y3LOx7syTzgZ67Paui/anPinxXL4J+EPgZNKl1nxBq39rSR6oZPsZtNPAmYT+WC/ltJ5K8DnpkdRw/xntf2rrLQNN+IXjq3+F0uneAdVt/Ebjw82oi+KRErKq+cNhUxO+4HHyg9xUU2lLnlor2u9rWab+XM7+cUVUTlHkWul/ndNL/yVfKTPoTUviEmnfFPRPhkdKaRtZ0m81QXvnYEXkSRJ5ezbzu8wnO4Y29Dng8YfENPCXjHwX4TfSWuv+EwvbmzFwJtn2Xybdpt23ad+du3GVxnPOMHzvxl4i0bTv2jPhj4qvr+KDR9d8Panp9jfSMFhluZWglij39AzqDtz1PAyan+J+pWOtftC/CbwrplwtzqWjz6nrOoQxHcbS0Nm0SSSY+4Gdwq56mnFO0U97tP5Sd/uir+mpN0+dra1184q33y09dPI4z4QeL/AIpaP8R/iLofhX4P/wDCQ+H7v4h3f2/XP+Egt7T7DuWBZP8AR3UvLsQB/lPzZwORUfhb4leKPC3xS+Lvh34f/DLUfG+vz+Jo7yS1ivYrG2trb7HAoeW5m+RWZgwVACW2N0Aruv2c7m3Gv/F7TjMguofH99NJBuG9Y3hg2OV6hW2tg9Dg+lTfAyNB8R/jPKEUO3iyJS2OSBYwYH6n8zU018C/6dL/ANx6ei9L+fUus1zSf/Tx/wDt+v8AX/AOj+Fvxj0f4j6Lq11faVd+GtY8NTG21/SdRIEunyhd2Sw4eMqCVkGAQCcCvP2/ah8V31lN448MfALxJq/w7ti7SeIlvoIbiWBDh54bF/3ksfBIbcMgEnGCBU1bS77U/il+0Bo+iQk3up+CtOjiWMYaSdrW6RPqeg/Kuu+E/wAQPA8P7NuheJpNdsINJ0fw7BbX7tIqi1mhgVJIXX+FwwI29SSMA5FJz9yVVfZS06N+8n52vHTXruPktONPe7367Ra8r+926bE/xB/aL8I+BfD3g7xbbWN5ruk+M7gQ2UmnqXlYNA8kYSLG53dgkYT5TufkjGKxPEPxU8R/8K7v/EXxf/Z/h06zj1fTLWx0zUNVtb/7Ws9ykazsqowhaMsrbWBORgEda808FaTNa+AP2YbHVrBon/tya5EUyYIDW9zLE2O3BRh+FetftYf8kj/7mDRP/ThBWzioVXH/AKeKPyvD8dX/AFY53Nunf+45ertL8NF/V763xE8e/Grw34gGneAPgF/wmOl/Z0kOo/8ACVWmn4lJO6PypVLcAA7uhz7Vk/C/9oO68XeB/FXxA+IHghfBek+Frma2ln/tVNQjuDCD5xjeNFDBWAQFdwZjhSSCKu/GnxPrWo3em/BfwJevb+JPFsbtdXsfLaRpKnbcXZ9HOfLj6Zduvy1hftGeCbTw5+yp4h8HeCrFrWy0bTbYQRQpvKQQTxSSMR/GdiOzE9eSeprG/LCUn6J/PV9FZbeeuqcdeiMVOpCHpf0/HV7+Wmlmiu/7S/jLSrePxh4w/Z+8SaH8P5ijDX5L+3muYIXICTT2CfvYk5BY5OB2PAr3eCeG5hjubeVZIpVDo6nKspGQQe4Ir5mvvhx8WvGvw9ub7V/21dNvPBurWDR3dyPB+mw272jrtcGcSjZ8pIzkEH3r6N8PaVZ6FoGmaJp8rS2un2cNrA7MCWjjQKpJHBJAFbNJJp7p/Prv0+7z00MVJy5Wuq+XTbr338j5w/Z18YfFOy1PXPDek/B7+0fCs/jnWhc+Jf8AhIbaH7OGu33n7Iy+Y+32PPaqfw8+Jvi/wx4o+Kvhv4d/CnUfHGs/8J3qF9dRR38Wn21rbtFCql7iYFS7Mj7Y1BJCsTjjPof7LV1byeGPGNikyG4s/HOvJcRZ+eItdMyhh1GQQRS/s5Ig1X4tyBQGb4h6iCcckCC3x/M1nSTtFf8ATtf+49Pl9/maPaT/AOnj/wDcmv8AWnkaGjfGzwz46+Evizxbd+FbhJvDNpfQ+IPDWqIolhnghZ5LaQEFWV1HDYIIPIyCorat8aIvDHgrwLD4G+Gs+sa54w06OfRPDOnzxW0UEKwJI4eZlEcUUauq7tvJIAAGccJrIEev/tTRRgKh0CzkKgYBY6PJk/U11+ifDCfxx8Lvhh4j8P8Ai+/8L+JvD3h61GnanbQxzoEmtYhLFNBINssbbVOMggqCCKq105eVN6eak3a/nbfptqDXLyr/AB7/APbltvJ623fkd58NvFPj/wAUafdTfEH4XTeCryCRVigbWLbUUnQj7yvCeMEYIZR1GM84m+I3i3xF4P0OK98KeAdS8X6pdXC21vp9nNHAAxVm3yzSHbFGNuCxB5KjHNct8LfH3jfUPHPir4YeP20K/wBS8NQWd3Hqmio8UU8Fx5gVJoXZzDMPLLFQxBDAjA61fjb498caT4o8F/DP4f6ppGiap40lvF/tnVITMlpHbxqxWKLIEkzFxtVuODxzkKXvW5eu1vx39HcUdG1Lpvf0v0+RY+G/xr1rxN4vn+HXxG+G194F8UrZf2la2c1/FfW95ahgrPFcRAKzKSNyYyAfrjJ1v4/eMtR8U6x4a+DXwV1Dx3H4cujYarqLazbaXaxXQALQxPMD5rLnDAYwfYgnzzR7Pxpov7V/gTQ/HHxwtfH2pW+mawz28OiW2nPpitApCyCBju34BAfBAQHHzZr0H9l7UbBNN8deF3uI01fS/G2syXlmxxNEktwXicr12spBDdDg4PFNLm5X/dk9PKfL18t/PbQltxurfaS9Lx5unntfodB4w+NE/gTwTout+JPAWrReJ/EFyun2Hha2ngubqa8OfkEsbGPYAu4yZ4UjIz8tS/Drx78XPEeqTWfxD+BVx4Ms1iMkV8PEllqMbMP4GWMq6kjoQrDjnFc18cb+y0H4wfBfxHrVxHaaXBrGp2ct3MdsUc09iyQqzHgFm4GfSvX9bgnvNEv7azP76e1ljiIP8TIQP1IqJz5YSqJX309EtO9+vzXz05byjC9rpO/za9LaHicv7THivWWvfEHw1+BOveLfBWmTSRXOvw6hBbNOImIle0tXG+5UYIBUjJBHGK67Uvjt4cXwv4F8Y+GrVtY0vx1rlno1tIJfJa388SZdlKnLI0ZUpxznnisL9mXxd4Ws/wBnbw/Lc6taWSeFtPNlrazusR0+4gLCZZgfuHILfNjIIPevGtOkGk/s5/C/xnqEEtroth8So9dubiSMqsGnyX11snYdVQiWM59GBrVKMaqpt3V46+Tkl6e8rteSer3UJuVN1LWdpadmot+t4tJPu2tFs/p34s/ESP4WeCLrxpLpLaktrc2lubdZvKLedcRw7t21vu+ZuxjnGOM5HLfET49v4J+IkPwu0fwDqniXX9Q0UarptvZTIguJDM0fluzjbCgCM7SscADGCSBWP+1ZrWk6l8MLDwlYajBc6r4v1nSrfR7eFxI12RdwyM6Bc5RUUsW6DjnkVa8tG/bGMjIpZfhwoViORnUmzj8qmEedpP8AmkvuhzfmNtKMn5Ra+c+X8jV+GXxtvfF3im9+Hfj3wDfeB/GNnai/XTLm7ju4bq0LbfNguIwFkweGAHBPfDY8z/Z18YfFOy1PXPDek/B7+0fCs/jnWhc+Jf8AhIbaH7OGu33n7Iy+Y+32PPau6+IACftN/CaRAFeTTPEEbsByyiGEgE+mecUz9lq6t5PDHjGxSZDcWfjnXkuIs/PEWumZQw6jIIIop6yU7fZlddHapFevTvuRUvbl/vL5Xg36f8A9oooopFhRRRQAUUUUAFFFFABRRRQAUUUUAFFFFABRRRQAUUUUAFFFFABRRRQAUUUUAFFFFABX5u/8FI/+S5aH/wBinbf+ll5X6RV+bv8AwUj/AOS5aH/2Kdt/6WXlAHyjRRRQAUUUUAFdr8EP+S0+AP8AsaNK/wDSuOuKrtfgh/yWnwB/2NGlf+lcdAH7N0UUUAFFFFABRRRQAUUUUAFFFFABRRRQAUUUUAFFcr4z+KXgD4fPDD4v8S29hNOu6OHY8spXpu2RqzBcg8kY4NXfCPjjwn4709tT8Ja5b6lbxttkMeVeM9g6MAy57ZAzWUa9Kc3TjJOS3V1deqI9pBT5Lq/bqbtFFFalhRRRQAUUUUAFFFFABRRRQAUUUUAFFFFABRRRQAUUUUAFFFFABRRRQAUUUUAFFFFABRRRQAUUUUAFFFFABRRRQAUUUUAFFFFABRRRQAUUUUAFFFFABRRRQAUUUUAFFFFABRRRQAUUUUAFFFFABRRRQAVkwf8AH9qX/Xyv/omOtasmD/j+1L/r5X/0THQBYJwM1418JLPVvGfjr4ifEbxB4H1XQtI8Rxafo1pp2vWqx3FzDaJMssskOWxG7TkKG+8q56GvZaKVtdf6/rb5jvpZf1/Ts/kU10XR0ns7pNJs1m06JrezkECBraJgoZIzjKKQiAgYB2r6CntpemNqSay2nWp1COBrZLswr5ywswZow+NwUsqkrnBIB7VZop9bitpYrppunR6hLq8dhbLfTQpbyXQiUSvEhYqjPjJUF2IBOAWPqaxbP4cfDzTvEEnizT/Afh211yYlpNTh0uBLtyepMwXeSfc10VFC01QPUxdY8EeC/EOp2et+IPCGi6nqOnHNnd3mnxTTW5zn927qWTnngiteeCC6gktbqGOaGZDHJHIoZXUjBUg8EEcEU+ii2lugdbkVnZ2mn2kNhYWsNtbW0axQwwoEjjRRhVVRwAAAABwKxbL4feAtN8QS+LdO8EaBa65PuEupw6bCl2+eu6YLvOe+TW/RR1v1C2luhXttN06zurq9tLC2guL51kupo4lV52VQis7AZYhVCgnOAAOgotdN06xnurqy0+2t5r6QTXUkUSo08gUIHcgZZgqquTk4UDoKsUUAFFFFABRRRQAUUUUAFFFFABRRRQAUUUUAFFFFABRRRQAUUUUAFFFFABRRRQAUUUUAFFFFABRRRQAUUUUAFFFFABRRRQAUUUUAFFFFABRRRQAUUUUAFFFFABRRRQAUUUUAFFFFABRRRQAUUUUAFFFFABRRRQAUUUUAFFFFABRRRQAUUUUAFFFFABRRRQAUUUUAFFFFABRRRQBV1H/Uxf8AX1bf+jkrYrH1H/Uxf9fVt/6OStigAooooA4/xz4KbXQNT0xVF8i4dCcCZR057MK8ruLee1ma3uYXilQ4ZHUqQfoa+hKqX2laZqa7NQsILgAYBkQEj6HqPwpWtsO99zwKrulaNqOtXItdOtmlc/eP8KD1Y9AK9eTwN4UjcOujREg5+Z3I/InFbFta21nEILS3igjHRI0CqPwFUhGV4W8N2/hrT/syMJJ5MNPLj7zeg9h2raooobuCVjHk8IeHJvFsPjqXTFbXLewfTIrsyPlLZ3DsgXO3llBzjdxjOOKuaxpOna/pN7oWsWq3NhqNvJa3ULEgSROpV1OOeQSOKuUVLSa5Xt/mNNp8y3OV1j4W/D/xB4It/hxrnhe0v/DlpbxWtvZXBZxEkSbI9rk71ZV4Dht3Xnmqnw2+DPwx+ENtc23w68IWuji8INxKryTTS46BpZWZyo5wu7AycDmu1oqru7l1e/n6k2VlHotjz7xH8AfhB4s8bWXxG13wTazeJLCaG4hv455oHMsRBjZ1jdVkK7V++G4AHTiuq0Xwp4f8PahrGq6Npq211r90t9qMgdm8+cRrGHwSQvyIowoA4z1JNa9FJaKy/q9r/kvuQ3q7v+v6uZFj4S8Pad4l1TxhZacser6zDb299c+Y5MscG7yl2k7Vxvb7oGc85wMcPqv7MnwG1vxg3jzVPhnpVxrLy/aJJSZBDLLnJd4AwhdieSWQknk5Nen0ULRprdA9U0+pj6z4S8O6/f6Nqer6Yk9z4fuje6bJvZfs8xjaMsApAPyOww2RznGQCF8UeE/D/jTSTofifTVvrEzwXPlM7J+9hkWSNsqQeHRT1wcYOQSK16KNvvv8+/rovuC3+Xy7fizy7x/+zJ8EPij4jk8W+O/BR1TVZYkhe4Op3kOUQYUbIpVUYHoK1vhp8Dvhb8H49Si+HfhYaUmr+WL1TeXFyJhHu2586R8Y3t0xnPOa7uihe6mlswfvas8jb9kz9nRvEY8VH4VaUL4SiYIHmFruH/TsH8jHtsx7V62FCgKoAAGAB2paKNly9Aer5nuefX3wC+EGofEC2+Kdx4ItV8UWsy3Md/DNNCTKOkjxo4jdvdlJNdVoHhPw94Wl1WfQdNW0fW9Qk1S/KuzeddOqq0mGJ2khF4GBx05Na9FC91WW3/Df5L7kD1d3/W/+b+9nOSfDvwbNc+JryXQ43m8YwJba2xlkP2yJITCqkbsKBGSvy465681g+MvgB8H/AIgaHpHhzxf4ItdQsdBt1tdNBnmjlt4VUKEWVHWQrhV4LHOATzXoNFKyf4fht913Yd3/AF5/8MvuOV+Hnwu8AfCnR30L4feGLXRrOV/NlWIu8kr9i8jlncgcDcxx2pfiH8L/AAF8VtFTw/8AEHw1baxYxyCaNJGeN4n6bkkjKuhxwdpGRwa6minL3/i1FH3fh0OJ8J/Bb4WeBTpD+EvBdhpr6ELgWMkW8vGZ1VZWZiS0jMqICzljhQM1mfEL9nH4J/FTVl17x14Bs9Q1IKFa6jnmtZZAAAPMaB0MmAABuzgDAr0mih+87sF7uiOR/wCFSfDU+A0+GLeDNMbwvGmxdMeLdEvzFtwJ+bfuJbfndk5znmsT4efs5fBX4U6y/iHwH4FttN1Jo2i+1Ncz3MiK3UIZpH2ZHB24yK9Jop3d3LqxWTXL0PMvFP7NPwL8aeKx428TfDjTb3WC4kkmLyxpOwP3pYkYRyn1Lq2e+a9AvdF0fUdJl0C/0u0uNMngNtJZywq0LwkY8soRtK44xjGKu0VNly8nTsVd83N1PN/AP7OnwV+GGuSeJfA/gCy07VJAyi6aWad4g2Qwj8128rIJB2bcg46V2P8Awifh7/hLP+E5/s1P7c/s/wDsr7Zvbd9l8zzPL2524385xn3xWvRVXenlt/XzZNlr5mRfeE/D2p+I9L8W32mpLq2ixXENhcl2BgScKJQFB2ncEUZIJHOMZOeVvvgF8INQ+IFt8U7jwRar4otZluY7+GaaEmUdJHjRxG7e7KSa9BopLRprdbeQ3qmns9wooooAKKKKACiiigAooooAKKKKACiiigAooooAKKKKACiiigAooooAKKKKACiiigAooooAK+Sf2tv2SfiP8eviPpvjDwfrfhuzs7PRIdNdNSuZ45TKk88hIEcLjbiVec5yDx6/W1FAH5u/8O3Pjl/0NXgX/wADrz/5Fo/4dufHL/oavAv/AIHXn/yLX6RUUAfm7/w7c+OX/Q1eBf8AwOvP/kWj/h258cv+hq8C/wDgdef/ACLX6RUUAfm7/wAO3Pjl/wBDV4F/8Drz/wCRa3/h7+wB8Y/Bnj7w14w1TxL4Mls9C1iz1K4S3vLppXihmSRgga3ALEKcAkDOORX6B1Fdf8e03/XNv5UAS0UUUAFFFFABRRRQAUUUUAFFFFABRRRQAUUUUAeU/DCytL/4n/EfX723jm1C31SGxhndQXigWEYRD1UHvjrgelJFaWeiftIBNLtY7ZdZ8MNPeLGNqyypcYWQgcFsDGam+E7onj74nWjsFmGtwzFD12NCNrY9Dg0lztuf2k7MQOrm08JyGYA5Kbrn5c+mcivLoq0cM13f4wnf7+pxTS9nP/r5/wC5bflp6Ej/ALQPhGW9k0vRNC8Ta5f291NbXFrpem+fJAI32GR8MAqFgcHOeOgrT8X/ABh8PeE9cHhmLRtf17VhCLiay0WwN1LbxHo0nIAB+pPTjkZxP2ebO2g0LxPdxQqs1z4p1LzXxy22QBQT6Dn8zWIPH/hP4UfFvxsvjK+aCHW/sN5BeRQtOI8RFfJkEYZkbIJUEYI5qViascPSqVqijzpNu2ivHmtq/wAX5pbqxKrUjFzbSXNb0Sb1/BLyvfoztdD+M3hHxDaajqenW2sHTtKsjd3d8+nyLDGy432+epmUEEoAfqap6H8dfDWra3Y6HqPhzxR4ffVH8uwn1nTDbQXb9ljfcck8YyB1Hc1yPhnxldeEPDfjn4tS+HrtLDX9Yil0bT5/3ElxuCxLI2QdgkY7snsM88Zx/jBdfGiTwtY3vji08E2OnDV7GSKKyluHv4pfNG0KzfuyQM7sdt2KTxlWKpyf93mXK7e8+99LJ6LVrTm3M6mInClKad2lJ6LdK6T8lLlb/LY9U8V/GPwn4Q1+XwtfW2q3erLbRXMFnY2nny3W9mASJQcsw2knOAB37Vb8CfE/w54/kvbPToNQ07U9OIF3pmp2/wBnu4QejMmTwfYnHGcZFc1pttBJ+0nrNzJErSw+FrYRsRkrunOcemcU/WI47X9orw9NbxrHJfeHbyO4ZRgyKkilQfXBrelWrNwqTa5ZSnG1tuWU0ne+/u69LPubTqVE5ST0i4q3ryrf1l/XSXw74t8G+GvCOraz4J8GeIry0j125t7qz0+2a6uZLrfiWVUMh+QkA9Rj0FJpHx30vU/E2meFLn4feONJvdXdktjqWkrAhCjLMcyE7VHJIBxVD4L6vp2geBfFet6vdJb2dl4j1aeeVuiosmT9T6Dua1/hlpGo65f3fxX8T2zRajrcYi0y1c5NhpoOY0x2d/vt9QOORUYeVap7BwlaLhCUlZWScVou13ol0SdvhsJym7Km7Nt6W7Sd3934teYzxJ8c/D/hzVL/AE4+FPFupQ6UxS/v9P0lpLS2YDLB5Cy9BySARWL8dvEmm6t8KNL8T6HM+oWNxq2nXMBtlLPMvmg7VXg7uMbTg54ODTrLx58YPH63uqfD3QvCNloEFxNaRz6/PO8lz5bFWcLD9xeDw35157ZSyN+zfoPnPCRF4qhUeUf3aj7ax+XP8PJx7VzSxM68XC+jUZRfLb7UVpd6p8ya/W+mdetK1SO8XGp0ttF7Pr1v960PUPEPjzwl4q+Hetal458AeLLDRrKW3S4tNTsjaTzlpFCGMCQEgOVydw/Guk8a/Erwz8PorG11CO+vb6/+Sx0zTrc3F3cYxnYmRwPUkfiaxP2iv+SP67/vWn/pVFVWyEX/AA0Zcm+CeYfCUP2Hf1x9oPmbM9/XHbPvXW51VUVGLV20ua3aMpN2/wC3bLtfrsXOc6cmm03Za27yt+F9u50vgb4n+HfHst5Y2FvqOm6np2Dd6Zqlsbe7hU9GKZPB9QT2zjIrl2/aO8FzWgvNJ0HxRq8cQdrw6fpnnCwVXZczkNtTO0sBknbgkDNO1jyf+GjdB+ybfO/4Ru7+1+X97Z5g8vfjtnOM1L+zhaW1v8K7OSGFUa5vL2WYgfff7Q65P/AVUfhUwrYitJU4ySdpXdr3cZKK0vpdb677eT56nP7K+qdr26cql9+tjrD8QvCH/CFn4grrMbaEIPP+0qpPGdu3bjO7d8u3Gc8Vk+D/AIr2vjHU49Oh8CeNNLjmQyRXmpaO0NrIAMjEgZgMjpnGfrXDeC/BEHi/wN498E2l0NNij8YXosnSIOtu0csciDYeCu5eV9Ca6vT/ABz458OeItH8K/EjQdMZdake2s9Y0m4YwvOFLCOSGQb0JVScgkZ/HGlPEVKkqdSXuxlGLSte7ktr9NWkrpX827JKtUaUpOyV03bqm0/RaXv56vTX0eiiiu87QooooAKKKKACiiigAooooAKKKKACiiigAooooAKKKKACiiigAooooAKKKKACiiigAooooAKKKKACiiigAooooAKKKKACiiigAooooAKKKKACsL7fY2uo6jHdXsELm4VgskgUkeTHzgmt2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xv7Y0j/AKCtn/3/AF/xo/tjSP8AoK2f/f8AX/GtmigDG/tjSP8AoK2f/f8AX/Gj+2NI/wCgrZ/9/wBf8a2aKAMb+2NI/wCgrZ/9/wBf8aP7Y0j/AKCtn/3/AF/xrZooA5+81LTrhYYYL+2kka6t8Kkqkn98nYGugoooAKKKKACiiigAooooAKKKKACiiigAooooAKKKKACiiigAooooAKKKKACiiigAooooAKKKKACiiigAooooAKKKKACiiigAooooAKKKKACiiigAooooAKKKKACiiigAooooAKKKKACiiigAooooAKKKKACiiigAooooAKKKKACiiigAooooAKKKKACiiigAqK6/49pv+ubfyqWorr/j2m/65t/KgCWiiigAooooAKKKKACiiigAooooAKKKKACiiigDhvGHwf8ADfi7Wl8TJqet6DrIiED6hol8bWeWMdFc4IIHrjPQZwBV3wL8M/Dfw/8Atc+ltfXuoagwa81LUbgz3VxjoGcgcD0AHvXWUVhDDUac3UhFKT6+u/39e/UzdGm587Wph+EvB+leDLO8sdIkuGivr+fUZPPcMRJM25gMAfKD0Byfc15j4YsLzxb8TvHOqaP43uvDN1bXiafLp9mIpZJ/JQKt1Kk6uuGBwNqjgdc9faq43xh8H/ht49vV1LxV4Utry7UBfPWSSCRgOgZomUtjtnOKxr0J2h7FK0VZK7j0stUm9Fpa1nfukRVpuUUodHftffr01d7/AC2ZymhSzfEO/wDGHwk8b6naeJ9N0+K3P9qWkS27h3y3luEJUSoyggrjocjtVyP9nnwbLaiDWtc8Ta5JE0RtrjVNSM8loqOr7IcqFQEoAcDOOMiu48LeD/DHgnTBo/hXRrfTrQNuKRA5dv7zMcsx92JNbNVDCQ0nVSc11+ba+69k9+u7ZMcOpxtWV9/PR9Lvf5mHB4P0q38ZXXjmOS4/tC7sI9OkQuPK8tHLggYzuyeucY7UXXg/SrzxhYeNpnuPt+nWc1lCocCLZIwLEjGS3HHOOTxW5RXQqcUkktm2vVtt/i395u4Rd01vZ/da35L7jz3Vfgl4Y1Xwle+DDq+t2lhqGrSaxO1tcRrI0rsWKZKEeWGwQCM5Uc8VHo/wYGj6paaoPit8Rb0WkyTfZrzXfMgl2nOyRNg3KehGelejUVgsFQU41FHVWtv9nRfckZyw9ObvJf1e/wCbPNJPgD4NfV7u+j1XxFBp2oXDXV3okGptHps8jcsXiAyQTyRux26cVsQ/CTwZF4En+HLWk0ujTySS7Gkw6M0hkBRlA27Wxt9gM55z2dFOODw8IuMYKzVtummnpotPIpUaak5Jav8AXc4CH4OaT/wiGp+C9T8W+KtXstTeJ2k1HURPNAI2VlWJimFXKjIwa1PHHw18O+PY7N9TkvrK/wBObfZalp1wYLu2J67JADwfQg/nXV0VTw1KUeRx00/Db7u4lRpxjypabfqcl4G+GXh3wG95eWE+oajqeoY+16nqdybi7mUdFZyBwPQAds5wK0/B3hLTPBGgQ+HNHkuHtYJJZEM7hnzJIzkEgAYyxA46Y69a2qKuFKFO3KrWVl6b/mONKELKKORj+Gmj2+ka1pFlq+t2Q1zUptVmubS+a3uIp5CCfLeMDCjAwpz75rP8MfBvQ/D2vW/iS+8TeJ/Ed/Zq62b65qZuha7hhjGNoAJHGTmu+oqFhqKlGajrFJLyS0X3dBOjTlZtbf53/PUKKKK3NQ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wCubfyqWorr/j2m/wCubfyoAlooooAKKKKACiiigAooooAKKKKACiiigAooooAz/wC0r3/oXtQ/77t//jtH9pXv/Qvah/33b/8Ax2tCigDP/tK9/wChe1D/AL7t/wD47R/aV7/0L2of992//wAdrQooAz/7Svf+he1D/vu3/wDjtH9pXv8A0L2of992/wD8drQooAz/AO0r3/oXtQ/77t//AI7R/aV7/wBC9qH/AH3b/wDx2tCigDP/ALSvf+he1D/vu3/+O0f2le/9C9qH/fdv/wDHa0KKAM/+0r3/AKF7UP8Avu3/APjtH9pXv/Qvah/33b//AB2tCigDP/tK9/6F7UP++7f/AOO0f2le/wDQvah/33b/APx2tCigDP8A7Svf+he1D/vu3/8AjtH9pXv/AEL2of8Afdv/APHa0KKAM/8AtK9/6F7UP++7f/47R/aV7/0L2of992//AMdrQooAz/7Svf8AoXtQ/wC+7f8A+O0f2le/9C9qH/fdv/8AHa0KKAM/+0r3/oXtQ/77t/8A47R/aV7/ANC9qH/fdv8A/Ha0KKAM/wDtK9/6F7UP++7f/wCO0f2le/8AQvah/wB92/8A8drQooAz/wC0r3/oXtQ/77t//jtH9pXv/Qvah/33b/8Ax2tCigDP/tK9/wChe1D/AL7t/wD47R/aV7/0L2of992//wAdrQooAz/7Svf+he1D/vu3/wDjtH9pXv8A0L2of992/wD8drQooAz/AO0r3/oXtQ/77t//AI7R/aV7/wBC9qH/AH3b/wDx2tCigDP/ALSvf+he1D/vu3/+O0f2le/9C9qH/fdv/wDHa0KKAM/+0r3/AKF7UP8Avu3/APjtH9pXv/Qvah/33b//AB2tCigDP/tK9/6F7UP++7f/AOO0f2le/wDQvah/33b/APx2tCigDP8A7Svf+he1D/vu3/8AjtH9pXv/AEL2of8Afdv/APHa0KKAM/8AtK9/6F7UP++7f/47R/aV7/0L2of992//AMdrQooAz/7Svf8AoXtQ/wC+7f8A+O0f2le/9C9qH/fdv/8AHa0KKAM/+0r3/oXtQ/77t/8A47R/aV7/ANC9qH/fdv8A/Ha0KKAK9pczXG/ztPuLXbjHmtGd302M36461YoooAKKKKACiiigAooooAKKKKACiiigAooooAKKK+dv2gtIl+K3xm+H3wD1bXtVsPCWraXq2v6/a6bdvayaolsYI4bWSWMhxEWnZmAIztHQ4Ilt3UVu/wBE2/wTHok5S2X6uy+9tI+iaK+evCf7JWh/Bf4g+GPFH7PN/d+FdCS4mh8VeH7jWLy6stStHhfZIkczSYuEm8shtyjaX57MfFzXbHQfhL+0LrPgb4m+J7vX9KsbuW6jmvpQPD94NNSSOKyO1fKXY0cvyM3zux3A5AKk4wg59k2/lb8Nd++gQi5TUe7S++/46bdtT6For5H+IH7R3wm+PH7JPxSg+GvjR9evtB8I/wDE23WN1btFJJEwBLTxoHJMb8qT056ivVvDP7VP7PepeNLT4QWfxV0eXxaqR2xssyBGuNoBhWcr5LS5+Xyw5fPGM8VrKm4zdPr0899V5aGamnCM3one/lbl0f3nsVFYsvjLw1D4yt/h/Jqir4gutNl1eKy8t8taRypE8u7GwAPIgwTk54GAcFx4x8N2ni+y8B3GphNe1Gwn1O2tPKcmS2heNJZN4GwYaaMYJBO7gEA4ha2t1vbzte/3Wd+1n2Lel79Lfja333VvVG1RXyL8E/2nPgV8GPh3b+G/if8AEnT9F1TUvFfiVre1kSaaQIdZuwHkESN5KE5w8m1eDzwa+sdO1HT9Y0+21bSb63vbK8iSe3ubeVZIpo2GVdGUkMpBBBBwQaFrFSW2n5XsEvdm4PdN/g7XLN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UV1/x7Tf9c2/lUtRXX/HtN/1zb+VAEtFFFABRRRQAUUUUAFFFFABRRRQAUUUUAFFFFABRRRQAUUUUAFFFFABRRRQAUUUUAFFFFABRRRQAUUUUAFFFFABRRRQAUUUUAFFFFABRRRQAUUUUAFFFFABRRRQAUUUUAFFFFABRRRQAUUUUAFFFFABRRRQAUUUUAFFFFABRRRQAUUUUAFFFFABRRRQAUUUUAFFFFABXg3jZo7T9sz4YT3MqRre+DvEdrb7jjzJVms5Cg9TsBbHopPavea4L4vfBPwN8a9Hs9M8Xxahb3WlXH2zStV0u8e01DTbjGPNgmTlWxwQQVPGQcDEu6lGa1tf8U4/he/na11uDSlFwfW34NNfirHiXjb4bav8AC/8AaB+GfiXSPjr8VNVHjXxleQ3vhzVfE7T6UlqbG7nZYbVVXEcbrGFDFgo298GsPxz/AMk+/bO/66zf+o9aV7F8Lf2WfA/wz8VJ48vvFvjjx34ntoJLWy1jxlrz6ncWMEn+sjgyFRA3QnbuxkZwSD1lr8HfBUL+PVvLa41G2+JFx5+uWl1IDE4NpHaNHGFCsqGOJc5JO4kgjgCJ0r0pU4veMkvK/JZelot37u3m3GV60aj6Si35257v/wAmSt2XyXAftJgN+xn40HY+C3/9ELWR+0x8PfBel/sZ6/o+l+HbOztfCvh9NR0VbeMRtYXVuqvFNEw5RwwyWBydzZJ3HO/4f/ZN8JaB4D8X/DST4kfEfWPDvi6wXTBZaxr/ANsTR7ZQ6iOwEkZEIw4Hzb8hE9OfR/Hvw90P4i/DzWPhprc95DpWtac+m3ElrIqzrEy7SUZlZQ2O5Uj2rorSU5TnD7Vn6NXa+5v/ACJw69l7KMto3T80+X87M8omvFj/AGxfBMt9OEk1H4YalFCXOPPmF9ZyOq+rBQWIHbmr2vXNvN+2f4QsoZkee1+HmszTxqctEkl/ZBGYdgxRwCeu0+ldb8V/gR4F+MWhaXpHiVtVsbzQJRcaNrWkXzWepaZNt2mSCdOVJGMggqcAkZAIg+D3wB8FfBhtS1HSNS8QeIfEGteWNT8ReJNSbUNUvUjyI0eZgAEUHAVVUdM5PNKDUZR7R57efPz/AHW5/wAPPSbP2dnu1C/ly8v335fx8rvgv2PvCng2b4S+JpDoWlzya74u8Spre+BJDd7dSuIwk+QdwEQUbW42npzze/Yk8uP4DwWVjIH0qx8Q69aaTtk8xBYx6ncLCqNk5QKMLz0ArP1L9hr4VXUVxDo/jH4h+HI9UvLu71yPQvEb2UeufaJ5JWjvY0XZKq+a0akKr+XtUscA17p4T8KeHfA3hrTfB/hLSYNM0fSLdLWztIQdkUajAHPJPckkkkkkkkmphpG7/lUbdNLa/K1o+Te3Wp6yaW3M5fffT8dfRb9NaiiigY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AHtN/1zb+VS1Fdf8AHtN/1zb+VAEtFFFABRRRQAUUUUAFFFFABRRRQAUUUUAFIcgEgZPpS0UMDxzxF8ZPip4Wiguda+BXkQXV3HZQP/wk9s2+WQ4RcKhIz6ngdzXa+CvEvxA1y6uYvGPw0/4RmCKMNDN/bMF75z55XbGAVwOcmsD4+f8AIveHf+xo0z/0Ya7jxT4j0/wh4d1DxNqpf7Lp0DTyBBlmx0VR6k4A9zXmUOejKpUrVpOMH1UbW5U7u0U9L30a2Xz5lCftuXndrJ9Orku22i/zNWivHbnx/wDHLSNIPjzWvA/h7/hHUT7VPptvdSnVLe2xkuzH90xVfmIAz7DnHW+Jdc+Iep2WkXXwr03QrmDUoPtT32sTyLDEhClF8uP5yWDE5HAxz1rqWKi4yfK7rdWd9b2087P7mtyo4iEldX77PVeX9abvQ7WivO/BPxD8SX114g8LeONGsrHxH4ehW6cWTs1rdwMpKSR7vmAyMEHn9QOU8PfE744+MvCNr438M+CvDn9nxxF5oLqeYXF8yk7/ALMAdqAYKjeSSQT7VEsdSilJXel9E3ZXs7+jTTW99LXD6xHTR3d9La6Wv+a9eh7fRXj1r8TPit470v8A4Sn4XeEdG/saGMZXWZZVub2UDMiQBMKoVspuc4JBIrXufjGtz8MdP8c6Fob3GoavcRada6dLIF23ryGPy3fsqsGOeMgDpniljKTvvpbo9U9E497uyVu67q5HE05ap6Wbv0st/uPSqK4zwa/xjN+3/CwIPBwsWjJQ6RJdCZH4wCJQVI65wR+NdnW9OftIqVmvXc0hPnV7NeoUUUVZYUUUUAFFFFABRRRQAUUUUAFFFFABRRRQAUUUUAFFFFABRRRQAUUUUAFFFFABRRRQAUUUUAFFFFABRRRQAUUUUAFFFFABRRRQAUUUUAFFFFABRRRQAUUUUAFFFFABRRRQAVhfYLG61HUZLqygmcXCqGkjDEDyY+MkVu1kwf8AH9qX/Xyv/omOgBn9j6R/0CrP/vwv+FH9j6R/0CrP/vwv+FW6KAKn9j6R/wBAqz/78L/hR/Y+kf8AQKs/+/C/4VbooAqf2PpH/QKs/wDvwv8AhR/Y+kf9Aqz/AO/C/wCFW6KAKn9j6R/0CrP/AL8L/hR/Y+kf9Aqz/wC/C/4VbooAqf2PpH/QKs/+/C/4Uf2PpH/QKs/+/C/4VbooAqf2PpH/AECrP/vwv+FH9j6R/wBAqz/78L/hVuigCp/Y+kf9Aqz/AO/C/wCFH9j6R/0CrP8A78L/AIVbooAqf2PpH/QKs/8Avwv+FH9j6R/0CrP/AL8L/hVuigCp/Y+kf9Aqz/78L/hR/Y+kf9Aqz/78L/hVuigCp/Y+kf8AQKs/+/C/4Uf2PpH/AECrP/vwv+FW6KAKn9j6R/0CrP8A78L/AIUf2PpH/QKs/wDvwv8AhVuigCp/Y+kf9Aqz/wC/C/4Uf2PpH/QKs/8Avwv+FW6KAKn9j6R/0CrP/vwv+FH9j6R/0CrP/vwv+FW6KAKn9j6R/wBAqz/78L/hR/Y+kf8AQKs/+/C/4VbooAqf2PpH/QKs/wDvwv8AhR/Y+kf9Aqz/AO/C/wCFW6KAKn9j6R/0CrP/AL8L/hR/Y+kf9Aqz/wC/C/4VbooAqf2PpH/QKs/+/C/4Uf2PpH/QKs/+/C/4VbooAqf2PpH/AECrP/vwv+FH9j6R/wBAqz/78L/hVuigCp/Y+kf9Aqz/AO/C/wCFH9j6R/0CrP8A78L/AIVbooAqf2PpH/QKs/8Avwv+FH9j6R/0CrP/AL8L/hVuigCp/Y+kf9Aqz/78L/hR/Y+kf9Aqz/78L/hVuigCp/Y+kf8AQKs/+/C/4Uf2PpH/AECrP/vwv+FW6KAKn9j6R/0CrP8A78L/AIUf2PpH/QKs/wDvwv8AhVuigCp/Y+kf9Aqz/wC/C/4Uf2PpH/QKs/8Avwv+FW6KAKn9j6R/0CrP/vwv+FH9j6R/0CrP/vwv+FW6KAKn9j6R/wBAqz/78L/hR/Y+kf8AQKs/+/C/4VbooAqf2PpH/QKs/wDvwv8AhR/Y+kf9Aqz/AO/C/wCFW6KAKn9j6R/0CrP/AL8L/hR/Y+kf9Aqz/wC/C/4VbooAqf2PpH/QKs/+/C/4Uf2PpH/QKs/+/C/4VbooAqf2PpH/AECrP/vwv+FH9j6R/wBAqz/78L/hVuigCp/Y+kf9Aqz/AO/C/wCFH9j6R/0CrP8A78L/AIVbooAqf2PpH/QKs/8Avwv+FH9j6R/0CrP/AL8L/hVuigCp/Y+kf9Aqz/78L/hR/Y+kf9Aqz/78L/hVuigCp/Y+kf8AQKs/+/C/4Uf2PpH/AECrP/vwv+FW6KAKn9j6R/0CrP8A78L/AIUf2PpH/QKs/wDvwv8AhVuigCp/Y+kf9Aqz/wC/C/4Uf2PpH/QKs/8Avwv+FW6KAKn9j6R/0CrP/vwv+FH9j6R/0CrP/vwv+FW6KAKn9j6R/wBAqz/78L/hR/Y+kf8AQKs/+/C/4VbooAqf2PpH/QKs/wDvwv8AhR/Y+kf9Aqz/AO/C/wCFW6KAKn9j6R/0CrP/AL8L/hR/Y+kf9Aqz/wC/C/4VbooAqf2PpH/QKs/+/C/4Uf2PpH/QKs/+/C/4VbooAqf2PpH/AECrP/vwv+FH9j6R/wBAqz/78L/hVuigCp/Y+kf9Aqz/AO/C/wCFH9j6R/0CrP8A78L/AIVbooAqf2PpH/QKs/8Avwv+FH9j6R/0CrP/AL8L/hVuigDNvNN063WGaCwto5FurfDJEoI/fJ3AroKx9R/1MX/X1bf+jkrYoAKKKKACiq1/qFnpdq97f3Cwwp1Zv5Adz7Vxj+N/EeuzPD4S0ItEuQZ5h/XIVT7EmlfoB3lFcFn4sRYlIglHUx/uf/rfzqfTfiJJBdjTvFWmNYTH/loFIUemVPIHuCae+gHbUU1HSRFkjcMrAFWU5BHqKdQAUUUUAFFFFABRRRQAUUUUAFFFFABRRRQAUUUUAFFFFABRRRQAUUUUAFFFFABRRRQAUUUUAFFFFABRRRQAUUUUAFFFFABRRRQAUUUUAFFFFABRRRQAUUUUAFFFFABRRRQAUUUUAFFFFABRRRQAUUUUAFFFFABRRRQAUUUUAFRXX/HtN/1zb+VS1Fdf8e03/XNv5UAS0UUUAFFFFABRRRQAUUUUAFFFFABRRRQAUUUUAeZfHz/kXvDv/Y0aZ/6MNavxt0TUPEPwr8RaVpVvJPdSWokjijGXfY6uQo7khTgdzXX32m6dqkccWp2FtdpFKs8azxLIEkU5VwGBwwPIPUVZrjqYT2tOtTk9Kl/leKj+lyHC9Rze1kvucn+p81W1l8H9X8LjUNU/aR8bi1nt9t1p114lUy4Iw8TW5j3t3GApz2yK3PGGq2yeM9I+HNx8R7vwN4StfD8FzZ3EE62st4wJQJ9okGU2oo4PJOcjPT16TwR4Lm1T+3JvCGivqQcSfbG0+Iz7x/F5m3dn3zVnWvDXhzxJHFF4i0DTdUSFi0a3trHOEJ6lQ4OD9K5lgJxg1HlTbTaXNZpJqzd76N3Sv01vc5I4SUIuKtfRX17p99L2s7f8A8F+GI0cfE7xgNB8Va74jsv+EYAj1LV7gzyTESEN5chVd0YIIBAxkNgkc16R8AP+SL+GP+vN/wD0Y9dzBpOlW0vn22mWkUnkLbb0hVW8lfux5A+6MnC9Bmn2On2Gl2cWn6ZZW9pawjbHBBGscaD0VVAAH0rfD4P6vT9mn0a++cpf+3W+RpSw7pzUu3N+PJ/8j+J59+zp/wAke0H63X/pTJXK/Dmz8Daj8Ev7P+IN/Y2emT6veBZrq8W12zC4dkKSFhhxgkYOeD2zXtWn6bp2k2iWGlWFvZWseSkNvEsca5JJwqgAZJJ+pqs3hvw62mSaI2gacdOlZne0NrH5LMx3MSmNpJJJPHJ5pzwrdno7QcbNaO7g/wD238SoUXGEYdv8mjyrwh4nl0v4kaR4O8L/ABPPjfQ7+1uZLlJporufTvLUFXN1EPmDMdu1+R+Ir2esvRfC3hnw0JF8OeHdL0oTY8wWVnHBvx0zsAz+Nalb4enOnTUZu7+f3a3f3/grIqhTlTT5n8u2i7hRRRWxsFFFFABRRRQAUUUUAFFFFABRRRQAUUUUAFFFFABRRRQAUUUUAFFFFABRRRQAUUUUAFFFFABRRRQAUUUUAFFFFABRRRQAUUUUAFFFFABRRRQAUUUUAFFFFABRRRQAUUUUAFZMH/H9qX/Xyv8A6JjrWrJg/wCP7Uv+vlf/AETHQBYoorynXNT+E9pq/wAV4dT0G+kubTw/a33ixlZyt7Ym3uBGkX7wYYRxSg7Qn3l5J5EzlyRcuyKhFzkory/F2PVqK8x1P4y/DX4a6F4S02SDVIrfW9GNxoVjbWj3NxNFDHDst0RSzvMRNGFUbicMScAmsqx/ao+Ht3oN3qF1oHjHTtcs547Y+E7zQpU12WSRWeIR2gyXDqjsGB2gKdxGKuSUW0un+dvvv0Ig+eMZd/6+7zPY6K8+8AfHLwN8QNB1nW4P7T0GXw2Cdc03XrNrK90sbDJmeJs7QUBYMCQcHnIIrC8F/tLeHvHviS00XQvhr8SxpmoMBZeIrjwtPHpNwpHyuJvvKh7M6KPUiiz5uXr/AJ7ff079AvaPN0PXqK8e8XftR+AvCniS/wDD0Hhvxn4iTRZfJ1vU9B0KW9sNIcLuZbmZfulV5YKGI78giuz074p+D9Y1/QNB0q+e7/4SfSJta0m9iUG1uoImjDhXzneBKjbcdM+mKUffScev+Tf5Jtd+g5e67P8Arp+qv2OuorldV+JnhTRPEWpeHNVu3tm0bRf7f1G7cAW1pal2RfMfOQzbJCBjkIx9M8Nov7UfgnVPEFto2qeDfH3huy1C4jtdP1zXvDc9lpl7LIcRrHM33d5xt8xUzketEfesl1/zt+at5g1y3b6f5J/k0z2OivKPGH7SXgrwnrmseFLXw94t8TeINDnhhu9J8O6O99dKkkKSifapAEQEigsxXLZAziu0+H3xC8K/E/wzB4s8IX7XNlM7wuskbRTW8yHEkMsbYZJFPBUj0PIIJI+8rrYJe60mdHRRRQAUUUUAFFFFABRRRQAUUUUAFFFFABRRRQAUUUUAFFFFABRRRQAUUUUAFFFFABRRRQAUUUUAFFFFABRRRQAUUUUAFFFFABRRRQAUUUUAFFFFABRRRQAUUUUAFFFFABRRRQAUUUUAFFFFABRRRQAUUUUAFFFFABRRRQAUUUUAFFFFABRRRQAUUUUAFFFFABRRRQAUUUUAVdR/1MX/AF9W3/o5K2Kx9R/1MX/X1bf+jkrYoAKKKq6pM9vpl3cRnDRwSOv1Ck0m7K40ruxw0qS+P/FMls0jDSNMOCFPDnOPzYg89gKsWHxI0exnk0ybSntLa3Zo4mhwwwCcZXAxn8eTR4Ef+zvBWoapCoMymaXJ7lU4B/z3rzSWSSaR5pWLO7FmY9ST1NP4Xy+X5i3Vz1Vfin4cZ9pgv1GfvGJcfo2aot4i0fx7qI8PSaUyROrmG6Zh5iMBnIGOBx0zzXm1anhe/m03X7G5gJz5yowA+8rHBH5GmkpOzE3yq53HgXUrzStUufBuqPloSxtyfbkgexHzD8a7yvPvFQFn8QtHuoeHm8oPjv8AOV/lxXoNG8U2O1m0grjPh58WvCHxPvfEth4XmuHl8K6rJpF95yKoaVP448McxkhgCcElW46EzfFrxtD8Ofhp4k8bSsN2k6dLNAp/jnI2xJ/wKRkX8a8O+D/gx/gR8R/A2iXCmNPH/hI2upn/AJ6a5asblnY92ZJ5wM9dntSh702n/Tab/wDbWvWSCfuwTW/6Kyf/AKUn6Jn09RXH6l8Qk074p6J8MjpTSNrOk3mqC987Ai8iSJPL2bed3mE53DG3oc8HjD4hp4S8Y+C/Cb6S11/wmF7c2YuBNs+y+TbtNu27Tvzt24yuM55xgpO6TXX/ADt+egdWu2r+6/5anSafrGkas93HpWq2d61hcNaXa286yG3nUAtFJtJ2OAykqcEAj1rH8LePNG8Xaz4l0PS4LtJ/CuoLpl60yKqPKYUlzGQxJXbIBkgHIPGME+B/CDxf8UtH+I/xF0Pwr8H/APhIfD938Q7v7frn/CQW9p9h3LAsn+jupeXYgD/Kfmzgcio/C3xK8UeFvil8XfDvw/8AhlqPjfX5/E0d5JaxXsVjbW1t9jgUPLczfIrMwYKgBLbG6AUoPm5X3hzfP3Pnb3nrt1HUjytxXSVvl7346L8j6korz74W/GPR/iPourXV9pV34a1jw1MbbX9J1EgS6fKF3ZLDh4yoJWQYBAJwK8/b9qHxXfWU3jjwx8AvEmr/AA7ti7SeIlvoIbiWBDh54bF/3ksfBIbcMgEnGCBTsnbyv5WezvtZ9BLVXXp537W3ufQNUdY13RPDtl/aXiDWLHTLTzEi8+8uEhj3udqrucgZJIAHcmvNviD+0X4R8C+HvB3i22sbzXdJ8Z3AhspNPUvKwaB5IwkWNzu7BIwnync/JGMVieIfip4j/wCFd3/iL4v/ALP8OnWcer6Za2Omahqtrf8A2tZ7lI1nZVRhC0ZZW2sCcjAI600m5cvZpP1bWnrqv+GuJySjzd038tdfTT+tD3KivMviJ49+NXhvxANO8AfAL/hMdL+zpIdR/wCEqtNPxKSd0flSqW4AB3dDn2rJ+F/7Qd14u8D+KviB8QPBC+C9J8LXM1tLP/aqahHcGEHzjG8aKGCsAgK7gzHCkkEVKas5dtX6J2Ks7pd9Pm1c9jorwR/2l/GWlW8fjDxh+z94k0P4fzFGGvyX9vNcwQuQEmnsE/exJyCxycDseBXu8E8NzDHc28qyRSqHR1OVZSMgg9wRVWdr/wBfPt8ybq9v6+Xf5FfTNY0nWopZ9H1S0v4oJ5LaV7adZVjmjO142Kk4ZSMFTyDwaxvBnj7RfHNx4ht9Hgu428NazNod2bhFUPcRIjM0eGOUxIACcHIPHQnwX9nXxh8U7LU9c8N6T8Hv7R8Kz+OdaFz4l/4SG2h+zhrt95+yMvmPt9jz2qn8PPib4v8ADHij4q+G/h38KdR8caz/AMJ3qF9dRR38Wn21rbtFCql7iYFS7Mj7Y1BJCsTjjMwfNZvrC/z9z8LSeu3UpqyflK3y978dFpv0PqS+v7HS7KfUtTvILS0tY2mnuJ5BHHFGoyzMzYCqACSTwKLG/sdUsoNS0y8gu7S6jWaC4gkEkcsbDKsrLkMpBBBHBry/RvjZ4Z8dfCXxZ4tu/Ctwk3hm0vofEHhrVEUSwzwQs8ltICCrK6jhsEEHkZBUVtW+NEXhjwV4Fh8DfDWfWNc8YadHPonhnT54raKCFYEkcPMyiOKKNXVd23kkAADOKta/y213vb1ulfTpqLt8/wALX9LX1uewUVx/w28U+P8AxRp91N8QfhdN4KvIJFWKBtYttRSdCPvK8J4wRghlHUYzzib4jeLfEXg/Q4r3wp4B1Lxfql1cLbW+n2c0cADFWbfLNIdsUY24LEHkqMc0pe7uEfe2Oqoryr4b/GvWvE3i+f4dfEb4bX3gXxStl/aVrZzX8V9b3lqGCs8VxEArMpI3JjIB+uMnW/j94y1HxTrHhr4NfBXUPHcfhy6NhquotrNtpdrFdAAtDE8wPmsucMBjB9iCTt5/po/uenroC1v5f8P+Wvoe10V5l4w+NE/gTwTout+JPAWrReJ/EFyun2Hha2ngubqa8OfkEsbGPYAu4yZ4UjIz8tS/Drx78XPEeqTWfxD+BVx4Ms1iMkV8PEllqMbMP4GWMq6kjoQrDjnFO2rXb7u++wm7JPv/AMNsekUV4LL+0x4r1lr3xB8NfgTr3i3wVpk0kVzr8OoQWzTiJiJXtLVxvuVGCAVIyQRxiuu1L47eHF8L+BfGPhq1bWNL8da5Z6NbSCXyWt/PEmXZSpyyNGVKcc554oinK1urS+/b7+g37rafS7+7f7u256ZRXHfFn4iR/CzwRdeNJdJbUltbm0tzbrN5RbzriOHdu2t93zN2Mc4xxnI5b4ifHt/BPxEh+F2j+AdU8S6/qGijVdNt7KZEFxIZmj8t2cbYUARnaVjgAYwSQKm/5tfNK/5Dtu+2v3u35nrVU9M1jSdailn0fVLS/ignktpXtp1lWOaM7XjYqThlIwVPIPBrzj4ZfG298XeKb34d+PfAN94H8Y2dqL9dMubuO7hurQtt82C4jAWTB4YAcE98NjzP9nXxh8U7LU9c8N6T8Hv7R8Kz+OdaFz4l/wCEhtofs4a7fefsjL5j7fY89qqKvNR7ptdt0t9ur9GrESlyxv2dn9ze2/RfJ3Pp+iiikUFFFFABRRRQAUUUUAFFFFABRRRQAUUUUAFFFFABRRRQAUUUUAFFFFABRRRQAUUUUAFFFFABRRRQAUUUUAFRXX/HtN/1zb+VS1Fdf8e03/XNv5UAS0UUUAFFFFABRRRQAUUUUAFFFFABRRRQAUUUUAFFZ/ka/wD9BLT/APwBf/47R5Gv/wDQS0//AMAX/wDjtAGhRWf5Gv8A/QS0/wD8AX/+O0eRr/8A0EtP/wDAF/8A47QBoUVn+Rr/AP0EtP8A/AF//jtHka//ANBLT/8AwBf/AOO0AaFFZ/ka/wD9BLT/APwBf/47R5Gv/wDQS0//AMAX/wDjtAGhRWf5Gv8A/QS0/wD8AX/+O0eRr/8A0EtP/wDAF/8A47QBoUVn+Rr/AP0EtP8A/AF//jtHka//ANBLT/8AwBf/AOO0AaFFZ/ka/wD9BLT/APwBf/47R5Gv/wDQS0//AMAX/wDjtAGhRWf5Gv8A/QS0/wD8AX/+O0eRr/8A0EtP/wDAF/8A47QBoUVn+Rr/AP0EtP8A/AF//jtHka//ANBLT/8AwBf/AOO0AaFFZ/ka/wD9BLT/APwBf/47R5Gv/wDQS0//AMAX/wDjtAGhRWf5Gv8A/QS0/wD8AX/+O0eRr/8A0EtP/wDAF/8A47QBoUVn+Rr/AP0EtP8A/AF//jtHka//ANBLT/8AwBf/AOO0AaFFZ/ka/wD9BLT/APwBf/47R5Gv/wDQS0//AMAX/wDjtAGhRWf5Gv8A/QS0/wD8AX/+O0eRr/8A0EtP/wDAF/8A47QBoUVn+Rr/AP0EtP8A/AF//jtHka//ANBLT/8AwBf/AOO0AaFFZ/ka/wD9BLT/APwBf/47R5Gv/wDQS0//AMAX/wDjtAGhRWf5Gv8A/QS0/wD8AX/+O0eRr/8A0EtP/wDAF/8A47QBoUVn+Rr/AP0EtP8A/AF//jtHka//ANBLT/8AwBf/AOO0AaFFZ/ka/wD9BLT/APwBf/47R5Gv/wDQS0//AMAX/wDjtAGhRWf5Gv8A/QS0/wD8AX/+O0eRr/8A0EtP/wDAF/8A47QBoUVn+Rr/AP0EtP8A/AF//jtHka//ANBLT/8AwBf/AOO0AaFFZ/ka/wD9BLT/APwBf/47R5Gv/wDQS0//AMAX/wDjtAGhRWf5Gv8A/QS0/wD8AX/+O0eRr/8A0EtP/wDAF/8A47QBoUVXtEv03/brm3mzjb5UDR49c5ds9vSrFABRRRQAUUUUAFFFFABRRRQAUUUUAFFFFABWTB/x/al/18r/AOiY61qyYP8Aj+1L/r5X/wBEx0AWK+bvHP8AyNP7R/8A2T/T/wD0k1GvpEnAzXjXwks9W8Z+OviJ8RvEHgfVdC0jxHFp+jWmna9arHcXMNokyyyyQ5bEbtOQob7yrnoazqQ9pFwXZ/5fqa0ansZKo+jj+Ek/yTMXSYIZviR8BHliR2h8FanJGWGSjfZrFcj0OGI/E10GpWtsf2tNBujbxmYeANSHmFRuwL+1xz1/ib/vo+teproujpPZ3SaTZrNp0TW9nIIEDW0TBQyRnGUUhEBAwDtX0FPbS9MbUk1ltOtTqEcDWyXZhXzlhZgzRh8bgpZVJXOCQD2reU+asqvZzf8A4Epr8Ob8DmpQ9nQVLyiv/AXH/I+c/jfot5qviD402Gi2D3F9ffC+yxFCuZJ2E2oYAA5Y4GAO/SvTfA3x5+CPifTtEs9A+KfhOW71CGCK10/+1oI7suQAsX2dmEgfPGzbnPavQE03To9Ql1eOwtlvpoUt5LoRKJXiQsVRnxkqC7EAnALH1NYtn8OPh5p3iCTxZp/gPw7a65MS0mpw6XAl25PUmYLvJPuain7q5Zbf8GT/APbvlY1qtTfMt/8A7WK/9t/E8W+D/wAXPhd8K/DXifwh8R/GWj+Gdd0XxLrVzfWOp3CQXE0c95LPDNEjHdcK8UkZBQMT068VjaFoOq+Fv2b/AAd8Tf7KuLW/8EatdeK4bVoysy6PPdztPCUPK/6DOW2dmRB2r6K1jwR4L8Q6nZ634g8IaLqeo6cc2d3eafFNNbnOf3bupZOeeCK154ILqCS1uoY5oZkMckcihldSMFSDwQRwRSV1FfzK3p7v+fbtda3B2cnf4W2331vf83+HY+X/ABDomq+Pf2d/in8TbK2vbi/8fM2oWCWo/wBIXR7VlS1WIdcmGJ5gP70x71z/AIc8K/s5a/J4fupv2yfiJ4rjvr6xe28Paj44W7N3P5yNDFNZLF53EgQkELtxkkAZr6+s7O00+0hsLC1htra2jWKGGFAkcaKMKqqOAAAAAOBWLZfD7wFpviCXxbp3gjQLXXJ9wl1OHTYUu3z13TBd5z3yaqKUKl1sreun6vv311Jd5Qs99fTX9F08tNDhPhPBCvxi+M1yIkEz6zpcbPj5iq6ZAQCfQFm/M0nwWjjt/iJ8ZraBFjiHi6CUIgwu99Ls2dsDuzEknua9TttN06zurq9tLC2guL51kupo4lV52VQis7AZYhVCgnOAAOgotdN06xnurqy0+2t5r6QTXUkUSo08gUIHcgZZgqquTk4UDoKUfdt/h5f/AEn/AORKl7333/Br9SxRRRQIKKKKACiiigAooooAKKKKACiiigAooooAKKKKACiiigAooooAKKKKACiiigAooooAKKKKACiiigAooooAKKKKACiiigAooooAKKKKACiiigAooooAKKKKACiiigAooooAKKKKACiiigAooooAKKKKACiiigAooooAKKKKACiiigAooooAKKKKACiiigAooooAKKKKAKuo/wCpi/6+rb/0clbFY+o/6mL/AK+rb/0clbFABUc8KXEMkEn3ZFKN9CMVJRQ1fQE7Hn/gORbaTVPBep/K4Zyo6bgRtcD8MEexNcprngzXNFnkBspZ7ZSSs8SllK+px938a77xj4Uur+ePX9CfytSt8HAOPMA6c/3h056jiuf1fx3Ne+H7zRNVsZrXUiqoSFwrfMM5B5XIzxzS316j206HCojyuscaM7scKqjJJ9AK7PwV4K1WbVINT1K0ktba2cSASrtd2HIAU84zjk1xisVYMpIIOQR2r0TUPGeq+Jv+JL4TsZ8yKFluG4YDofZR7k5+lUnbVbkvXR7CK/8Awk/xIWWA77bTMfOOnyf4ufyr0SsTwp4Zt/DWn+QrCS4lw08oH3j2A9hW3RslEe7ueB/tTnxT4rl8E/CHwMmlS6z4g1b+1pI9UMn2M2mngTMJ/LBfy2k8leBz0yOo4f4z2v7V1loGm/ELx1b/AAul07wDqtv4jceHm1EXxSIlZVXzhsKmJ33A4+UHuK+nJPCHhybxbD46l0xW1y3sH0yK7Mj5S2dw7IFzt5ZQc43cYzjirmsaTp2v6Te6FrFqtzYajbyWt1CxIEkTqVdTjnkEjioXNCN4/Ffm12urW/BRv53KfLKVpfDa3nbW/wCbt5WPF/GXiLRtO/aM+GPiq+v4oNH13w9qen2N9IwWGW5laCWKPf0DOoO3PU8DJqf4n6lY61+0L8JvCumXC3OpaPPqes6hDEdxtLQ2bRJJJj7gZ3Crnqa9D1j4W/D/AMQeCLf4ca54XtL/AMOWlvFa29lcFnESRJsj2uTvVlXgOG3deeaqfDb4M/DH4Q21zbfDrwha6OLwg3EqvJNNLjoGllZnKjnC7sDJwOatKKfKvhTbXd6uSv2s353WnmRrZvrJWfbZRdvl+Ou2hxX7OdzbjX/i9pxmQXUPj++mkg3DesbwwbHK9QrbWwehwfSpvgZGg+I/xnlCKHbxZEpbHJAsYMD9T+Zro/EfwB+EHizxtZfEbXfBNrN4ksJobiG/jnmgcyxEGNnWN1WQrtX74bgAdOK6rRfCnh/w9qGsaro2mrbXWv3S32oyB2bz5xGsYfBJC/IijCgDjPUk1MFyqN+kOX7uSz+fK/TTcdT35NrrLm+/m0/8m+fkeFatpd9qfxS/aA0fRISb3U/BWnRxLGMNJO1rdIn1PQflXXfCf4geB4f2bdC8TSa7YQaTo/h2C2v3aRVFrNDAqSQuv8LhgRt6kkYByK9HsfCXh7TvEuqeMLLTlj1fWYbe3vrnzHJljg3eUu0nauN7fdAznnOBjh9V/Zk+A2t+MG8eap8M9KuNZeX7RJKTIIZZc5LvAGELsTySyEk8nJqeVuEqb2l17WcreukvLYtyTmp9vx0in6ax8zxHwVpM1r4A/ZhsdWsGif8Atya5EUyYIDW9zLE2O3BRh+FetftYf8kj/wC5g0T/ANOEFel6z4S8O6/f6Nqer6Yk9z4fuje6bJvZfs8xjaMsApAPyOww2RznGQCF8UeE/D/jTSTofifTVvrEzwXPlM7J+9hkWSNsqQeHRT1wcYOQSK1lLmqOf99T+Xu6evusw5Hycv8Ac5fn734ao4D40+J9a1G7034L+BL17fxJ4tjdrq9j5bSNJU7bi7Po5z5cfTLt1+WsL9ozwTaeHP2VPEPg7wVYta2WjabbCCKFN5SCCeKSRiP4zsR2YnryT1NdF4//AGZPgh8UfEcni3x34KOqarLEkL3B1O8hyiDCjZFKqjA9BWt8NPgd8Lfg/HqUXw78LDSk1fyxeqby4uRMI923PnSPjG9umM55zWaT5Gtnv9z07aJfi3303UuWpGa1St/we/8AwyXnfx2++HHxa8a/D25vtX/bV0288G6tYNHd3I8H6bDbvaOu1wZxKNnykjOQQfevo3w9pVnoWgaZomnytLa6fZw2sDswJaONAqkkcEkAV5m37Jn7OjeIx4qPwq0oXwlEwQPMLXcP+nYP5GPbZj2r1sKFAVQAAMADtWnNo7df02167v8ApmXLZry/4HTpseMfstXVvJ4Y8Y2KTIbiz8c68lxFn54i10zKGHUZBBFL+zkiDVfi3IFAZviHqIJxyQILfH8zXTX3wC+EGofEC2+Kdx4ItV8UWsy3Md/DNNCTKOkjxo4jdvdlJNdVoHhPw94Wl1WfQdNW0fW9Qk1S/KuzeddOqq0mGJ2khF4GBx05NTT91K+6hy/dya/+Sv003Kl1S2cub7+bT/yZfjsfPesgR6/+1NFGAqHQLOQqBgFjo8mT9TXX6J8MJ/HHwu+GHiPw/wCL7/wv4m8PeHrUadqdtDHOgSa1iEsU0Eg2yxttU4yCCoIIr0mT4d+DZrnxNeS6HG83jGBLbW2Msh+2RJCYVUjdhQIyV+XHXPXmsHxl8APg/wDEDQ9I8OeL/BFrqFjoNutrpoM80ctvCqhQiyo6yFcKvBY5wCeaE7Rsu0F/4CpJ/n917lSabXlzfjy/5Mzfhb4+8b6h458VfDDx+2hX+peGoLO7j1TRUeKKeC48wKk0Ls5hmHllioYghgRgdavxt8e+ONJ8UeC/hn8P9U0jRNU8aS3i/wBs6pCZktI7eNWKxRZAkmYuNqtxweOcjs/h58LvAHwp0d9C+H3hi10azlfzZViLvJK/YvI5Z3IHA3McdqX4h/C/wF8VtFTw/wDEHw1baxYxyCaNJGeN4n6bkkjKuhxwdpGRwaJa269+l/u2/W3S5MdG/wAOtvv37+XyPnrR7Pxpov7V/gTQ/HHxwtfH2pW+mawz28OiW2nPpitApCyCBju34BAfBAQHHzZr0H9l7UbBNN8deF3uI01fS/G2syXlmxxNEktwXicr12spBDdDg4PFdv4T+C3ws8CnSH8JeC7DTX0IXAsZIt5eMzqqyszElpGZUQFnLHCgZrM+IX7OPwT+KmrLr3jrwDZ6hqQUK11HPNayyAAAeY0DoZMAADdnAGBTvy2t2a7by5r/AIW/G5PKndvun32jy/rc5v4439loPxg+C/iPWriO00uDWNTs5buY7Yo5p7FkhVmPALNwM+lev63BPeaJf21mf309rLHEQf4mQgfqRXP/APCpPhqfAafDFvBmmN4XjTYumPFuiX5i24E/Nv3Etvzuyc5zzWJ8PP2cvgr8KdZfxD4D8C22m6k0bRfamuZ7mRFbqEM0j7Mjg7cZFROCnCVN7O+vqu3r5/8AB0U2pRmt1b8G3+pz/wCzL4u8LWf7O3h+W51a0sk8LaebLW1ndYjp9xAWEyzA/cOQW+bGQQe9eNadINJ/Zz+F/jPUIJbXRbD4lR67c3EkZVYNPkvrrZOw6qhEsZz6MDX0D4p/Zp+BfjTxWPG3ib4cabe6wXEkkxeWNJ2B+9LEjCOU+pdWz3zXoF7ouj6jpMugX+l2lxpk8BtpLOWFWheEjHllCNpXHGMYxWjnJz9t9q6dumjUn97S9FfciMVCHsV8Oq8/hcV9yb9X2PGv2rNa0nUvhhYeErDUYLnVfF+s6Vb6PbwuJGuyLuGRnQLnKKili3Qcc8irXlo37YxkZFLL8OFCsRyM6k2cflXQeAf2dPgr8MNck8S+B/AFlp2qSBlF00s07xBshhH5rt5WQSDs25Bx0rsf+ET8Pf8ACWf8Jz/Zqf25/Z/9lfbN7bvsvmeZ5e3O3G/nOM++KINQafnJ/fDlt+Tvp6dx3cZLuor7pKTf6W1PMfiAAn7TfwmkQBXk0zxBG7AcsohhIBPpnnFM/ZaureTwx4xsUmQ3Fn4515LiLPzxFrpmUMOoyCCK9RvvCfh7U/Eel+Lb7TUl1bRYriGwuS7AwJOFEoCg7TuCKMkEjnGMnPK33wC+EGofEC2+Kdx4ItV8UWsy3Md/DNNCTKOkjxo4jdvdlJNTD3XFPa0k/nPmv5/gE1zJtb3T+6Lj+vmeg0UUUDCiiigAooooAKKKKACiiigAooooAKKKKACiiigAooooAKKKKACiiigAooooAKKKKACiiigAooooAKKKKACorr/j2m/65t/Kpaiuv+Pab/rm38qAJaKKKACiiigAooooAKKKKACiiigAooooAKKKKACiiigAooooAKKKKACiiigAooooAKKKKACiiigAooooAKKKKACiiigAooooAKKKKACiiigAooooAKKKKACiiigAooooAKKKKACiiigAooooAKKKKACiiigAooooAKKKKACiiigAooooAKKKKACiiigAooooAKKKKACsmD/j+1L/AK+V/wDRMda1YX2+xtdR1GO6vYIXNwrBZJApI8mPnBNAF+iqn9saR/0FbP8A7/r/AI0f2xpH/QVs/wDv+v8AjQBboqp/bGkf9BWz/wC/6/40f2xpH/QVs/8Av+v+NAFuiqn9saR/0FbP/v8Ar/jR/bGkf9BWz/7/AK/40AW6Kqf2xpH/AEFbP/v+v+NH9saR/wBBWz/7/r/jQBboqp/bGkf9BWz/AO/6/wCNH9saR/0FbP8A7/r/AI0AW6Kqf2xpH/QVs/8Av+v+NH9saR/0FbP/AL/r/jQBboqp/bGkf9BWz/7/AK/40f2xpH/QVs/+/wCv+NAFuiqn9saR/wBBWz/7/r/jR/bGkf8AQVs/+/6/40AW6Kqf2xpH/QVs/wDv+v8AjR/bGkf9BWz/AO/6/wCNAFuiqn9saR/0FbP/AL/r/jR/bGkf9BWz/wC/6/40AW6Kqf2xpH/QVs/+/wCv+NH9saR/0FbP/v8Ar/jQBboqp/bGkf8AQVs/+/6/40f2xpH/AEFbP/v+v+NAFuiqn9saR/0FbP8A7/r/AI0f2xpH/QVs/wDv+v8AjQBboqp/bGkf9BWz/wC/6/40f2xpH/QVs/8Av+v+NAFuiqn9saR/0FbP/v8Ar/jR/bGkf9BWz/7/AK/40AW6Kqf2xpH/AEFbP/v+v+NH9saR/wBBWz/7/r/jQBboqp/bGkf9BWz/AO/6/wCNH9saR/0FbP8A7/r/AI0AW6Kqf2xpH/QVs/8Av+v+NH9saR/0FbP/AL/r/jQBboqp/bGkf9BWz/7/AK/40f2xpH/QVs/+/wCv+NAFuiqn9saR/wBBWz/7/r/jR/bGkf8AQVs/+/6/40AW6Kqf2xpH/QVs/wDv+v8AjR/bGkf9BWz/AO/6/wCNAFuiqn9saR/0FbP/AL/r/jR/bGkf9BWz/wC/6/40AW6Kqf2xpH/QVs/+/wCv+NH9saR/0FbP/v8Ar/jQBboqp/bGkf8AQVs/+/6/40f2xpH/AEFbP/v+v+NAFuiqn9saR/0FbP8A7/r/AI0f2xpH/QVs/wDv+v8AjQBboqp/bGkf9BWz/wC/6/40f2xpH/QVs/8Av+v+NAFuiqn9saR/0FbP/v8Ar/jR/bGkf9BWz/7/AK/40AW6Kqf2xpH/AEFbP/v+v+NH9saR/wBBWz/7/r/jQBboqp/bGkf9BWz/AO/6/wCNH9saR/0FbP8A7/r/AI0AW6Kqf2xpH/QVs/8Av+v+NH9saR/0FbP/AL/r/jQBboqp/bGkf9BWz/7/AK/40f2xpH/QVs/+/wCv+NAFuiqn9saR/wBBWz/7/r/jR/bGkf8AQVs/+/6/40AW6Kqf2xpH/QVs/wDv+v8AjR/bGkf9BWz/AO/6/wCNAFuiqn9saR/0FbP/AL/r/jR/bGkf9BWz/wC/6/40AW6Kqf2xpH/QVs/+/wCv+NH9saR/0FbP/v8Ar/jQBboqp/bGkf8AQVs/+/6/40f2xpH/AEFbP/v+v+NAFuiqn9saR/0FbP8A7/r/AI0f2xpH/QVs/wDv+v8AjQBboqp/bGkf9BWz/wC/6/40f2xpH/QVs/8Av+v+NAFuiqn9saR/0FbP/v8Ar/jR/bGkf9BWz/7/AK/40AW6Kqf2xpH/AEFbP/v+v+NH9saR/wBBWz/7/r/jQBboqp/bGkf9BWz/AO/6/wCNH9saR/0FbP8A7/r/AI0AW6Kqf2xpH/QVs/8Av+v+NH9saR/0FbP/AL/r/jQBboqp/bGkf9BWz/7/AK/40f2xpH/QVs/+/wCv+NAFuiqn9saR/wBBWz/7/r/jR/bGkf8AQVs/+/6/40ALqP8AqYv+vq2/9HJWxXP3mpadcLDDBf20kjXVvhUlUk/vk7A10FABRRRQAVTv9I0vVF26jYQXGBgF0BYD2PUfhVyigDn08BeEkfzBo6Z95ZCPyLYratbO0sYhBZ20UEYOdkaBRn6CpqKACiiigAooooAKKKKACiiigAooooAKKKKACiiigAooooAKKKKACiiigAooooAKKKKACiiigAooooAKKKKACiiigAooooAKKKKACiiigAooooAKKKKACiiigAooooAKKKKACiiigAooooAKKKKACiiigAooooAKKKKACiiigAooooAKiuv+Pab/AK5t/Kpaiuv+Pab/AK5t/KgCWiiigAooooAKKKKACiiigAooooAKKKKACiiigAorxeF/iz438feMtM0D4q/8I9p+gXsFvBb/ANhW13kPCGJ3PhuuepPWtnwZ4m8eaF49b4afEPUrLWXurBtR0zVre2Fu8yo2145Y1+VWGcjb2HfPHHRxntZJODipbN2s9G+jbWi6pdt9DneItJpxdk3G+lr35e999Nj0+iiiuw6AooooAKKKKACisQazrkWp6xFe+GvI0ywgWa0v/tiP9sbaS6+UBuj2kYyc57VD8P8AxaPHfg3S/FosPsX9pQmX7P5vmeXhiuN2Bnp6CojUjJ2W/wDwWv0/XYnnXMo9Xf8AC1/zR0NFFFWUFFZviO+1nTdGuL3w/oX9s38QXybH7Ulv52WAP7xwVXAJPPpir8LSPCjyxeW7KCybs7TjkZ74pJptrt/X9dhX1sPooopj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8Arm38qlqK6/49pv8Arm38qAJaKKKACiiigAooooAKKKKACiiigAooooAKKKKAPn/TfFfjnwv8SPiXN4U+G7+J7YX9vLdSJqsVq0G22BACMpaQkZPyjtjvW58Op9a8b6k3x58TrY2tlDpMttpOnWkzTNDEGLSvK5A+fKlcAfgMc9B8OdJ1Sw8f/EW+vtOube3v9StZLWWWIqk6i3ALITwwB4yO9UfDPhjVPCXjfxH4Mh025fwn4mgl1O0njjJisrl/lngJ6KGzuUe2B3rxaNGtTUG5N6PlTtaMrO2yWlrr3m7O3VprijB+0cpt8ntJXX/b7s9r7269U9kcFomr2vjzR18a+If2kD4b1u93TWml2mtW9vaWC7j5cc0DHMpwAW3YJzg561b1D4h+PPFngf4dX+ja2mnaxq+vNplzcwj9xMVEieYUHDocB9vQkdOlVvD+laX8PNMj8IeNv2cp/EV9YbooNX0rQbe/jvo9x2SSOQGRsEAhsnjNa3xMm1u30b4Y3GkeC7TRtSj19JLfQ/ORYo2EchWLegCruHoMAtz0Nc9LmULtu3NTTS576zjffXmtdNLV312Ryx9pySc3aXLK++9vu32t020LXiDR/Fnwbv8ARvFlr8RvEHiDTbzUrfT9WsNZnE6lZm2+ZBgDyyp6KPzwMVp69H4o+JfxJ1fwVZ+L9T8OaD4Zt7Z7t9JlEN5d3E6F1AlwSiKvYA579RjO1/VvFnxjv9H8JQfDrX/D2m2Wowahq99rEIhUCFt3lQYJEu5ujD8sHNaWvyeJvhp8RtV8bWPhHU/EeheJre2S8j0mLzry0uIFKKRFkb0ZT1BGDnOMDPR7nJrf2PM++3L9/LzfLm8rmzteXs78nu333u7267ct/K/W5B4c1vxn4J17xT8PL3V7nxM2maI2uaLd3fz3TLkr5ExHMh3gYPXH1AFT4UeHk8Y2Wm+Nn+N/irVNUYJdX9jbanGtpFIeWhe1KHYo+7jjOMjGRWr4Kg8U6x4w134va34Vv9Mhk0tdM0vSJAgvpoUfzC7qzBUdm4CkjryehPIeLGh+IOq2f/CG/BbxX4e8VLfxTJr97pi6eluocGR5JUY+b8oYbTnOeOeDUXyuk6l3LonzXS55Wfa/Jy3UtdNWnzE1GlDmV3FN2Wuui26735fXTSx3Gnarqd18RPiVpdzqFxLZ2WnWBtrd5CY4S9vIWKL0XJ5OOtcz8AfBsejeANE+IEvjPxVMkenzzNpMuo7tOUfODth28Yxkc9ea6zQtB1U/E/4h3U9jPBaapZadFa3LxkRykQOrbW6NtJ5A6VhfB/UdY03w7Z/B3xR4B8SWNzZ29zaS6n9kDac6ZchhPuxlg2AADz3pQi+dSkvftLl335pfLZrfpsbWi60HV+FSl368lvyfkUfC3hLx98UfDUfxGvfipr+i6jqitc6ZY6dMI7C1jDHy0liwfO6Akkg84Oapa98RvHmv/CnwbrOjXq2PiK88Sw6VO8R2wzSK0qHcB1RmVWK9O3Sr3hfxX49+F3h2P4b3fwt1/WtQ0sNbaXf6dCHsLuMsfLeWXI8nggEEE8c4of4d+JfD3gP4f6JNaSXuoWni211PUhaoXS3DvK7njoibwC3TvnFTCKk1Gi5KL5FL4r83PDq9b8vNzW8r9DmfOqTtf2nLLm33t92/w26XtoWfHXhnX/hv8LPFGtxfEjxTquq3ENuWuLq9wkD+eoY26KB5IO4jAJ4wKs/FHxdcSeJ9D+H7+PYfB1heae2palqrXMcE7oGCJDDJIQEZjuJI5wPQEHpPjlpepa18K9e03SLCe9u5o4vLggjLyPiZCcKOTwCePSub+KXhC7XxNofxAHgO28Y2Nlp76dqOkyQRzTKhYOs0KSAhmU7gQOcHjqSKxUKkG4017q5b72t7/bW17X8t9LnRWhKmmqV9vP8AmV/O9r+fbWxQ8FeJE8NfEjSvBuhfFRvHOia9b3Lf6TqMV9d2E8Sb8tKnVHGQAccg46c1PAOmXPxQmutc1z4yeKNP1+O9nWbQtK1JLVLFI5CqxtbsrFuAPmI5zg5IJrpvhzqGiX3iFpPDPwEu/ClvHbv5+pX2kwabMW42xIijdIG7ncAMc1yvxK1HTfHcV5pVt8A/GP8Awk7/ALqx1WbS47ZYJxwkhvEkPyKcHqVOPxrNv2dKnOXvWvaK5tdVaz3urWV+jsmkZJL2bbel9vetstL7769Ve+l1p72ilEVS5YgAbm6n3OKdVHQ7e/tNF0+01W5+03sNrFHczZz5koQB2/FgT+NXq9+Ss2j0YO8U7WCiiipKCiiigAooooAKKKKACiiigAooooAKKKKACiiigAooooAKKKKACiiigAooooAKKKKACiiigAooooAKKKKACiiigAooooAKKKKACiiigAooooAKKKKACiiigAooooAKKKq6nqmmaLp8+razqNrYWNqhknubqZYookHVmdiAo9yaALVFICCAQcg0t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cx4w8FL4s1Hw3qB1E2p8PaompBRFvE21WXZ1G373Xnp0rp6KmUFO3N0afzTTX3NIUoqacXswoooqhhRRRQAUUUUAFFFFABRRRQAUUUUAFFFFABRRRQAUUUUAFFFFABRRRQAUUUUAFFFFABRRRQAUUUUAFFFFABRRRQAUUUUAFFFFABRRRQAUUUUAFFFFABRRRQAUUUUAFFFFABRRRQAUUUUAFFFFABXzt+0FpEvxW+M3w++Aera9qth4S1bS9W1/X7XTbt7WTVEtjBHDaySxkOIi07MwBGdo6HBH0TXg3jZo7T9sz4YT3MqRre+DvEdrb7jjzJVms5Cg9TsBbHopPaptzVIRautfwjJr8UmEm405Sjvp+Mop/g2U/Cf7JWh/Bf4g+GPFH7PN/d+FdCS4mh8VeH7jWLy6stStHhfZIkczSYuEm8shtyjaX57N2nxW/ae+A3wR1Wz0L4ofEjT9F1G/AeG08qa4mCE4DukKOY0JBwzhVODzwa8m8bfDbV/hf+0D8M/EukfHX4qaqPGvjK8hvfDmq+J2n0pLU2N3Oyw2qquI43WMKGLBRt74Ndb+zZpWh3XjX43a/dWlvP4gufHt5p99cSqGuDZRW8AtoWJ5EQRiVXpyTThKVVWvsm3fy5NF5e+vSz0CajTltvZL58+r/8Afrpqey2XjHwnqPhZPHFj4l0yfw7Jam+XVUukNobcDJl83O0KACSc4GDmvP/AIaftV/s9/GDxNP4O+HXxQ0zV9Zt95+x+XNA8wXJYw+ciCcAAkmMsMDPTmvmXVbDQrT4K/EzwZaiKDwLF8dLLSvssTbLKLTJL3TzdQKRhUh815gyghQSw46V7h+1vovh7TPAngjVNP06zs9Y0Pxv4bg8OyQRLHLbs9/DHJDBtGQrQGQFBwVHI4qoNT5J/Zk4JLqudQd36c6VutnqhVL0+ePWKk/J8rktvPlfXS63Oz+K/wC0z8CfgfqNlo/xR+I2n6Jf6goeC0MU1xPsJwHeOFHaNCQQHcBTg88GvNv2n/iv8OfiP+zN8XNO8B+L9P16XRtEt5L17FzLFGtwVeEiUDY+5QT8rHHfFYOo/Gj4Q/s7/tIfFe/+L+o/Y5PFEei3On6pBp0+obYPsnlCwlMCSPA5khkkWNwFZXDDvXMavp2o2v7CHxi1aTwve+GtG8Qalq+s+HtHvIPIls9Mnuo2iBh/5ZB28yQJ0AkGOKiPv05N/wAt79E7pcvrq/ufQ3p+5XppfzRVutrX5vTZfNa30Pqj4i/F34a/BjwpD4q+J/i+x0DTW2xRyXBZnmk252RRIGkkbAJ2opOAT0pfhZ8Zvhf8bNCfxJ8LfGVj4gsYXEcxg3pLA55CyxSBZIyQCRuUZHSvnf4xR/GvUf2u/Dtt8HYfh1cappnw8N5Zr44S7a3gL3zJcSWn2b5hOVECsf7hx357j4JfCf476b8ZNf8AjF8bJfhtaXmqaFDov2XwTHerHeMk5kW4uvtIBaRFJRSMna2OMc6QXP70tnzfLlcl87tW6Wv1tryr3IKMdWlH58yi/lZO/W9ulz6EoooqTQ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iuv8Aj2m/65t/Kpaiuv8Aj2m/65t/KgCWiiigAooooAKKKKACiiigAooooAKKKKACiiigDP8A7Dsv+e+of+DC4/8Ai6P7Dsv+e+of+DC4/wDi60KKAM/+w7L/AJ76h/4MLj/4uj+w7L/nvqH/AIMLj/4utCigDP8A7Dsv+e+of+DC4/8Ai6P7Dsv+e+of+DC4/wDi60KKAM/+w7L/AJ76h/4MLj/4uj+w7L/nvqH/AIMLj/4utCigDP8A7Dsv+e+of+DC4/8Ai6P7Dsv+e+of+DC4/wDi60KKAM/+w7L/AJ76h/4MLj/4uj+w7L/nvqH/AIMLj/4utCigDP8A7Dsv+e+of+DC4/8Ai6P7Dsv+e+of+DC4/wDi60KKAM/+w7L/AJ76h/4MLj/4uj+w7L/nvqH/AIMLj/4utCigDP8A7Dsv+e+of+DC4/8Ai6P7Dsv+e+of+DC4/wDi60KKAM/+w7L/AJ76h/4MLj/4uj+w7L/nvqH/AIMLj/4utCigDP8A7Dsv+e+of+DC4/8Ai6P7Dsv+e+of+DC4/wDi60KKAM/+w7L/AJ76h/4MLj/4uj+w7L/nvqH/AIMLj/4utCigDP8A7Dsv+e+of+DC4/8Ai6P7Dsv+e+of+DC4/wDi60KKAM/+w7L/AJ76h/4MLj/4uj+w7L/nvqH/AIMLj/4utCigDP8A7Dsv+e+of+DC4/8Ai6P7Dsv+e+of+DC4/wDi60KKAM/+w7L/AJ76h/4MLj/4uj+w7L/nvqH/AIMLj/4utCigDP8A7Dsv+e+of+DC4/8Ai6P7Dsv+e+of+DC4/wDi60KKAM/+w7L/AJ76h/4MLj/4uj+w7L/nvqH/AIMLj/4utCigDP8A7Dsv+e+of+DC4/8Ai6P7Dsv+e+of+DC4/wDi60KKAM/+w7L/AJ76h/4MLj/4uj+w7L/nvqH/AIMLj/4utCigDP8A7Dsv+e+of+DC4/8Ai6P7Dsv+e+of+DC4/wDi60KKAM/+w7L/AJ76h/4MLj/4uj+w7L/nvqH/AIMLj/4utCigDP8A7Dsv+e+of+DC4/8Ai6P7Dsv+e+of+DC4/wDi60KKAK9pYw2W/wAl7ht+M+bcSS9PTexx17VYoooAKKKKACiiigAooooAKKKKACiiigAooooAK4L4vfBPwN8a9Hs9M8Xxahb3WlXH2zStV0u8e01DTbjGPNgmTlWxwQQVPGQcDHe1hfYLG61HUZLqygmcXCqGkjDEDyY+MkUnFS3Gm1secfC39lnwP8M/FSePL7xb448d+J7aCS1stY8Za8+p3FjBJ/rI4MhUQN0J27sZGcEgt+Jv7K/gX4keLZfHVn4t8ceB9dvoo7fVr3wfrr6Y2rwxjEcd2ArLIFBIDYDY43YAA9N/sfSP+gVZ/wDfhf8ACj+x9I/6BVn/AN+F/wAKcvetfpt/Xn179RL3b267/wBfl2Oe0v4IfCzSPhW3wVtPB9mfBslo9nNpshZxMjks7O5O9pCxLGTO7d8wIIBriPAH7Ifw78CeLNP8X3nizx54wuNCZm0C08VeIZNRtNDJXb/okTABCF+UFtxAAwQRmvWP7H0j/oFWf/fhf8KP7H0j/oFWf/fhf8Kd3zc/X+vy6dhNJx5Ht/X59e/U+VYPGXhq1+PvxVvfGH7RkHwY1VNRtLJNHabT7ddWtYbZBBqMjanHLHK0its/0cR7ViUMSea7b4b6lJ+1N8NfiT8PPGfiaLxH4TGptoOneLNEtRYnVrYRRSSOgbzI2eOUtGZUHlvtyFHNe6f2PpH/AECrP/vwv+FH9j6R/wBAqz/78L/hSh7sVF66W+emv4PTbXtZFSk+fnjprf8APT5afd31OR+LnwE8CfGWz0v/AISKTV9L1fQXaTR9e0O/ex1PTmZdrmGdOgYcFSCpwDjIBqL4QfATw58H59R1O28XeM/FutapHHBc6z4s1uTUrxoIyxSFWIVUQFmOFUEk8k4GOz/sfSP+gVZ/9+F/wo/sfSP+gVZ/9+F/woj7t7dSWk0ovZf0vu6GzRWN/Y+kf9Aqz/78L/hR/Y+kf9Aqz/78L/hQM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xv7H0j/oFWf/AH4X/Cj+x9I/6BVn/wB+F/woA2aK5+803TrdYZoLC2jkW6t8MkSgj98ncCugoAKKKKACiiigAooooAKKKKACiiigAooooAKKKKACiiigAooooAKKKKACiiigAooooAKKKKACiiigAooooAKKKKACiiigAooooAKKKKACiiigAooooAKKKKACiiigAooooAKKKKACiiigAooooAKKKKACiiigAooooAKKKKACiiigAooooAKKKKACiiigAqK6/wCPab/rm38qlqK6/wCPab/rm38qAJaKKKACiiigAooooAKKKKACiiigAooooAKKKKACiiigAooooAKKKKACiiigAooooAKKKKACiiigAooooAKK5u8+Ing+zuJbRdVe9ngYpNHp1rNfNCw6q4gR9h9mxVzRfF/hrxBO9ppWrwyXcS75LRwYrmNc4y0LgSKM9yoqYzjJ2iyeeN7XNiiiiqKCiiigAooooAKKKKACiiigAooooAKKKKACiiigAooooAKKKKACiiigAooooAKKKKACiiigAooooAKKKKACiiigAooooAKKKKACiiigAooooAKyYP8Aj+1L/r5X/wBEx1rVkwf8f2pf9fK/+iY6ALFFFFABRRRQAUUUUAFFFFABRRRQAUUUUAFFFFABRRRQAUUUUAFFFFABRRRQAUUUUAFFFFABRRRQAUUUUAFFFFABRRRQAUUUUAFFFFABRRRQAUUUUAFFFFABRRRQAUUUUAFFFFABRRRQAUUUUAFFFFABRRRQAUUUUAFFFFABRRRQAUUUUAFFFFABRRRQAUUUUAFFFFABRRRQAUUUUAFFFFABRRRQAUUUUAFFFFABRRRQBV1H/Uxf9fVt/wCjkrYrH1H/AFMX/X1bf+jkrYoAKKKKAK1/qFnpdq97f3Cwwp1Zv5Adz7VxreNfEmvSvF4S0MtCuQZ5x/8AXCg+xJqCSOTx/wCKZYHkYaRphwQpwHPT8yQfwFdW2pW1leR+HdIs43uEh83yt3lxxRg45IBOTnoAffFJaq76jemhzmz4rRATebazf9MsRD+g/nU1j4/ntLtdO8W6W2nzN0lVTsPvg5OPcEitHS/Fz3V1f22p2MWn/wBmjM+64LsB6gBACPfPcVHFqHh/x1b3WlTrGzRO4jwcttGAJVOBjOelPXoL1OlR0kRZI3DKwBVlOQR6inVw/gu+vNG1a58GanKXMOXtXPdeuB7Ec+3NdxT80HkwoorjPh58WvCHxPvfEth4XmuHl8K6rJpF95yKoaVP448McxkhgCcElW46Epauy9fyX6oHor/L8/8AJnZ0UUUAFFU9P1jSNWe7j0rVbO9awuGtLtbedZDbzqAWik2k7HAZSVOCAR61j+FvHmjeLtZ8S6HpcF2k/hXUF0y9aZFVHlMKS5jIYkrtkAyQDkHjGCTd28r/AC01/FfeD039Pnr/AJM6SiiigAooqjrGu6J4dsv7S8QaxY6ZaeYkXn3lwkMe9ztVdzkDJJAA7k0AXqKKKACiiigAoqnpmsaTrUUs+j6paX8UE8ltK9tOsqxzRna8bFScMpGCp5B4NY3gzx9ovjm48Q2+jwXcbeGtZm0O7NwiqHuIkRmaPDHKYkABODkHjoSLV2Xa/wAtP8194dL+dvnr/kzpaKgvr+x0uyn1LU7yC0tLWNpp7ieQRxxRqMszM2AqgAkk8Cixv7HVLKDUtMvILu0uo1mguIJBJHLGwyrKy5DKQQQRwaAJ6KKKACiiigAooooAKKKKACiiigAooqnpmsaTrUUs+j6paX8UE8ltK9tOsqxzRna8bFScMpGCp5B4NAFyiiigAooooAKKKKACiiigAooooAKKKKACiiigAooooAKKKKACiiigAooooAKKKKACiiigAooooAKKKKACiiigAqK6/wCPab/rm38qlqK6/wCPab/rm38qAJaKKKACiiigAooooAKKKKACiiigAooooAKKKKAPKP2g/wC0de0TSPhrok5jv/Fd95RYfw28K+bI30BCfnXUfCTxJJ4r+HeiardMTdrbi2uwxywniJjk3e5Kk/jXmev/ABV8A6L8fb288ZeIFsoPDelLYWK/Z5ps3MxDzOPLRsEJtQ5/pV34I+OvDOo+JPHuieEtUS9003Z12wbyZIuJlHnLtdVICyAdv4q8bC4yg8RNxmm582iabXs9ErdFZTl80cLqxeKXvK9+S1+6ve3lL3f609U1Xxt4M0G8Gn654u0XTrpgCILu/ihkIPQ7WYGr97q+labYHVdR1O0tbJVDm5mmVIgp6HeTjB+teRfA/wCHvgrxH8P7Pxf4m8MabrWsa7LcXl7d6lax3LvIZnXguDtGFHAqfxh4Z0TxH8X/AAn4H1TToH8PaXo1xqMOmLGFtjMriNdyDgqo6L069iRXWq9dRjzRXNJq2rstG3fTok9t3ppuaRrzlT9tZcrtbvq0lf70328z07RfE/hrxIsj+HfEOmaqsOBIbK7jnCZ6Z2E4qN/F/hOPWB4efxRpC6qWCixN7ELgseg8vduz+Fcx4z0Xw78O/AfifxH4L8M6To+oQ6VOUnsLGKB8hSRyignBwcHuK5W0+Cvw7k+DytL4ft31GbSRqD6oVze/aTF5nmCb7w+bnbnHbFKpiK8FK0U3BJy1fXmslp/de+2i13L5qzlGmkuZ39NLf5nr91qWnWU9tbXt/bW8145ito5ZVRpnAyVQE5Y4BOB2FLe6jp+mpHJqN9b2qzSpBG00qoHlY4VBk8sTwAOTXhK6zqHiDS/gdrGqzma7ub7M0rdXYQMNx9ScZJ9a7H498+H/AA6B1PijTP8A0Ya0eJ92UktpqHyag7/+T/gRHE89KVVLaHN+DdvwO7v/ABL4c0pbptU1/TbNbIIbk3F3HGIA/wBzfuI27sHGcZxxVjTtU03WLJNR0fUbW+tZQTHPbTLLG+PRlJBrx/T/AAP4d8XfHvxrd+JdPi1KDTrXTTFZ3K+ZbmR4SPMaM/KxABAyDjcav+D9DsPAnxt1nwp4bj+yaNq+hR6y1gnEMNyJ/KJjX+EFeoHH4AYzpYmrNrmikpOSWuqcebfTqovbbTzs3WkpN2XKml562V/vf6l/4OfFDT/FXhmwt/EPjDSbjxJPPco9p9ogjuCFmcKPJXB+4B/D05967K+8beDNL1EaPqfi7RbS/OALWe/ijm56fIzBufpXnX7PPhPws/gLS/EjeGtKOri5vSL82cZuQftEij97jd93jr04rmfDNp8P/AkNzpvxn+HKR6lJfzSTeItR0oX9petJKSjC42v5ZII+VtoGMnkmsaGJrwo0fa2u0m227bR0v/M7vfton0yjVqQp8ztu9XfRa7/1Y+hAQRkUtRwNA8Eb2zI0LIDGUIKlccYxxjFSV6z0Z2p3VwrkNaE/i/xDL4RjuZYdJ0+JJtXaJyj3LyZMdqGGCq7RvfByQUXoxrr65XwaWTW/F9vO4M41lZSO/lNaW/ln6YUj8DWckpSUZbb+u2n43+WuhM9ku7t+Df6W+Ya94k0z4dx6ZBNoi2fh1v8ARpL22CrBpzZAjEkYHyxsSRvHCnGcA5rT13w5o3im0iW9jy8R820vIG2z2z9pIpByp+nBHByCRUfjLX/D/hzw/dX/AIm2PZOvkG3MfmNdM/AhSP8AjZugXv8ATNYPwi8Pa/4d8MyQa15lrBcXLz6dpckvnNplq33LcyHliPT+HOB0rNNzqSpy1W9+3l69V109GQ3yzUFqn07f8B7eu11e2z4Q1fULyG80fXHR9V0af7LcyIoVZ1Kho5wo6B0IJHZgwHSugrl9KZZPiJ4heH7kenadDKQOPN3XDYz6hHT8CK6itYtta/10Lhs1/X9dAoooqiwooooAKKKKACiiigAooooAKKKKACiiigAooooAKKKKACiiigAooooAKKKKACiiigAooooAKKKKACiiigAooooAKKKKACiiigAooooAKyYP+P7Uv+vlf/RMda1ZMH/H9qX/AF8r/wCiY6ALFFFFABRRRQAUUUUAFFFFABRRRQAUUUUAFFFFABRRRQAUUUUAFFFFABRRRQAUUUUAFFFFABRRRQAUUUUAFFFFABRRRQAUUUUAFFFFABRRRQAUUUUAFFFFABRRRQAUUUUAFFFFABRRRQAUUUUAFFFFABRRRQAUUUUAFFFFABRRRQAUUUUAFFFFABRRRQAUUUUAFFFFABRRRQAUUUUAFFFFABRRRQAUUUUAFFFFABRRRQBV1H/Uxf8AX1bf+jkrYrH1H/Uxf9fVt/6OStigAqrqkz2+mXdxGcNHBI6/UKTVqo54UuIZIJPuyKUb6EYpS1THHRnJ/C6FE8OyTADfLcuWPfgAD/PvVrWNIvrDWn8XaZJHIUtytxbSEr5iAfwsAcHgcY6isr4dXbabdah4VvSEngmaSMH+Ls2PyBHsTSxXVlY+JtUk8YwnDuPsMtxGXiEQJ4XggHGP171Undprt+glommaHg2ex1m5vvEqSILu7KpJArZMCKMAHpnOM5xj8jXRWdhbWAmFshXz5mnfJJy7dTXN6XY2Vz4pXWtAhMVl9mZLh1jKRyuTwFBAz0ySOOB3rrKOi/r+u4urOE8XYtfHGgXcXDyMsbY7jfj+TGu7rz95R4n+IsJtjuttJXLOOhKknP8A30QPwr0CkvhXzHL4vuOS+LXjaH4c/DTxJ42lYbtJ06WaBT/HORtiT/gUjIv414d8H/Bj/Aj4j+BtEuFMaeP/AAkbXUz/AM9NctWNyzse7Mk84Geuz2rov2pz4p8Vy+CfhD4GTSpdZ8Qat/a0keqGT7GbTTwJmE/lgv5bSeSvA56ZHUcP8Z7X9q6y0DTfiF46t/hdLp3gHVbfxG48PNqIvikRKyqvnDYVMTvuBx8oPcUqbSlzy0V7Xe1rNN/Lmd/OKHUTlHkWul/ndNL/AMlXykz6E1L4hJp3xT0T4ZHSmkbWdJvNUF752BF5EkSeXs287vMJzuGNvQ54PGHxDTwl4x8F+E30lrr/AITC9ubMXAm2fZfJt2m3bdp3527cZXGc84wfO/GXiLRtO/aM+GPiq+v4oNH13w9qen2N9IwWGW5laCWKPf0DOoO3PU8DJqf4n6lY61+0L8JvCumXC3OpaPPqes6hDEdxtLQ2bRJJJj7gZ3CrnqacU7RT3u0/lJ3+6Kv6ak3T52trXXzirffLT108jjPhB4v+KWj/ABH+Iuh+Ffg//wAJD4fu/iHd/b9c/wCEgt7T7DuWBZP9HdS8uxAH+U/NnA5FR+FviV4o8LfFL4u+Hfh/8MtR8b6/P4mjvJLWK9isba2tvscCh5bmb5FZmDBUAJbY3QCu6/Zzubca/wDF7TjMguofH99NJBuG9Y3hg2OV6hW2tg9Dg+lTfAyNB8R/jPKEUO3iyJS2OSBYwYH6n8zU018C/wCnS/8AcenovS/n1LrNc0n/ANPH/wC36/1/wDo/hb8Y9H+I+i6tdX2lXfhrWPDUxttf0nUSBLp8oXdksOHjKglZBgEAnArz9v2ofFd9ZTeOPDHwC8Sav8O7Yu0niJb6CG4lgQ4eeGxf95LHwSG3DIBJxggVNW0u+1P4pftAaPokJN7qfgrTo4ljGGkna1ukT6noPyrrvhP8QPA8P7NuheJpNdsINJ0fw7BbX7tIqi1mhgVJIXX+FwwI29SSMA5FJz9yVVfZS06N+8n52vHTXruPktONPe7367Ra8r+926bE/wAQf2i/CPgXw94O8W21jea7pPjO4ENlJp6l5WDQPJGEixud3YJGE+U7n5IxisTxD8VPEf8Awru/8RfF/wDZ/h06zj1fTLWx0zUNVtb/AO1rPcpGs7KqMIWjLK21gTkYBHWvNPBWkzWvgD9mGx1awaJ/7cmuRFMmCA1vcyxNjtwUYfhXrX7WH/JI/wDuYNE/9OEFbOKhVcf+nij8rw/HV/1Y53Nunf8AuOXq7S/DRf1e+t8RPHvxq8N+IBp3gD4Bf8Jjpf2dJDqP/CVWmn4lJO6PypVLcAA7uhz7Vk/C/wDaDuvF3gfxV8QPiB4IXwXpPha5mtpZ/wC1U1CO4MIPnGN40UMFYBAV3BmOFJIIq78afE+tajd6b8F/Al69v4k8Wxu11ex8tpGkqdtxdn0c58uPpl26/LWF+0Z4JtPDn7KniHwd4KsWtbLRtNthBFCm8pBBPFJIxH8Z2I7MT15J6msb8sJSfon89X0Vlt566px16IxU6kIel/T8dXv5aaWaK7/tL+MtKt4/GHjD9n7xJofw/mKMNfkv7ea5ghcgJNPYJ+9iTkFjk4HY8Cvd4J4bmGO5t5VkilUOjqcqykZBB7givma++HHxa8a/D25vtX/bV0288G6tYNHd3I8H6bDbvaOu1wZxKNnykjOQQfevo3w9pVnoWgaZomnytLa6fZw2sDswJaONAqkkcEkAVs0kmnun8+u/T7vPTQxUnLla6r5dNuvffyPnD9nXxh8U7LU9c8N6T8Hv7R8Kz+OdaFz4l/4SG2h+zhrt95+yMvmPt9jz2qn8PPib4v8ADHij4q+G/h38KdR8caz/AMJ3qF9dRR38Wn21rbtFCql7iYFS7Mj7Y1BJCsTjjPof7LV1byeGPGNikyG4s/HOvJcRZ+eItdMyhh1GQQRS/s5Ig1X4tyBQGb4h6iCcckCC3x/M1nSTtFf9O1/7j0+X3+Zo9pP/AKeP/wBya/1p5Gho3xs8M+OvhL4s8W3fhW4SbwzaX0PiDw1qiKJYZ4IWeS2kBBVldRw2CCDyMgqK2rfGiLwx4K8Cw+BvhrPrGueMNOjn0Twzp88VtFBCsCSOHmZRHFFGrqu7bySAABnHCayBHr/7U0UYCodAs5CoGAWOjyZP1Ndfonwwn8cfC74YeI/D/i+/8L+JvD3h61GnanbQxzoEmtYhLFNBINssbbVOMggqCCKq105eVN6eak3a/nbfptqDXLyr/Hv/ANuW28nrbd+R3nw28U+P/FGn3U3xB+F03gq8gkVYoG1i21FJ0I+8rwnjBGCGUdRjPOJviN4t8ReD9DivfCngHUvF+qXVwttb6fZzRwAMVZt8s0h2xRjbgsQeSoxzXLfC3x9431Dxz4q+GHj9tCv9S8NQWd3Hqmio8UU8Fx5gVJoXZzDMPLLFQxBDAjA61fjb498caT4o8F/DP4f6ppGiap40lvF/tnVITMlpHbxqxWKLIEkzFxtVuODxzkKXvW5eu1vx39HcUdG1Lpvf0v0+RY+G/wAa9a8TeL5/h18RvhtfeBfFK2X9pWtnNfxX1veWoYKzxXEQCsykjcmMgH64ydb+P3jLUfFOseGvg18FdQ8dx+HLo2Gq6i2s22l2sV0AC0MTzA+ay5wwGMH2IJ880ez8aaL+1f4E0Pxx8cLXx9qVvpmsM9vDoltpz6YrQKQsggY7t+AQHwQEBx82a9B/Ze1GwTTfHXhd7iNNX0vxtrMl5ZscTRJLcF4nK9drKQQ3Q4ODxTS5uV/3ZPTyny9fLfz20Jbcbq32kvS8ebp57X6HQeMPjRP4E8E6LrfiTwFq0XifxBcrp9h4Wtp4Lm6mvDn5BLGxj2ALuMmeFIyM/LUvw68e/FzxHqk1n8Q/gVceDLNYjJFfDxJZajGzD+BljKupI6EKw45xXNfHG/stB+MHwX8R61cR2mlwaxqdnLdzHbFHNPYskKsx4BZuBn0r1/W4J7zRL+2sz++ntZY4iD/EyED9SKic+WEqiV99PRLTvfr8189OW8owva6Tv82vS2h4nL+0x4r1lr3xB8NfgTr3i3wVpk0kVzr8OoQWzTiJiJXtLVxvuVGCAVIyQRxiuu1L47eHF8L+BfGPhq1bWNL8da5Z6NbSCXyWt/PEmXZSpyyNGVKcc554rC/Zl8XeFrP9nbw/Lc6taWSeFtPNlrazusR0+4gLCZZgfuHILfNjIIPevGtOkGk/s5/C/wAZ6hBLa6LYfEqPXbm4kjKrBp8l9dbJ2HVUIljOfRga1SjGqqbd1eOvk5JenvK7Xknq91CblTdS1naWnZqLfreLST7trRbP6d+LPxEj+Fngi68aS6S2pLa3Npbm3Wbyi3nXEcO7dtb7vmbsY5xjjORy3xE+Pb+CfiJD8LtH8A6p4l1/UNFGq6bb2UyILiQzNH5bs42woAjO0rHAAxgkgVj/ALVmtaTqXwwsPCVhqMFzqvi/WdKt9Ht4XEjXZF3DIzoFzlFRSxboOOeRVry0b9sYyMill+HChWI5GdSbOPyqYR52k/5pL7oc35jbSjJ+UWvnPl/I1fhl8bb3xd4pvfh3498A33gfxjZ2ov10y5u47uG6tC23zYLiMBZMHhgBwT3w2PM/2dfGHxTstT1zw3pPwe/tHwrP451oXPiX/hIbaH7OGu33n7Iy+Y+32PPau6+IACftN/CaRAFeTTPEEbsByyiGEgE+mecUz9lq6t5PDHjGxSZDcWfjnXkuIs/PEWumZQw6jIIIop6yU7fZlddHapFevTvuRUvbl/vL5Xg36f8AAPaKKKKRYUUUUAFFFFABRRRQAUUUUAFFFFABRRRQAUUUUAFFFFABRRRQAUUUUAFFFFABRRRQAUUUUAFFFFABRRRQAVFdf8e03/XNv5VLUV1/x7Tf9c2/lQBLRRRQAUUUUAFFFFABRRRQAUUUUAFFFFABRRRQBx/wy8G6l4P0nUf7cure51XV9UudTvJbcsULSN8qgsAcBQvbrn603W/BV/efEnQPHGm3NtHDaWV1p2qRSFt08DjdGFABBxJknJHB79K7KisVQgoQp20ja3yVvy0fcz9nHl5fO/zvzfnqeQaR4F+NHw+WXw/8Pdd8J33h0TvLZxa5Hcie0R2LGJTDwygk8k/lWx4w8A+NNYudB8Z+H9f0ux8YaNA8ErPbyfYLyN8b4mXczqueQck9ehwR6PRWSwVOMOS7tpbV3VtrP+rrR6ELDwScdbPpfTe+nbXVduhw+h6R8StdsNT0j4rN4Tk0++tXthDosdyHYOMMWeVuBgngLnODnjnkR8OPjdDop+Hlt470L/hGNn2RNRe2l/tVLTGPKAH7okL8u7Occ5FezUUTwVOokpN7Wer95dn33fpdpaNg6CaWruut9dfP5I4HxT8J7LUvBujeHfDOoPpF74YeGfRb3aHMMsYwN4/iDDO7659qyLHwD8TvFXiDSNT+K2vaC1hoE63lrp+iRzBLm5X7kszS4Py9Qo4+nf1WireGpyq+1d907X0urWdtrqy+5dkEsNTkktla1l2XR+X/AA2xyWgeEL/SfiF4q8Wz3Fu9rrsVikEaFvMQwxsrbgRjByMYJ79KT/hD9QPxWPjs3Fv9h/sAaUIst5vm/aDJuxjG3HvnPbvXXUVUaEI8tvstterun/6Uy3Si013afzTT/Q8v8B+Cfid4B1L/AIR6x1fw5eeDVup54jcRzjUYUkLOIxt/dkBz1JyRnpwBX8SeG/j74qtL7wxqGr+ArbRdRRrae6trW7N2IG4YrG7Mm7b6tx6969YorH6jTdNUW3yrS13qtrPyt8/Mn2CSaTa1vuU9I0y30XSbLR7UsYLC3jtoy5yxRFCjPvgVcoortbcndmsYqCUY7IK5jX9N1TTdZTxh4dtPtc3ki11GwVgjXcCklGjJIXzYyzbQxAYOykjgjp6KiSuDSkrM4xdb+GniTWrHVb3UbIaxpAfyLa/mNvcWhcDcTbyFSrYGAxXOM4ODVq7+IGj3Dtp/hKSPxFqZ+UQWMokiib1nmXKQqP8AaO4/wqx4robvT7C/VVvrK3uQpyoljVwD7ZFSwww28Sw28SRRoMKiKFVR6ADpS5Xa17d7L+v1J5ZLVNX9P6/roZPhbQZdC0+QX1yLrUb6Zru/uAMCSdsA7R2RVCoo7Ko75rZooq0klZFRXKrBRRRQMKKKKACiiigAooooAKKKKACiiigAooooAKKKKACiiigAooooAKKKKACiiigAooooAKKKKACiiigAooooAKKKKACiiigAooooAKKKKACsmD/j+1L/AK+V/wDRMda1ZMH/AB/al/18r/6JjoAsUUUUAFFFFABRRRQAUUUUAFFFFABRRRQAUUUUAFFFFABRRRQAUUUUAFFFFABRRRQAUUUUAFFFFABRRRQAUUUUAFFFFABRRRQAUUUUAFFFFABRRRQAUUUUAFFFFABRRRQAUUUUAFFFFABRRRQAUUUUAFFFFABRRRQAUUUUAFFFFABRRRQAUUUUAFFFFABRRRQAUUUUAFFFFABRRRQAUUUUAFFFFABRRRQAUUUUAFFFFAFXUf8AUxf9fVt/6OStisfUf9TF/wBfVt/6OStigAooooA5Lxh4Uur64j1/QX8rUrfBwCB5gHTn1HTnqOKr6V8SLZD9h8TWstjdx/K7eWSpPuv3lP4Gu1qnf6RpeqLt1GwguMDALoCwHseo/ChaaA9TNbx14TRN51mMj2RyfyAzXO6p401LxK7aL4Qsp/3g2yXDDBCng47KPcnP0NdAngLwkj+YNHTPvLIR+RbFbVrZ2ljEILO2igjBzsjQKM/QUWT3C7WxleFPDNv4a0/yFYSXEuGnlA+8ewHsK26KKbdxJWMeTwh4cm8Ww+OpdMVtct7B9MiuzI+UtncOyBc7eWUHON3GM44q5rGk6dr+k3uhaxarc2Go28lrdQsSBJE6lXU455BI4q5RUtJrle3+ZSbT5lucrrHwt+H/AIg8EW/w41zwvaX/AIctLeK1t7K4LOIkiTZHtcnerKvAcNu6881U+G3wZ+GPwhtrm2+HXhC10cXhBuJVeSaaXHQNLKzOVHOF3YGTgc12tFVd3cur38/Umyso9FsefeI/gD8IPFnjay+I2u+CbWbxJYTQ3EN/HPNA5liIMbOsbqshXav3w3AA6cV1Wi+FPD/h7UNY1XRtNW2utfulvtRkDs3nziNYw+CSF+RFGFAHGepJrXopLRWX9Xtf8l9yG9Xd/wBf1cyLHwl4e07xLqnjCy05Y9X1mG3t7658xyZY4N3lLtJ2rje33QM55zgY4fVf2ZPgNrfjBvHmqfDPSrjWXl+0SSkyCGWXOS7wBhC7E8kshJPJya9PooWjTW6B6pp9TH1nwl4d1+/0bU9X0xJ7nw/dG902Tey/Z5jG0ZYBSAfkdhhsjnOMgEL4o8J+H/GmknQ/E+mrfWJngufKZ2T97DIskbZUg8Oinrg4wcgkVr0Ubfff59/XRfcFv8vl2/Fnl3j/APZk+CHxR8RyeLfHfgo6pqssSQvcHU7yHKIMKNkUqqMD0Fa3w0+B3wt+D8epRfDvwsNKTV/LF6pvLi5Ewj3bc+dI+Mb26YznnNd3RQvdTS2YP3tWeRt+yZ+zo3iMeKj8KtKF8JRMEDzC13D/AKdg/kY9tmPavWwoUBVAAAwAO1LRRsuXoD1fM9zz6++AXwg1D4gW3xTuPBFqvii1mW5jv4ZpoSZR0keNHEbt7spJrqtA8J+HvC0uqz6Dpq2j63qEmqX5V2bzrp1VWkwxO0kIvAwOOnJrXooXuqy2/wCG/wAl9yB6u7/rf/N/eznJPh34NmufE15LocbzeMYEttbYyyH7ZEkJhVSN2FAjJX5cdc9eawfGXwA+D/xA0PSPDni/wRa6hY6Dbra6aDPNHLbwqoUIsqOshXCrwWOcAnmvQaKVk/w/Db7ruw7v+vP/AIZfccr8PPhd4A+FOjvoXw+8MWujWcr+bKsRd5JX7F5HLO5A4G5jjtS/EP4X+AvitoqeH/iD4attYsY5BNGkjPG8T9NySRlXQ44O0jI4NdTRTl7/AMWoo+78OhxPhP4LfCzwKdIfwl4LsNNfQhcCxki3l4zOqrKzMSWkZlRAWcscKBmsz4hfs4/BP4qasuveOvANnqGpBQrXUc81rLIAAB5jQOhkwAAN2cAYFek0UP3ndgvd0RyP/CpPhqfAafDFvBmmN4XjTYumPFuiX5i24E/Nv3Etvzuyc5zzWJ8PP2cvgr8KdZfxD4D8C22m6k0bRfamuZ7mRFbqEM0j7Mjg7cZFek0U7u7l1YrJrl6HmXin9mn4F+NPFY8beJvhxpt7rBcSSTF5Y0nYH70sSMI5T6l1bPfNegXui6PqOky6Bf6XaXGmTwG2ks5YVaF4SMeWUI2lccYxjFXaKmy5eTp2Ku+bm6nm/gH9nT4K/DDXJPEvgfwBZadqkgZRdNLNO8QbIYR+a7eVkEg7NuQcdK7H/hE/D3/CWf8ACc/2an9uf2f/AGV9s3tu+y+Z5nl7c7cb+c4z74rXoqrvTy2/r5smy18zIvvCfh7U/Eel+Lb7TUl1bRYriGwuS7AwJOFEoCg7TuCKMkEjnGMnPK33wC+EGofEC2+Kdx4ItV8UWsy3Md/DNNCTKOkjxo4jdvdlJNeg0Ulo01utvIb1TT2e4UUUUAFFFFABRRRQAUUUUAFFFFABRRRQAUUUUAFFFFABRRRQAUUUUAFFFFABRRRQAUUUUAFFFFABRRRQAUUUUAFRXX/HtN/1zb+VS1Fdf8e03/XNv5UAS0UUUAFFFFABRRRQAUUUUAFFFFABRRRQAUUUUAZ//CQ6B/0HNP8A/AlP8aP+Eh0D/oOaf/4Ep/jWhRQBn/8ACQ6B/wBBzT//AAJT/Gj/AISHQP8AoOaf/wCBKf41oUUAZ/8AwkOgf9BzT/8AwJT/ABo/4SHQP+g5p/8A4Ep/jWhRQBn/APCQ6B/0HNP/APAlP8aP+Eh0D/oOaf8A+BKf41oUUAZ//CQ6B/0HNP8A/AlP8aP+Eh0D/oOaf/4Ep/jWhRQBn/8ACQ6B/wBBzT//AAJT/Gj/AISHQP8AoOaf/wCBKf41oUUAZ/8AwkOgf9BzT/8AwJT/ABo/4SHQP+g5p/8A4Ep/jWhRQBn/APCQ6B/0HNP/APAlP8aP+Eh0D/oOaf8A+BKf41oUUAZ//CQ6B/0HNP8A/AlP8aP+Eh0D/oOaf/4Ep/jWhRQBn/8ACQ6B/wBBzT//AAJT/Gj/AISHQP8AoOaf/wCBKf41oUUAZ/8AwkOgf9BzT/8AwJT/ABo/4SHQP+g5p/8A4Ep/jWhRQBn/APCQ6B/0HNP/APAlP8aP+Eh0D/oOaf8A+BKf41oUUAZ//CQ6B/0HNP8A/AlP8aP+Eh0D/oOaf/4Ep/jWhRQBn/8ACQ6B/wBBzT//AAJT/Gj/AISHQP8AoOaf/wCBKf41oUUAZ/8AwkOgf9BzT/8AwJT/ABo/4SHQP+g5p/8A4Ep/jWhRQBn/APCQ6B/0HNP/APAlP8aP+Eh0D/oOaf8A+BKf41oUUAZ//CQ6B/0HNP8A/AlP8aP+Eh0D/oOaf/4Ep/jWhRQBn/8ACQ6B/wBBzT//AAJT/Gj/AISHQP8AoOaf/wCBKf41oUUAZ/8AwkOgf9BzT/8AwJT/ABo/4SHQP+g5p/8A4Ep/jWhRQBn/APCQ6B/0HNP/APAlP8aP+Eh0D/oOaf8A+BKf41oUUAZ//CQ6B/0HNP8A/AlP8aP+Eh0D/oOaf/4Ep/jWhRQBn/8ACQ6B/wBBzT//AAJT/Gj/AISHQP8AoOaf/wCBKf41oUUAZ/8AwkOgf9BzT/8AwJT/ABo/4SHQP+g5p/8A4Ep/jWhRQBXtNQsL/f8AYb63uNmN3lSq+3PTODx0P5VYoooAKKKKACiiigAooooAKKKKACiiigAooooAKwvt9ja6jqMd1ewQubhWCySBSR5MfOCa3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G/tjSP+grZ/wDf9f8AGj+2NI/6Ctn/AN/1/wAa2aKAMb+2NI/6Ctn/AN/1/wAaP7Y0j/oK2f8A3/X/ABrZooAxv7Y0j/oK2f8A3/X/ABo/tjSP+grZ/wDf9f8AGtmigDn7zUtOuFhhgv7aSRrq3wqSqSf3ydga6CiigAooooAKKKKACiiigAooooAKKKKACiiigAooooAKKKKACiiigAooooAKKKKACiiigAooooAKKKKACiiigAooooAKKKKACiiigAooooAKKKKACiiigAooooAKKKKACiiigAooooAKKKKACiiigAooooAKKKKACiiigAooooAKKKKACiiigAooooAKKKKACorr/j2m/wCubfyqWorr/j2m/wCubfyoAl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iuv+Pab/AK5t/Kpaiuv+Pab/AK5t/KgCWiiigAooooAKKKKACiiigAooooAKKKKACiiigDlPGfxT8AfD54YfF/iW3sJpxujh2PLKV/vbI1ZguQeSMcGrfg/x/wCDvH1pJe+Edft9RjhIWUJuSSMnpuRwGXPOMjnBrifhhZWl/wDE/wCI+v3tvHNqFvqkNjDO6gvFAsIwiHqoPfHXA9K7K38A+H7PxvL4+so5LbUriyNjcJFtWGdd4YO6hcs4wBuz07Vx4epXquNSVuSXSzulrbW+vS6srX3dtedSqyk3G1k2rddHZu/yva23U5zV/wBof4PaFql3ouq+MPIvLGZ7e4i/s+6bZIhIYZWMg4IPIJFdd4V8Y+GPG2mDWPCus2+o2hbaXiJBRv7rKQGU+zAGuN+CX/M9f9jlqX80rDt1ttA+MvjpPDSpbRP4WS+vUgAVFvgzbGIHAcoc++c9656WJrwhTq12mpxvommvcc+snfRNdO5NOpVnK7as5ctrO/xcqd7/AKHU+IPjx8JPC+rS6HrXjO2ivYG2SxxQTTiNu6s0aMoI7gnI712Oj6zpPiDTYNX0TUYL6yuV3RTwOHRh9R3HQjqDwa4P4AaNpdp8ItCkhsYRJqdsbm8coC1xI7MWZz/F6c9gBXUeDfAuh+BINRtPD4mjttRv5NQNuzL5cDuACkSgDanyjA5+tddD6xf99Zpq+ias9NNW79ddNttdCjUqVYxq6cstbdUmrrXr9yLfibxZ4b8G6Y2seKNZttOtFO0STNjc3Xaqjlm4PABPFc34W+N/ws8aatHofhvxbFdX0wJjhe2mhL4GSFMiKCcAnA5rmPjBNY6B8QvBvjTxbp8l14W05LqG4kFuZ47K5cL5c0iAHjjAOMgjjnFen6D4j0DxRYLqfhzWbPUrU8ebbTLIAcZwcfdPseRUUqtSrWlFSSUXrG3vW6O99L9NH632qVSbqunFpWtvq3pfTVenXVM0qK4nwtqHgW38S+N59IspbG9sbmFtdup3PlSuId6uuXIAVCc4C/j1rAh/aP8AA0hF3No/ie20Z2ZIdbm0lxYTsM4VHBLEsRgAqOfSreLowUfaSSb8/wCv+CW60IazaWrX3Oz+7r0Xfqeq0V59qvxt8J6BBpEniDT9b0ybWraa4trS5sitwDGwXymjBJ8xiw2qM5zkkVY8GfF7w54y1mbw2dM1rQtZii89dP1qy+yzyxf30GSCPxz3xgGqWJoyqeyUlzdvT9fLe2ovrFK6XNq7fik1991budzRXAaFrvgLRrvx/rWj6ZeW8+k3LT67ISW+0SpD5haMFyPu5GAFGe3esmT9pDwKsUOoRaT4ln0hhH5+sQ6Yz2Nq7gHZJKD95cgMFDc8DNQ8ZRilzySbSe/fr6eYSrwh8bS1a+52/wCH7edrnqtFc14r+Ifhbwf4bi8U6pfGWyujGtoLVfNe7ZxlFiUfeLDkdsd65nT/AI8+HL+8h0iTwn4vstYuJY1i0u60hkunibOZwuSPKXB3NnjHQ1pLEUo1PZSkubt/XXy7a7DlXpwtzSWuv9evTv0PS6KKK2NQooooAKKKKACiiigAooooAKKKKACiiigAooooAKKKKACiiigAooooAKKKKACiiigAooooAKKKKACiiigAooooAKKKKACiiigAooooAKKKKACiiigAoorg/ih8c/hZ8GTpw+JPikaOdV837GPsVxceb5e3f/qY3243r1xnPFJtLcaTex3lFec/Dj9of4MfFvUJdJ+H/jyz1O/iQyG1eGa2mZR1ZUmRGcDuVBx3rsH8W+FY4tVnk8TaUsegkjVXN7GFsCE3nzzn918pDfNjjnpTatv6kpp7GtRWdrfiHRvDvh+98U6xfJBpWnWkl9c3IVpFSBFLs4CAlhtBPAJPbNeQ6d+2r+zDqd7DYW3xUt0lncIrXGm3tvGCf70kkKoo92IFG75eo+nN0Pb6Kjt7iC6gjurWaOaGZBJHJGwZXUjIYEcEEcg1JQ1bRgnfVBRRXOeJfHWk+Ftf8M+Hb+2u5LjxVfS2Fm8KqUjkjgeYmQlgQNsZAwCckcY5oDzOjooooAKKqXOq6XZ3tppl3qVrBeagXFpbyTKslwUXc/lqTl9q8nGcDk1boAKKyNJ8V6Brmr6zoOlagJ7/AMPzxW+ow+W6+RJJEsqDLABsoynKkjnB5BFC+LPD7eLX8DLqGdcj05dVa18p+LVpDEJN+Nn31Ixnd3xjmha2t1/yv+WvoHRvt/nb89PU16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PI/h3Yadq/i34seG9WjEsV5qiLcW5cozwS24XOQQQCM8g1k+FPAPhHwH+0HDpPgjTRY2w8MSXF3ELmWX52nCgkyMxGQF4z713PjD4P+G/F2tL4mTU9b0HWREIH1DRL42s8sY6K5wQQPXGegzgCrngX4ZeGvAH2u40tr691HUCDealqNwZ7q4x0DOccD0AHvXl0cJJVacpwX7u/vdWrSSW11vd627X3OKdCU5crivi5k+15czXr081r5HlvgT4Z/wDCY6p431T/AIWB400TZ4s1GH7Po2rfZoGwyneV2HLHOCc9AK9G0r4b+HvAXhDXrPw/FdXF1qNtPJd3l3MZrq7l8tsF3PU8ngADk8ZJrd8L+EdM8Jf2r/ZstzJ/bGpT6rP5zK22aXG4LgDC8DAOT7mtytKGX06WHUErScFFvfWyT/E2w9CNKftJLXmb+9u34HkPw18GeD/iR8DPCekeKNPXUrO2gWQRrcSRbJkLocmNlORlhgmj9njSNO0WHxtp+hxiPSrbxPc29mqyM6qiKgwGYkntySav3/7PvhSa9vLjRfEvivw7bahI0t1p+j6qbe0ldvvExlT19AQPQCu48LeFdB8F6Jb+HvDdgtpY2wO1ASxZjyWZjyzE9SaWHw8/b/WKkFF8tm1q27x62WitpfXXZHPSw0o+zi0vc69Wkmkvxu/PuXG1LS31A6I99bG+MH2g2hkXzTCTt37Ou3PGcYzxXkfjTwzofgH4meCvEXgq1h0q+13VDpuo2doPLivLZlJd2jHy5Q4OQOpBPOK7rxx8MfDPjyS1vtRa+sNTsci01PTbg293AD1CuM5HXgg4ycYyaoeEfg54b8Ka7/wlE2ra74g1hIzDDfa3fG6lgQ5BVDgAZyecZ5PPJq5wq1asOaKtGSfNfWyd7Wt9pe69bWb32Nq8Z1E4JK3R9vP1W6t5bHEW+ly61c/HPSobmO3e5ZI1lkcIin7GeWY8AepPQVhah8W/Cni/4PwfDTw7pmoXfifUNMg02LSUsnzG4VR5xfHl+WMbwwbpg8c49E+Iei6P4E8G/EDxdbWc1/Jr8Cve200pEWSggyNgDKoVtx5zwcEdse30nxJ4M+GkGvaT8cDcW2nWImje9tbWaxmCplY1bAlAOAo/eE9PpXBVpyhGdKTtHkip2s3b39rtW0vraXpojKcaiqfu926j76Skmt2vz06ofqmlm3+MnwysdT2XE9jol8GducypEilxnvnJzWh8VI44PiL8MtRijVbk6vPbeaB83lPAdy59Ditnwrp1r46i8I/FXVrWey1eHS3KW8bgQ4uEXfkEEkcZXnoec1ua/wCD9K8R6roer6g9wJtAumvLVY3AVpChT5wQSRg54I5H4V6c6M5b7+0Un6Kab/8AJVb8BwpqpTm4bSUbfKEUr/NHk1l/yDfjv/11uv8A0iNd94E0vTn+Dmi6W1nEbSfQIVkh2/K4eAF8j3LEn61ej+HOgRReKoVlvNnjBna/BkX5C0XlHy/l+XjnnPPtxWzpOiWmjaBZ+HLV5WtbK0SzjaQguURAoJIAGcD0rGjhZQhKMrawjH7ue/5o2pU3Cuqj2vN/+BTTX4Hztp9/Fovwo+EvjbUlNza6Hqciy2ykNM6s0qK0aHl2TaDgc4BPbjr4vGekfFz4peEb7wAt1e6f4a+13Go6o1rJDCgli2LADIFJYnqMdOecHFfxx4X0nw1L8OPhdpWtXGi28V5c3Nrrc8w8+B4wWMaH5Yy8hlK/MCMfwkmtvxDrfi/4d+JfDVnJ49XxFBrupQ6c+mX9pbx3axvnM8bwKmQuBncpHPWsIcyqtSfue0j0+1aCWt77pXXLqutmcKhKlBQe0YxUvlrpquluj8tT1eiiivXPVCiiigAooooAKKKKACiiigAooooAKKKKACiiigAooooAKKKKACiiigAooooAKKKKACiiigAooooAKKKKACiiigAooooAKKKKACiiigAooooAKKKKACvn348eN/8AhX3xw+GniL/hEfEviXZpeuw/YPD2n/bLw7hbfMI9y/KO5zxX0FXiHxX8T+GvCP7QXwy1jxX4h0zRbBdI1+M3Wo3cdtCGYWuF3yELk9hmkvjj8/8A0mQ/svTt+aOPtfiJZfGX9oT4fL/wrvxD4HvPDceoakJvFmnDTr7UY2t2iNtapljKoMnmP83ATpW78UvEeiaz8MP2gdL0vwnZ6Vc6Ja3FpfXkAQPqcradHKJpNqKdwWQJ8xY4Uc9hH8S/iH4D+JnxH+Ffhb4b+JtK8S6zYeJ01q5l0i7S6Sy0+GCUTtJLESqBt6LtJG4kCsbxLbXF54T/AGpba1heWV5ZAqIMs3/Emt+grKrrQn/hn89Ya+mrjba8W99qg2q8Ousfl8en4X72dtjU1Pxb8TvEv7OXj+D4gfCT/hDbez8Hziwn/t631H7eptZAx2xAGLACnDdd/sa5fXv2l7KT4LSeH9Q/Z3+J8tu+gpZPdaz4bEGk8whBLLOXYLCD82/b054r0DxZ8QvAvjv9mTxgfBvi/SNZe08Fzm5isryOWW23WjYEqKd0ZJVhhgDwfSrdh+0F8B9C+Flk+sfFLwlci00OFLixg1a3nuJCIAGiEKMXZjyu3Ga3xdr1k/LTv8f9ad9DLDtqNFrfX5fBp/w5c8F+I0+Gfh34O/DAmDXDr+njTV1S1uv3Ci208zeanB8xG2YXleCD7V1/jDx8nhPxP4O8NtpZuj4t1KbTxMJtn2by7aWfft2nfny9uMj72c8YPznpQv8A4WfDD9nvxz44sbqy0nwxdXC6xI0bM2mw31tNHbvKuMqi+ZGrcfKSB1xXd+JviD4Q+KXxu+GOhfDjX7HxK3h+7vdc1a60u4W5trK2NnLCnmSoSod5JAAuc8cgZFaVbyrSS195p/g3+F2TC0aSt/Jf5+8l+NtP8zX8S/HjxvN4u1fwn8H/AIJah47/AOEdnFpq9+2s2+l2sNyVDGGN5gfNdQw3AY2kj61D8QNQ1TVfGvwN1HW9An0S/n1+8e40+aeKZ7Z/7NucoZImZH9iDyMdDwMb4R/EvwB8N/EnxK8D/ELxdo/hjVx4z1DV449WvI7Rbm0utkkMsbyFVcFeCASRjntTvj9BY/FDV/hDbeEfHLW1lrHiG7SPWtEuY5W8kWNx5vkyqSoZlV03jJUnI5FYxvyQa1b5Hfzdm16J+r07ms7c1SL0SU18kmk/mte2p6RpfxXsvEnxDu/BHhPSJtWstFWRdd1uOVVs9PuQMpaqSP30399VOIxjcc/LXCXf7SHjW+Fx4l8BfAHxB4n8C2jyCTxBFqVvby3EcbESS2tm/wC8uE4O0gruwelM+HWnn4LeJ7/9n6UbPD2uw3epeCbqViT8wLXOnyOeWeNmMikklkY5JK14d8KfDPwpi+H1rpfjn9rP4leBte0KN9P1fw5J40TTlsp4iVeOC3kjyY8DK7NwwQOuRSvpdPonr1d3e63tFq2j6rV3TZs7NdfuVlbXvJa69mraaes/F74ganqvi34J/EH4T+Ff+E0l1FdVutP0/wDtCPTzcRSWS5JllBVCqkkgjOVI61714Q1PxDrPhuw1PxX4Y/4R3VriPddaX9tS7+yvkjb50YCvwAcgd68B1y5+HXw01P8AZ91TT9bFl4HsYtQtrXVdTcxJsnsMwtM8irsaTk/MF5zwK+itI1nSPEGmwazoGq2epafdLvgu7OdZoZVzjKuhKsMgjIPatZJR5ktrv5b6frrr8iE21Bvfl+/V6/8ADHl/wk/5LB8Zv+w1pf8A6bYaiWWOH9rK+mlcKkfw5hZmPQAajISa5/w98RfB3ww+P3xO0H4i6/YeGz4ik03WdJutTuFtra8gW0SGTZK5CbleMgqTk9s4NS+BvF/hr4k/tFeLPGvhfULfUvC+g+EbfQbvVkbNnLdG5kndI5fuOqxkbmBIGR2Oazg3+7cekX6K1NrX/t7R+em5c1aM4vq1+M4vT5a+hpeDPjn8TPHuq2Go+HP2fNUk8DanMBbeIp9es4JXty2PtP2JyJNn8Q+YkrggHIFafjv40+JtM8U3Xgf4U/CjUPH2taVHFNqwj1KDTrSxEg3RxtcTZDSlcN5YH3SDntXld1458M/By30m3+CPx/0XxZpTapa2Fv4GmvrTU5THcXCoY7KaFhPEI1clRIZEAXBxWP4l8N+DoPj/APEGx+I/x38b/DCTV7i01XSTpviRdI0/Urb7LFE8m90KNKkkbKQWBxjAODRvZLbXfdtW07bO+nRP5La7fl6JO+vfpbXq/v8AYW/aR0mD4U+JfiLqHhPUtP1HwdOtnrmgXjiO4tJy0YI3gFXQrIHVwMMvp23Php8S/GvxB1S6ub34Saj4c8KSWwuNJ1jUNRh8+/BYYDWa/vIMqSwLnoB0JxXh/ijw98MdK/Zp+J1z8O/iFrHjoX2oWqarrWrah9vkuLhJLZQgn2KkqrGUAK7hzjPGB9ZxACJAP7o/lV2t73kvTVJt993pr63Frypeb/Bq3l66elh9FFFSM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Cis/8AtK9/6F7UP++7f/47R/aV7/0L2of992//AMdoA0KKz/7Svf8AoXtQ/wC+7f8A+O0f2le/9C9qH/fdv/8AHaANCis/+0r3/oXtQ/77t/8A47R/aV7/ANC9qH/fdv8A/HaANCis/wDtK9/6F7UP++7f/wCO0f2le/8AQvah/wB92/8A8doAuTwQXUEltcwpNDKpSSORQyupGCCDwQR2rz6L9nn4Mw6mNXTwJZ+eJPMCtNM0Of8AriX8vHttx7V2v9pXv/Qvah/33b//AB2j+0r3/oXtQ/77t/8A47WVTD0qslOpFNrZtJ29CJ04VVaaT9S8iJGixxoFVQAqgYAA7CnVn/2le/8AQvah/wB92/8A8do/tK9/6F7UP++7f/47WpZoUVn/ANpXv/Qvah/33b//AB2j+0r3/oXtQ/77t/8A47QBD4m8J+G/GWmNo3ijR7fUbNju8uZfut/eVhyp5PIIPNYXhH4N/DPwJfnVfC3hO3tLzBUTvLJPIgPB2tKzFcjg7cZFdH/aV7/0L2of992//wAdo/tK9/6F7UP++7f/AOO1l7Ck6ntuVc3eyv8AfuRKlCbUpJNrY0KKz/7Svf8AoXtQ/wC+7f8A+O0f2le/9C9qH/fdv/8AHa1LNCis/wDtK9/6F7UP++7f/wCO0f2le/8AQvah/wB92/8A8doA0KKz/wC0r3/oXtQ/77t//jtH9pXv/Qvah/33b/8Ax2gDQorP/tK9/wChe1D/AL7t/wD47R/aV7/0L2of992//wAdoA0KKz/7Svf+he1D/vu3/wDjtH9pXv8A0L2of992/wD8doA0KKz/AO0r3/oXtQ/77t//AI7R/aV7/wBC9qH/AH3b/wDx2gDQorP/ALSvf+he1D/vu3/+O0f2le/9C9qH/fdv/wDHaANCis/+0r3/AKF7UP8Avu3/APjtH9pXv/Qvah/33b//AB2gDQorP/tK9/6F7UP++7f/AOO0f2le/wDQvah/33b/APx2gDQorP8A7Svf+he1D/vu3/8AjtH9pXv/AEL2of8Afdv/APHaANCis/8AtK9/6F7UP++7f/47R/aV7/0L2of992//AMdoA0KKz/7Svf8AoXtQ/wC+7f8A+O0f2le/9C9qH/fdv/8AHaANCis/+0r3/oXtQ/77t/8A47R/aV7/ANC9qH/fdv8A/HaANCis/wDtK9/6F7UP++7f/wCO0f2le/8AQvah/wB92/8A8doA0KKz/wC0r3/oXtQ/77t//jtH9pXv/Qvah/33b/8Ax2gDQoqvaXM1xv8AO0+4tduMea0Z3fTYzfrjrVigAooooAKKKKACiiigAooooAKKKKACiiigArB8UeAvAvjf7OPGngvQtf8Ase77P/amnQ3Xk7sbtnmKdudq5x1wPSt6sp7vVJby6it57WOO3kWMB4GdjmNWySHH9707UWuF7Ffwx4D8D+CVnTwZ4M0LQVucGYaZp0NqJcdN3lqN2M960rTSdLsLi8vLHTbW2n1CUTXcsUKo9xIFCB5CBl2Cqq5OThQOgqt5mtf8/tl/4CP/APHKPM1r/n9sv/AR/wD45RuBS0/4dfD7SItUg0rwL4eso9cQx6olvpkEa3ykMCJwqjzR87cNn7x9TWbp3wV+DekX0Op6T8JfBlleWziSG4t9BtY5YnHRlZYwVI9Qa3/M1r/n9sv/AAEf/wCOUeZrX/P7Zf8AgI//AMcoWjugeu5furW2vbaWzvbeK4t50McsUqB0dSMFWU8EEdjWZ4a8G+EPBltLZeD/AAro+hW87+bLFptjFapI+MbmWNQCcdzUnma1/wA/tl/4CP8A/HKPM1r/AJ/bL/wEf/45RsG5U8TfD/wH41kgl8Y+CdA157UEQNqemw3RiB67TIp2/hWgnh/QY109I9EsFXSSTp4FsgFodhTMXH7v5GZflxwSOhqLzNa/5/bL/wABH/8AjlHma1/z+2X/AICP/wDHKFpogeu5bu9M02/mtbi+0+2uJbGXz7WSWJXaCXayb0JGVbazLkYOGI6E1ja38OPh54m1SLXPEngPw7qupQACK8vtLgnnjA6bZHUsMdsGr3ma1/z+2X/gI/8A8co8zWv+f2y/8BH/APjlGzuBLregaF4l0yXRfEei2Gq6fPgS2l7bJPC+DkbkcFTg+op+k6PpOgabb6NoWl2mm2Fonl29raQLDDEv91EUBVHsBVfzNa/5/bL/AMBH/wDjlHma1/z+2X/gI/8A8coAj8SeD/CPjO0Sw8YeFtI122ibekOpWMV1GreoWRSAferej6Jovh7TotI0DSLLTLCAYitbO3SGGMeiogCj8BUHma1/z+2X/gI//wAco8zWv+f2y/8AAR//AI5RsBnaZ8M/hxoutt4l0b4f+G7DV3LM2oWulQRXLFvvEyqgY57881e8SeD/AAl4ytEsPGHhbSNdtYn8xINSsYrqNW/vBZFIB96f5mtf8/tl/wCAj/8AxyjzNa/5/bL/AMBH/wDjlHSwdbjV8J+FU0AeFE8M6UuiKoQaaLKMWoUNuA8rGzG7nGOvNa3SsvzNa/5/bL/wEf8A+OUeZrX/AD+2X/gI/wD8cobvuCVtjUorL8zWv+f2y/8AAR//AI5R5mtf8/tl/wCAj/8AxygDUorL8zWv+f2y/wDAR/8A45R5mtf8/tl/4CP/APHKANSisvzNa/5/bL/wEf8A+OUeZrX/AD+2X/gI/wD8coA1KKy/M1r/AJ/bL/wEf/45R5mtf8/tl/4CP/8AHKANSisvzNa/5/bL/wABH/8AjlHma1/z+2X/AICP/wDHKANSisvzNa/5/bL/AMBH/wDjlHma1/z+2X/gI/8A8coA1KKy/M1r/n9sv/AR/wD45R5mtf8AP7Zf+Aj/APxygDUorL8zWv8An9sv/AR//jlHma1/z+2X/gI//wAcoA1KKy/M1r/n9sv/AAEf/wCOUeZrX/P7Zf8AgI//AMcoA1KKy/M1r/n9sv8AwEf/AOOUeZrX/P7Zf+Aj/wDxygDUorL8zWv+f2y/8BH/APjlHma1/wA/tl/4CP8A/HKANSisvzNa/wCf2y/8BH/+OUeZrX/P7Zf+Aj//ABygDUorL8zWv+f2y/8AAR//AI5R5mtf8/tl/wCAj/8AxygDUorL8zWv+f2y/wDAR/8A45R5mtf8/tl/4CP/APHKANSisvzNa/5/bL/wEf8A+OUeZrX/AD+2X/gI/wD8coA1KKy/M1r/AJ/bL/wEf/45R5mtf8/tl/4CP/8AHKANSisvzNa/5/bL/wABH/8AjlHma1/z+2X/AICP/wDHKANSisvzNa/5/bL/AMBH/wDjlHma1/z+2X/gI/8A8coA1KKy/M1r/n9sv/AR/wD45R5mtf8AP7Zf+Aj/APxygDUorL8zWv8An9sv/AR//jlHma1/z+2X/gI//wAcoA1KKy/M1r/n9sv/AAEf/wCOUeZrX/P7Zf8AgI//AMcoA1KKy/M1r/n9sv8AwEf/AOOUeZrX/P7Zf+Aj/wDxygDUorL8zWv+f2y/8BH/APjlHma1/wA/tl/4CP8A/HKANSisvzNa/wCf2y/8BH/+OUeZrX/P7Zf+Aj//ABygDUorL8zWv+f2y/8AAR//AI5R5mtf8/tl/wCAj/8AxygDUorL8zWv+f2y/wDAR/8A45R5mtf8/tl/4CP/APHKANSisvzNa/5/bL/wEf8A+OUeZrX/AD+2X/gI/wD8coA1KKy/M1r/AJ/bL/wEf/45R5mtf8/tl/4CP/8AHKANSisvzNa/5/bL/wABH/8AjlHma1/z+2X/AICP/wDHKANSisvzNa/5/bL/AMBH/wDjlHma1/z+2X/gI/8A8coA1KKy/M1r/n9sv/AR/wD45R5mtf8AP7Zf+Aj/APxygDUorL8zWv8An9sv/AR//jlHma1/z+2X/gI//wAcoA1KKy/M1r/n9sv/AAEf/wCOUeZrX/P7Zf8AgI//AMcoA1KKy/M1r/n9sv8AwEf/AOOUeZrX/P7Zf+Aj/wDxygDUorL8zWv+f2y/8BH/APjlHma1/wA/tl/4CP8A/HKANSiseW71e28qSW4s5EaaKNlW3ZTh3VTg+YcdfStigAooooAKKKKACiiigAooooAKKKKACiiigAooooAKKKKACiiigAooooAKKKKACiiigAooooAKKKKACiiigAooooAKKKKACiiigAooooAKKKKACiiigAooooAKKKKACiiigAooooAKKKKACiiigAooooAKKKKACiiigAooooAKKKKACiiigAooooAKKKKACorr/j2m/wCubfyqWorr/j2m/wCubfyoAlooooAKKKKACiiigAooooAKKKKACiiigAooooAKKKKACiiigAooooAKKKKACiiigAooooAKKKKACiiigAooooAKKKKACiiigAooooAKKKKACiiigAooooAKKKKACiiigAooooAKKKKACiiigAooooAKKKKACiiigAooooAKKKKACiiigAooooAKKKKACiiigAooooAKyYP+P7Uv+vlf/RMda1ZMH/H9qX/Xyv8A6JjoAsUUUUAFFFFABRRRQAUUUUAFFFFABRRRQAUUUUAFFFFABRRRQAUUUUAFFFFABRRRQAUUUUAFFFFABRRRQAUUUUAFFFFABRRRQAUUUUAFFFFABRRRQAUUUUAFFFFABRRRQAUUUUAFFFFABRRRQAUUUUAFFFFABRRRQAUUUUAFFFFABRRRQAUUUUAFFFFABRRRQAUUUUAFFFFABRRRQAUUUUAFFFFABRRRQAUUUUAFFFFAFXUf9TF/19W3/o5K2Kx9R/1MX/X1bf8Ao5K2KACiiigAooooAKKKKACiiigAooooAKKKKACiiigAooooAKKKKACiiigAooooAKKKKACiiigAooooAKKKKACiiigAooooAKKKKACiiigAooooAKKKKACiiigAooooAKKKKACiiigAooooAKKKKACiiigAooooAKKKKACiiigAooooAKKKKACiiigAooooAKiuv+Pab/rm38qlqK6/49pv+ubfyoAlooooAKKKKACiiigAooooAKKKKACiiigAooooAKK5L4ofEG0+GXg+58VXVkb1opI4YbVZPLM0jtjaGwcYG49D92ug0XVbXXdHsdbsTm3v7eO5iJ67XUMM/gazjVhOcqcXrG1/K97fkyXOKn7O+tr/AC2LtFeQ6d8YfiX4hl1GXwp8FDqlhYX9xp/2r/hJLeDe8T7SdjoCOx79eprpfCPxStvFGka3Nc6FeaTrPhxW/tHSrsgPGwQsu1wMMjAHDY/DGM89LH0Kq5ot2tfWMldb3V0r6a6X0IhWhOaprdu2ztftfY7misHwL4oHjXwhpXisWJs/7Tt1n8jzPM8vPbdgZ6dcCoJPGQT4iReAP7OJMukNqv2vzemJhH5ezHvndu9sd66XUjFxTe+33N/kmNVYSpqqno7fjZL80dLRXJ634/h07xppHgTStLk1TUr8G4vBHJsWwtBwZ5Dgjk4AXgn16Z6ynCcaibj0dvmt/wDL1ut0ylJNuK3QUUUVRQUUUUAFFFFABRRRQAUUUUAFFFFABRRRQAUUUUAFFFFABRRRQAUUUUAFFFFABRRRQAUUUUAFFFFABRRRQAUUUUAFFFFABRRRQAUUUUAFFFFABRRRQAUUUUAFFFFABRRRQAUUUUAFZMH/AB/al/18r/6JjrWrJg/4/tS/6+V/9Ex0AWK5y5/4WL9o8SfYz4cEH2WP/hGzIJy/2jy23/bMcbPM2Y8vnbuzziujr5y8b3E6+KP2jAs0gEXgDT2TDH5T9k1HkehrOrLkhKXk/wArmtCHtJqPdpfe0v1PoPSv7U/suz/tv7L/AGj5Ef2v7Lu8jzto3+Xu+bZuzjPOMZq1XzTrnhyTxx4l+B/hS+13VLPStR8Hag2pxWV08D3kIt7HMRkQhlDEjLKQ23cARnNVU+BvhjQ/itb/AAD0TVtesvhtrfh6fxDd+Ho9WudhuIJ0gMSzl/OSGQXAd4w/zNGvIBIO84v2rprduSX/AG7zN+mkW1v28zmoyU6ManSyb+dreru9du/kfUFFfLOo295+ztpvxf8ACPw51a+h0PR/Blv4i0Kzu7qS6/sm5lN1C6wvISwjzAjhSThs+pr0H4efss/CDwbq2mePrTTtZvPFsUaTT65d6/fPcXcpX5nmXzvLfdk5Upt9qlWl7y+H8d2np5NPr6Gkk4e69/w2T39JLp3PZaK+ZfBXwP8AB/x/tNY+KPxOvdev/EEuv6raaTcW2sXNqNEgtbuW3hW0SJwikCIOWZWyxJNM8GeJ/EUeifCz4yeINVlvJLTUL/wL4gumOPtNtJevbW91IBxu+0W9uSf+mz0o68qlo3b8dvneyfRXum7BP3eZrZX/AA3/AATa72tpc+naK+Z/iH4t8Sf2Z8YvjL4anlSTw/Zp4O8OujhfnjkX7ZPGTlQxnl8sMQQDbDtxXnXhr4S/FzTPFmleIPBv7L+s+Bdek1G0l1DxRN8VU1PzoBKpn+1WzMwuFePeCoUEFgR0xRB87SfWz+/by2s31V7WCfup+V/wtfz3ulprY+3aK+boPg/4Z+M3xc+LOnfEm61XVdA0/VtMFroqajPbWyTnToGM7eS6M7Y2hQW2j5jjJzXafs9HVNFbxx8NL3XL7V7LwT4h/s7S7q/lMtwtlLaQXEcLyHl/LMzIGPO0KO1EPeWu9ub5afjr93W+gT916d7fOzf3aff5anrtFFFABRRRQAUUUUAFFFFABRRRQAUUUUAFFFFABRRRQAUUUUAFFFFABRRRQAUUUUAFFFFABRRRQAUUUUAFFFFABRRRQAUUUUAFFFFABRRRQAUUUUAFFFFABRRRQAUUUUAFFFFABRRRQAUUUUAFFFFABRRRQAUUUUAFFFFABRRRQAUUUUAFFFFABRRRQAUUUUAFFFFABRRRQBV1H/Uxf9fVt/6OStisfUf9TF/19W3/AKOStigAooooAKKKKACiiigAooooAKKKKACiiigAooooAKKKKACiiigAooooAKKKKACiiigAooooAKKKKACiiigAooooAKKKKACiiigAooooAKKKKACiiigAooooAKKKKACiiigAooooAKKKKACiiigAooooAKKKKACiiigAooooAKKKKACiiigAooooAKKKKACorr/j2m/65t/Kpaiuv+Pab/rm38qAJaKKKACiiigAooooAKKKKACiiigAooooAKKKKAPLfHUMPjL4s+FfA8qCax0i3n1/UYyflPHlQA/8CZjj3qx8Cbiay8Naj4HvHzc+EdUuNL5J3NBu3wvz2KNgey1xvhnw748+IPi3xX8SPCHxIXw3b3eoNpUA/saG9M9vbAKrhpGG0FtxwBya0fBumeJ/h58Z307xZ4sGvt4200yreDT47MNc2uMKUQlciInnjOfavHwlabqwqODSqc2r5bO9nB6Nu/LFRV0tWzz5Tl7V1eV2UrX0tb4bb31lZ7B8FvHPgnw9oviDT9f8YaJpt1/wk2pyeReahFDJtMvB2swODg80zw5qdn4x8YfErxx4fczaI2jx6ZFdBSI7qeOJy7IT94LkDPuMcGn/AAW8DeCvEGjeINQ17wfompXX/CTamnn3mnwzSbRLwNzqTgZPFeo67ZWeneD9TsdPtIbW2h0+dY4YYwiIPLbgKOAPpUUqVaWCpVKrVo001a/Wly63/ut6d9b6a9GGhOdRJtcvO356Sf6nO/An/kkHhT/sHp/M1w/xR8dQ/D/4xw6yLKa+vZvCb2un2cSF2ubprr5EwOccEn2BxzgV3HwJ/wCSQeFP+wen8zWZfWttcftH6dNPbxyPbeE5ZIWZQTGxudu5fQ7WYZ9Ca6sZCdT2UacuVtvXe3uS/G23n3Oanf6hC29qf/pUSf4F6ZpsvhJfHA1MarrPig/bdTvjkEy8jyFB+6kfKBfY9sVBqfjn4leJfEeqaJ8KtD0E2mhTm0vdS1yWURS3IALQxJF82VyMsePpwTQiz8HPiT5B/d+DvG1yTH2TTtUPUeipLj6A+gXnhrPQvDNl488Y6N4z+LPirwTez6zPqNrDa60NPs7q2mwyyqWUqz5yp5zwBjg1zVsRKMKdOC5UrppNK0o20u+jTcl1as31QSlKjTVPqpWb2umm73f8z697rc7e4+NXiC08L3Wqah4bgstU8Naxa2PiazZjKsVrIcGeBgRkHKlc5wM5z1rrviX42vvCWiafL4ft7W81XWdRttO0+KfJjdpG5Y7SDgIGOQeuK5z4f+DPhvqvhrxXpfhvxXqXiiPW3az1XUr+5NzJI4i2qBLtVXCq2QVz168DHJfCq51fxt400PRtehk3fDGwntLwuvyvfs7Qxn3xDGGB9c1vTrVeaFKctZ8rTXZL39dtkrdLy00B1KkYav4rxXWz5ml6uzu/8DPoKiiivTPRCiiigAooooAKKKKACiiigAooooAKKKKACiiigAooooAKKKKACiiigAooooAKKKKACiiigAooooAKKKKACiiigAooooAKKKKACiiigAooooAKKKKACiiigAooooAKKKKACsmD/j+1L/r5X/0THWtWTB/x/al/18r/AOiY6ALFeFW/h2Hxx8Xfjl4W+2mGDV/DOi6PLcxqHMDywXqtxnllWVW2kjqPWvdSMjB71zPgH4aeBfhfpdxo3gPw5b6Ta3dy95cLGzu80z/ed3cszHsMngcDAqZRU7xltb/gflcqM5Q1jvdfg7/mkZVn8LIbPxD4G18a07HwVotzoyxGAAXQmS3TzCd3yEfZ84wc7uoxzoXHgKO4+Kdj8TjqjK9loNzoYs/J4YTXEU3m788Y8nG3H8Wc8Yrq6KtybmpvdX/8mTT+/mf3mcYqEPZx20X3Wt+SOG1z4TaN4m8SeJ9X165N1p/inw3B4bu7Dy9uIUe4ZnEgOcsLgjGBjaDk545bwT8HfjD4Q1yxS5/aW1rV/CemlEg0a68PWBuZIV+7HNelTI4wMFgqsR0IPNexUUoe58P9at/m395cm5/F/WiX5JfceJ63+z34ug1zU5/hj8cte8EeH/EF3Lfavo1rp1tdKZ5f9c9pNKN9ozkljt3DcSwArtLz4QeE5PhFP8GtPjls9FfS202GTdvmhJBKz7jy0gk/ebu7c13FFKy5PZ9P8ttd9OnboF3zc/X+um2vXv1OE0f4PeGbP4Qp8HdZMmq6ZNp72WoTyDy5LySTLTTnBO13kZpM5OGPWuS8M/BD4r6LrNhBqv7TPifVfCelyxSQaQ+l2kN3KsTBkjnv0HmyocAOMKXGQTzXtFFVd8/P1/rpt6dieVcih0X9b7+py3hbwLH4Y8WeMPFKak1wfFt7bXjQGLaLYw2scG0Nk7s+XuzgYzjnGaTwh4Di8JeI/GPiGPU2uW8XarFqbRGLYLYpaQ2+wHJ3Z8ndnA+9jHGT1VFJabdrfLT/ACQ3rv6/194UUUUAFFFFABRRRQAUUUUAFFFFABRRRQAUUUUAFFFFABRRRQAUUUUAFFFFABRRRQAUUUUAFFFFABRRRQAUUUUAFFFFABRRRQAUUUUAFFFFABRRRQAUUUUAFFFFABRRRQAUUUUAFFFFABRRRQAUUUUAFFFFABRRRQAUUUUAFFFFABRRRQAUUUUAFFFFABRRRQAUUUUAFFFFAFXUf9TF/wBfVt/6OStisfUf9TF/19W3/o5K2KACiiigAooooAKKKKACiiigAooooAKKKKACiiigAooooAKKKKACiiigAooooAKKKKACiiigAooooAKKKKACiiigAooooAKKKKACiiigAooooAKKKKACiiigAooooAKKKKACiiigAooooAKKKKACiiigAooooAKKKKACiiigAooooAKKKKACiiigAooooAKiuv8Aj2m/65t/Kpaiuv8Aj2m/65t/KgCWiiigAooooAKKKKACiiigAooooAKKKKACiiigCtp+nafpNqtjpdhb2dshYrDbxLGiliSSFUADJJJ9yaJ9N066ura+urC2mubIsbaaSJWeEsMMUYjK5HBx1FWaKVlawrLYrWGmabpcckOmafbWkcsrzyLBEsYeRjlnIUDLE8k9TU8kcc0bQzRq8bqVZWGQwPUEdxTqKLK1ug1psQWNjY6ZaRafptnBaWsChIoIIxHHGo6BVGAB7CmnTdOOoDVjYWxvlhNuLnyl80RE7im/GduecZxmrNFFkKytboVr/TdO1WAWuqafbXkIdZBHcRLIodTlWwwIyCAQexqtrXhrw54kjjh8RaBpuqRxEtGl7aRzhD6gODitKilKEZK0ldA0nucp4q8U+EfhN4XjvLiyFpYrILazstPtP9ZMwZliREGFLYPJwPesz4O+G9W0nQb3xF4ltfs+ueKL2TVr2IjDQB/9XCe/yJjg9CSK76is1SftXVk76WXknZv1baWullp1d83TvKL6LZee1/ubS9X5WKKKK2NQooooAKKKKACiiigAooooAKKKKACiiigAooooAKKKKACiiigAooooAKKKKACiiigAooooAKKKKACiiigAooooAKKKKACiiigAooooAKKKKACiiigAooooAKKKKACiiigArJg/4/tS/wCvlf8A0THWtWfLpJe4muItRuoTOwdlQRlchQuRuQnoo70AOopn9kzf9Bq9/wC+Yf8A43R/ZM3/AEGr3/vmH/43QA+imf2TN/0Gr3/vmH/43R/ZM3/Qavf++Yf/AI3QA+imf2TN/wBBq9/75h/+N0f2TN/0Gr3/AL5h/wDjdAD6KZ/ZM3/Qavf++Yf/AI3R/ZM3/Qavf++Yf/jdAD6KZ/ZM3/Qavf8AvmH/AON0f2TN/wBBq9/75h/+N0APopn9kzf9Bq9/75h/+N0f2TN/0Gr3/vmH/wCN0APopn9kzf8AQavf++Yf/jdH9kzf9Bq9/wC+Yf8A43QA+imf2TN/0Gr3/vmH/wCN0f2TN/0Gr3/vmH/43QA+imf2TN/0Gr3/AL5h/wDjdH9kzf8AQavf++Yf/jdAD6KZ/ZM3/Qavf++Yf/jdH9kzf9Bq9/75h/8AjdAD6KZ/ZM3/AEGr3/vmH/43R/ZM3/Qavf8AvmH/AON0APopn9kzf9Bq9/75h/8AjdH9kzf9Bq9/75h/+N0APopn9kzf9Bq9/wC+Yf8A43R/ZM3/AEGr3/vmH/43QA+imf2TN/0Gr3/vmH/43R/ZM3/Qavf++Yf/AI3QA+imf2TN/wBBq9/75h/+N0f2TN/0Gr3/AL5h/wDjdAD6KZ/ZM3/Qavf++Yf/AI3R/ZM3/Qavf++Yf/jdAD6KZ/ZM3/Qavf8AvmH/AON0f2TN/wBBq9/75h/+N0APopn9kzf9Bq9/75h/+N0f2TN/0Gr3/vmH/wCN0APopn9kzf8AQavf++Yf/jdH9kzf9Bq9/wC+Yf8A43QA+imf2TN/0Gr3/vmH/wCN0f2TN/0Gr3/vmH/43QA+imf2TN/0Gr3/AL5h/wDjdH9kzf8AQavf++Yf/jdAD6KZ/ZM3/Qavf++Yf/jdH9kzf9Bq9/75h/8AjdAD6KZ/ZM3/AEGr3/vmH/43R/ZM3/Qavf8AvmH/AON0APopn9kzf9Bq9/75h/8AjdH9kzf9Bq9/75h/+N0APopn9kzf9Bq9/wC+Yf8A43R/ZM3/AEGr3/vmH/43QA+imf2TN/0Gr3/vmH/43R/ZM3/Qavf++Yf/AI3QA+imf2TN/wBBq9/75h/+N0f2TN/0Gr3/AL5h/wDjdAD6KZ/ZM3/Qavf++Yf/AI3R/ZM3/Qavf++Yf/jdAD6KZ/ZM3/Qavf8AvmH/AON0f2TN/wBBq9/75h/+N0APopn9kzf9Bq9/75h/+N0f2TN/0Gr3/vmH/wCN0APopn9kzf8AQavf++Yf/jdH9kzf9Bq9/wC+Yf8A43QA+imf2TN/0Gr3/vmH/wCN0f2TN/0Gr3/vmH/43QA+imf2TN/0Gr3/AL5h/wDjdH9kzf8AQavf++Yf/jdAD6KZ/ZM3/Qavf++Yf/jdH9kzf9Bq9/75h/8AjdAD6KZ/ZM3/AEGr3/vmH/43R/ZM3/Qavf8AvmH/AON0APopn9kzf9Bq9/75h/8AjdH9kzf9Bq9/75h/+N0APopn9kzf9Bq9/wC+Yf8A43R/ZM3/AEGr3/vmH/43QA+imf2TN/0Gr3/vmH/43R/ZM3/Qavf++Yf/AI3QA+imf2TN/wBBq9/75h/+N0f2TN/0Gr3/AL5h/wDjdAD6KZ/ZM3/Qavf++Yf/AI3R/ZM3/Qavf++Yf/jdAD6KZ/ZM3/Qavf8AvmH/AON0f2TN/wBBq9/75h/+N0APopn9kzf9Bq9/75h/+N0f2TN/0Gr3/vmH/wCN0APopn9kzf8AQavf++Yf/jdH9kzf9Bq9/wC+Yf8A43QA+imf2TN/0Gr3/vmH/wCN0f2TN/0Gr3/vmH/43QBBqP8AqYv+vq2/9HJWxWadGLshm1S8lVJEk2MIgCVYMM4QHqB3rSoAKKKKACiiigAooooAKKKKACiiigAooooAKKKKACiiigAooooAKKKKACiiigAooooAKKKKACiiigAooooAKKKKACiiigAooooAKKKKACiiigAooooAKKKKACiiigAooooAKKKKACiiigAooooAKKKKACiiigAooooAKKKKACiiigAooooAKKKKACiiigAqK6/49pv+ubfyqWorr/j2m/65t/KgCWiiigAooooAKKKKACiiigAooooAKKKKACiiigDP8jX/APoJaf8A+AL/APx2jyNf/wCglp//AIAv/wDHa0KKAM/yNf8A+glp/wD4Av8A/HaPI1//AKCWn/8AgC//AMdrQooAz/I1/wD6CWn/APgC/wD8do8jX/8AoJaf/wCAL/8Ax2tCigDP8jX/APoJaf8A+AL/APx2jyNf/wCglp//AIAv/wDHa0KKAM/yNf8A+glp/wD4Av8A/HaPI1//AKCWn/8AgC//AMdrQooAz/I1/wD6CWn/APgC/wD8do8jX/8AoJaf/wCAL/8Ax2tCigDP8jX/APoJaf8A+AL/APx2jyNf/wCglp//AIAv/wDHa0KKAM/yNf8A+glp/wD4Av8A/HaPI1//AKCWn/8AgC//AMdrQooAz/I1/wD6CWn/APgC/wD8do8jX/8AoJaf/wCAL/8Ax2tCigDP8jX/APoJaf8A+AL/APx2jyNf/wCglp//AIAv/wDHa0KKAM/yNf8A+glp/wD4Av8A/HaPI1//AKCWn/8AgC//AMdrQooAz/I1/wD6CWn/APgC/wD8do8jX/8AoJaf/wCAL/8Ax2tCigDP8jX/APoJaf8A+AL/APx2jyNf/wCglp//AIAv/wDHa0KKAM/yNf8A+glp/wD4Av8A/HaPI1//AKCWn/8AgC//AMdrQooAz/I1/wD6CWn/APgC/wD8do8jX/8AoJaf/wCAL/8Ax2tCigDP8jX/APoJaf8A+AL/APx2jyNf/wCglp//AIAv/wDHa0KKAM/yNf8A+glp/wD4Av8A/HaPI1//AKCWn/8AgC//AMdrQooAz/I1/wD6CWn/APgC/wD8do8jX/8AoJaf/wCAL/8Ax2tCigDP8jX/APoJaf8A+AL/APx2jyNf/wCglp//AIAv/wDHa0KKAM/yNf8A+glp/wD4Av8A/HaPI1//AKCWn/8AgC//AMdrQooAz/I1/wD6CWn/APgC/wD8do8jX/8AoJaf/wCAL/8Ax2tCigDP8jX/APoJaf8A+AL/APx2jyNf/wCglp//AIAv/wDHa0KKAM/yNf8A+glp/wD4Av8A/HaPI1//AKCWn/8AgC//AMdrQooAr2iX6b/t1zbzZxt8qBo8eucu2e3pV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qK6/49pv8Arm38qlqK6/49pv8Arm38qAJ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wCubfyqWorr/j2m/wCubfyoAlooooAKKKKACiiigAooooAKKKKACiiigAooooAKKKKACiiigAooooAKKKKACiiigAooooAKKKKACiiigAooooAKKKKACiiigAooooAKKKKACiiigAooooAKKKKACiiigAooooAKKKKACiiigAooooAKKKKACiiigAooooAKKKKACiiigAooooAKKKKACiiigAooooAK8V+L154r8XfFPwz8GNF8eX/g3TdU0i91jUL/AE0ol/eCGSONba3lYHymG8uzKC2F9M17VXJ/EH4W+CfifaWlt4v0lp5dOlM9heW9xJbXdlKcfPDNEyuh4GQDg7RkHFS1qm9Ut130f5Oz87We5Sdk11/r89vK91qjI+Gnwfn+G19cXY+LXxD8UxXMXlm18S6vHfRI2QQ6HyldWGCOGxgnIPGOl1Px74G0XW7bwzrPjTQrDWLzb9n0+61GGK5m3HC7ImYM2T0wOa8u8K3Hjj4U/FzSfhXrHjbUfF/hrxNpV5d6Tc6uFk1LT57XYZI5Z0UefGyyZDONwIAz/e5f4EfBP4XfFD4MR+MPiD4P07xBr/jR7y91TVr6FZbzzGnkQeVMfnhCqqhQhXGKqUm4861SXz3at+D18vMlJJtPe/6Xv+Wn+R9HXep6bYS28N/qFtbSXbmK3SaVUaZwpcqgJ+YhVZsDspPQVn+HPGng7xgty/hHxZo2trZv5dwdOv4rkQv/AHX8tjtPB4PpXyrb2b/E34SfAHRfGOp3epQ3vim4067n89lku7aGC+jCO6nJDxxhHOcsrNzzXoXjL4b+Cvhf8XvhZ4o+HHhyw8M3OravP4f1KHS7dLaC9s3s5pdssaAKzK8KENjOepOBirLnab05uVeuln6e8l+PSzmTaTvuld/Ju6/B/wBar2DXfiH4A8L6lBo3iXxz4f0nULoAwWl9qcEE0oJwCqOwZsnjgVyfx3+IF98OtJ8Kaxba5a6TZ3nivTbDU7q58sRLYyFvNDPJ8qDC8vkEY6ivJPHVx4b+IPirxYfAP7H1l8SZI72TS9a8Qaje2WnB7qJFidbaa4DSHYFClo9mGXI9Tj6ap8Vfs0fBTT/FllHfxSeNdO064tb0LcI8Ed1cQrDJkbZAERVORggVMLz5Gv5ofNSkvnb8Gn0LlaPMn/LP5NRf4/imvu+otD8feBfE/wBm/wCEa8a6Dq323zfs32HUoZ/O8rb5uzYx3bN6bsfd3LnGRWnc6tpdnfWmmXepWsF5flxaW8kyrLcFF3P5ak5favJwDgcmvGPjT4M8P/DPw54d+JfgPwvp2jx/D3WBqlza6XZR26Pp04EN+NkYC58phIT6wirfhuSH4j/tD654ugmW50fwBpMeh6dIhDRvf3YWe6kUjusQt0/4EaLp7dL3+Svf0baj63Jd4q78rffa3ql7z8j0S7+JHw7sJNPhvvHvhy2k1YkWCS6pAhuyG2nygW/efMCvy554rdvLy0060mv9Quoba2t0Mk00zhI40AyWZjwAB1Jr5n/Z5+AXwj8Z/BCHUPF3gjTtZv8AXJdRW4vr2IS3MSi7mRVglb5oAoAwIyvOT1JNedya94v8S/CP4IeFG8JTeP47zUtYhuNAudWSxGrR6c0qWwmmkG1lRVEhVgQ5jGc0ndKz30/H/L8fIvl1bWyv+Cb/ABs/TzufZPhrxn4P8Z28t34P8V6PrsED+XLLpt9FdJG3oxjYgH2Nc38d/Heo/DT4SeJfGmjJE2o2NqqWXmjKC4lkWKNmHcB5FOO+K8a+G3gP4i/8Lq8N+L7P9mnSfhFpVjbXtvrUuma/ZXEWpwPF+6ha3tlUbllCOHI7HJ4Fd9+1+jP+zx4q2j7rWDtz0Vb6Ak/gATVSgpKKvvZPyu7flr5fiyk/3iT12/4b+v8AgLj/ABN8FPih4J8F6j8StM/aQ8e3vjDSNPl1SaG+u45dFuZI0MkkQsdm2NGAKjBO3IIHGK3viL8QfFnifwz8K9I8L+Iv+EQm+Js0Iu9VjjWSSzhNmbhoYd/yiWQgRqx5HUDNekfFRlHwn8XMSAB4evzn2+zPXN+D/APhD4k/AHwV4a8baHBqmnvoOmTCOQsjRyLbJtkjdCHjcZOGUg8nnk0viU1bRODt6uV16NRWm33siOkYSvq1PXztGz+TbYeAPgVceAdfj15Pjb8UfECqrLJYa/rkd7aS7lI5RoQy4JyCrKcgdRkHiR4f8V/Hz4g+ObLUfjD4t8I6N4O1dNHsdJ8LXqWFyxEEcjXM821ndZDIQq4CgJx3q9NZeMfgN488HabYePNa8TeC/F+qnRJNN12X7Xd6bcPE8kUsFzjzGjHllSkhbaOQe47Txz8CPBnjTXH8YWt5rXhjxS8aQnXfD+oPZ3UiLjasoGY5l4AxIjcADgUfFae6V1bqno/R6edveve6sPa8dno/Var5artfS2zudD4A8Fz+A9C/sKbxr4l8TgStIl34guo7m6VSANnmJGhZQQSN2TyecYA5Lx3rWsWXx4+FmjWeqXcFhqVtr5vLWOZlhuDHbwmMyIDhipJK5Bxk46034H+LPGl/eeMPh94/1SHWNX8E6pHZDV4bYW/2+2mhWaF3jX5FlCthgvHA9cmn8RnVf2ivg8GYDdbeIwMnqfs0PFWtZxe90398G0Stmuz/ACepf+PGs6vo0HgNtI1S7sjeeONIs7k28zR+dA7vvifaRuRsDKng967TxN488D+Czbjxj4z0LQTdki3/ALT1GG184jrs8xhuxkdPWvPf2jHRYPhwrOoL/EHRQoJ6ndIcD8AfyrlfHvgmz0X4teJPiD8RPge3xI8PatZ2MdjeW9lb6nPo6QoVkh+xTHeVZy0u+FWPzEEVnB+47/zv/wBIh/WunzsnpJe8v8K/9Kkv6/y1XvzavpS6WdbbU7QacIftBvDMvkCLGd+/O3bjnOcYqj4a8Z+D/GdvLd+D/Fej67BA/lyy6bfRXSRt6MY2IB9jXzf8btf0jxVpHwh0L4T+BbLxn4S1y7vLmHwvbXcej2t+trAWjifzFCokT7nMTKAWjAI4qf4beA/iL/wurw34vs/2adJ+EWlWNte2+tS6Zr9lcRanA8X7qFre2VRuWUI4cjscngVcVebT03/D+rafi9CJaQT7q/42/T/htz6DvfiB4D057OPUPG2gWr6jdPZWazalChuLhH2PDGC3zyK/ylRkg8EZrfr5x/Zv+EHw91SHxN4/8QeGLDWtbl8ZayLa41KBbk2CQ6hL5a24cERfPufcuCWYkngY+jqmOsIye7Sf3pP9Qv7zS2Ta+5tBRRRQM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CiiigAooooAKKKKACiiigAooooAKKKKACiiigAooooAKKKKACiiigAooooAKKKKACiiigAooooAKKKKACiiigAooooAKKKKACiiigAooooAKKKKACiiigAooooAKKKKACiiigAooooAKKKKACiiigAooooAKKKKACvMviV8HtY8WeIbfxz4C+JWr+CPFMFoNPa8toI7y1ubYOzqk9rL8khVncq2QRuPXjHptUptXsoZpLdjOzxEK/l20jgEgHGVUjoR+dJq+o07aHnPw2+CureF/FM3xB+IfxJ1Lx14rezOnQXtxaRWVtZ2xYMyQW0WURmKrubJJ2jpznm9R/Zs8VWl5qOlfDv45694Q8Ga1cS3N/4fttPgnaNpmJmFpdP89qrEk4UHDMSOuK9o/tux/uXn/gFN/8AEUf23Y/3Lz/wCm/+IptJ2v6eVnq9Nt9fXUS0v9/zWn5aehxdz8GNBhtvh7pfh25/srTPh7qC3lrbCLzfPQW00AQsWBBPnby/zEkHjnI1vGvgFfGOueD9abVTaf8ACJ6wdWEYh3/ac200Pl53DZ/rt27B+7jHORvf23Y/3Lz/AMApv/iKP7bsf7l5/wCAU3/xFNtt3e9+b56a/gieVWt0tb5a6fizyFv2ePFFl4o1mXwv8btf0Lwd4j1CbVNT8PWllB5rXExzN5F63723V25IQZGThgTkX3/Z00lPg7pnwm07xRf6e+g3/wDaej6tbRgTWdytw80LbGJDhd+0gn5hnkE8en/23Y/3Lz/wCm/+Io/tux/uXn/gFN/8RU2tFR7W/DbXfTp26Ft3k5Prf8d9Ntevfqedatc3Pwr+C2v3Px0+IMXjJI7a5FzeS6ZDp/2uORNqWiwREqWbOwdSxam/sx/Dm4+GPwU0HQtShePVruJtT1PzCTJ9pn+cq5PJZF2R/wDAK3fFXgn4ZeONe0PxN4t8LNquo+G3kl0uS4tLlkt3cqWby8bGOUUgspwVBGDXVf23Y/3Lz/wCm/8AiKfSXeVl8le333u/T5ktfClsrv5v/L9fJHyx8FPgz478U/CDTJ/B3x01/wAJaRrU+of2vpkNlDdCT/TJkY2s0mHtGZRzsJG75sAk59m8Q/s++DtT+H/h/wACeHrzUfDj+EWSfw/qmny4u7GdQQZNx4ffubzFbhtx6HBHb6ZN4d0Syj03RtKaws4ixjt7XTJIo0LMWbCqgAyxJPqSTVr+27H+5ef+AU3/AMRQ7WsvJ/dtrvp07dCm7ycvX8d/v69+p598Pfhh8T9A8Qr4g+I/x51bxkLaF4bSxj0m30u1XfjLzRwk+ewA+UsflyTjPTuPGHhTRfHXhfVPB/iO2M+m6xavaXKBtrbGGMqezDqD2IBqz/bdj/cvP/AKb/4ij+27H+5ef+AU3/xFEkprllsKPuPmjueGTfs0fEnVtN/4QfxP+0v4k1PwIUFs+kLpFrDezWo6Qy365kcEcMSvzDI4zXe/EP4N2/i600Kbwp4r1XwZrfhaN4dG1HTCrLBEyorQywP8k0REceUbHKLyOQe2/tux/uXn/gFN/wDEUf23Y/3Lz/wCm/8AiKHr+fnf13/4d9xJJO69PL7tjyzwd8CvFcHjDTfHPxc+MOpePtS0LzDo8B0yDTLK0kkQo0pghJEku0kBieATx0Ir638BfH9hrup6p8IPj1rPgqz1u7l1C+0y40m31e2FxIxaR7cTkGDcxLEAkbiSMDAHrf8Abdj/AHLz/wAApv8A4ij+27H+5ef+AU3/AMRR2/r/AIcf9f1+P3s5n4VfC7Tvhbol3Yw6zqOt6nq14+o6tq2oyB7i+umAUu2OFUKqqqDhQB1OSa/xa+Etl8UrHS5IvEGo+Hte8P3f27RtZ08r51pMVKsCrcPGwOGQ4DAYzXXf23Y/3Lz/AMApv/iKP7bsf7l5/wCAU3/xFEvetfpbytba1trdAj7u3W/47/eeTeGPgF4tl8X6T4y+Mfxl1Hx9c+HZWuNGtP7Jg0uztpypXznihJEsgBO1iRjJ61rePvhx8aPEWvyah4I/aIvPCulTKobTD4Zsb3yzgBvLmcLIuevzFiCTg4wB6H/bdj/cvP8AwCm/+Io/tux/uXn/AIBTf/EUPVJf1/wfmC0bZ5pf/s5eFp/htoHgHS9e1nTL3wtOb/SNfgmH2+C9ZmaSdmxtfzGkfehGGDEccEWvh78MPifoHiFfEHxH+POreMhbQvDaWMek2+l2q78ZeaOEnz2AHylj8uScZ6eg/wBt2P8AcvP/AACm/wDiKP7bsf7l5/4BTf8AxFO7Tcu//DfkJq6SfT/h9/Uwfhp4BX4daHfaKmqG/wDtusajqxkMPlbftVy83l43HO3ftznnGcDOK62qH9t2P9y8/wDAKb/4ij+27H+5ef8AgFN/8RSWiS7JL5LRD6t97v79S/RVD+27H+5ef+AU3/xFH9t2P9y8/wDAKb/4igC/RVD+27H+5ef+AU3/AMRR/bdj/cvP/AKb/wCIoAv0VQ/tux/uXn/gFN/8RR/bdj/cvP8AwCm/+IoAv0VQ/tux/uXn/gFN/wDEUf23Y/3Lz/wCm/8AiKAL9FUP7bsf7l5/4BTf/EUf23Y/3Lz/AMApv/iKAL9FUP7bsf7l5/4BTf8AxFH9t2P9y8/8Apv/AIigC/RVD+27H+5ef+AU3/xFH9t2P9y8/wDAKb/4igC/RVD+27H+5ef+AU3/AMRR/bdj/cvP/AKb/wCIoAv0VQ/tux/uXn/gFN/8RR/bdj/cvP8AwCm/+IoAv0VQ/tux/uXn/gFN/wDEUf23Y/3Lz/wCm/8AiKAL9FUP7bsf7l5/4BTf/EUf23Y/3Lz/AMApv/iKAL9FUP7bsf7l5/4BTf8AxFH9t2P9y8/8Apv/AIigC/RVD+27H+5ef+AU3/xFH9t2P9y8/wDAKb/4igC/RVD+27H+5ef+AU3/AMRR/bdj/cvP/AKb/wCIoAv0VQ/tux/uXn/gFN/8RR/bdj/cvP8AwCm/+IoAv0VQ/tux/uXn/gFN/wDEUf23Y/3Lz/wCm/8AiKAL9FUP7bsf7l5/4BTf/EUf23Y/3Lz/AMApv/iKAL9FUP7bsf7l5/4BTf8AxFH9t2P9y8/8Apv/AIigC/RVD+27H+5ef+AU3/xFH9t2P9y8/wDAKb/4igC/RVD+27H+5ef+AU3/AMRR/bdj/cvP/AKb/wCIoAv0VQ/tux/uXn/gFN/8RR/bdj/cvP8AwCm/+IoAv0VQ/tux/uXn/gFN/wDEUf23Y/3Lz/wCm/8AiKAL9FUP7bsf7l5/4BTf/EUf23Y/3Lz/AMApv/iKAL9FUP7bsf7l5/4BTf8AxFH9t2P9y8/8Apv/AIigC/RVD+27H+5ef+AU3/xFH9t2P9y8/wDAKb/4igC/RVD+27H+5ef+AU3/AMRR/bdj/cvP/AKb/wCIoAv0VQ/tux/uXn/gFN/8RR/bdj/cvP8AwCm/+IoAv0VQ/tux/uXn/gFN/wDEUf23Y/3Lz/wCm/8AiKAL9FUP7bsf7l5/4BTf/EUf23Y/3Lz/AMApv/iKAL9FUP7bsf7l5/4BTf8AxFH9t2P9y8/8Apv/AIigC/RVD+27H+5ef+AU3/xFH9t2P9y8/wDAKb/4igC/RVD+27H+5ef+AU3/AMRR/bdj/cvP/AKb/wCIoAv0VQGt2BdEP2lS7qgL2sqjcxAAyVwOSKv0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Vkwf8f2pf9fK/wDomOtasmD/AI/tS/6+V/8ARMdAFiiiigAooooAKKKKACiiigAooooAKKKKACiiigAooooAKKKKACiiigAooooAKKKKACiiigAooooAKKKKACiiigAooooAKKKKACiiigAooooAKKKKACiiigAooooAKKKKACiiigAooooAKKKKACiiigAooooAKKKKACiiigAooooAKKKKACiiigAooooAKKKKACiiigAooooAKKKKACiiigAooooAKKKKACiiigAooooAq6j/AKmL/r6tv/RyVsVj6j/qYv8Ar6tv/RyVsUAFFFFABRRRQAUUUUAFFFFABRRRQAUUUUAFFFFABRRRQAUUUUAFFFFABRRRQAUUUUAFFFFABRRRQAUUUUAFFFFABRRRQAUUUUAFFFFABRRRQAUUUUAFFFFABRRRQAUUUUAFFFFABRRRQAUUUUAFFFFABRRRQAUUUUAFFFFABRRRQAUUUUAFFFFABRRRQAVFdf8AHtN/1zb+VS1Fdf8AHtN/1zb+VAEtFFFABRRRQAUUUUAFFFFABRRRQAUUUUAFFFFABRRRQAUUUUAFFFFABRRRQAUUUUAFFFFABRRRQAUUUUAFFFFABRRRQAUUUUAFFFFABRRRQAUUUUAFFFFABRRRQAUUUUAFFFFABRRRQAUUUUAFFFFABRRRQAUUUUAFFFFABRRRQAUUUUAFFFFABRRRQAUUUUAFFFFABWTB/wAf2pf9fK/+iY61qyYP+P7Uv+vlf/RMdAFis2XxL4cgfU4p/EGmxvosSz6kr3cYNlGylg8wJ/dqVUsC2BgE9BWlXlOvePfC2l6z8VrOfwFY3Evhjw5a6tqsxWPOsxPBcssEuUJIVYGUbiwxIeABgxOXJFy7Jl04OclFdWl97S/U9Rtbu1v7WG+sbmK4triNZYZonDpIjDKsrDgggggjrUteR698cLLwfb+BdF0P4fX+pXnjLRZbvR9K0xo02PFFAyW2SFRE2zcuSqosZPoKyLT9pDxQBP4T1v4Ha9Y/EkBZbPwpHqNtOl3bsGxcpfAiEQqUKu5xsYquCWGdZrlk12v+Ds/Vrrb12Mqb54Rmtmk/v6+SfS/pue50V5R4N+PtpqWi+Kp/iP4Rv/A2t+CLUX2uaXeTx3IjtmRnSeCaP5Z42EbgEAfMpGOma3gX4wfF/wAY6/Ym7/Zt1nRfCWpYeDWrvxBY/aI4mGVkmsdwkTtlQzMPQ0rNy5f+G12127/cNuyu/wDg/dv1X3o9gorxHWf2hvGFxrmqQ/DH4F69428P+H7yWw1bWbbUba1Ani4mS0hlO+7KEFTtx8wIGa6nQfjb4e8S654Os9ItJpNK8b6VdahpmpO2z9/blC9o8ZGVkCM7df8Alk4xxmlH30muv+Tf4pO3foOXutp/1rb8Ovbqei0VwPiH4xaF4Z8SeItI1O0lGn+FNCi1rVdQRt3lPLI6w2yxgZeR1jdhg/3Bj5hXIW/x++IGlapBc/Ef9n3XfCnhO9u4LS311tXs71omncJEbm1hYvApdkUnL7SwzRH3mkuv+dvzWnfoDVr36f5J/k16HttFeNeJPj74nj8XeJvAPw2+DmreMtf8L3Nql1GmowWFsIJoElErXE3yBsuVEY3MdhPyiu1+FvxM0v4peHJdZs9MvtKvbC7l03VdLv0CXOn3keN8LgcHhlYMDgqynvgEfeV16/Lv6arXvpuEvddn/X/B627anYUUUUAFFFFABRRRQAUUUUAFFFFABRRRQAUUUUAFFFFABRRRQAUUUUAFFFFABRRRQAUUUUAFFFFABRRRQAUUUUAFFFFABRRRQAUUUUAFFFFABRRRQAUUUUAFFFFABRRRQAUUUUAFFFFABRRRQAUUUUAFFFFABRRRQAUUUUAFFFFABRRRQAUUUUAFFFFABRRRQAUUUUAFFFFAFXUf9TF/19W3/o5K2Kx9R/1MX/X1bf8Ao5K2KACiiigAooooAKKKKACiiigAooooAKKKKACiiigAooooAKKKKACiiigAooooAKKKKACiiigAooooAKKKKACiiigAooooAKKKKACiiigAooooAKKKKACiiigAooooAKKKKACiiigAooooAKKKKACiiigAooooAKKKKACiiigAooooAKKKKACiiigAooooAKiuv+Pab/rm38qlqK6/49pv+ubfyoAlooooAKKKKACiiigAooooAKKKKACiiigAooooAKKKKACiiigAooooAKKKKACiiigAooooAKKKKACiiigAooooAKKKKACiiigAooooAKKKKACiiigAooooAKKKKACiiigAooooAKKKKACiiigAooooAKKKKACiiigAooooAKKKKACiiigAooooAKKKKACiiigAooooAKyYP+P7Uv8Ar5X/ANEx1rVkwf8AH9qX/Xyv/omOgCxXzh41jkm8W/tGxQxs7v4A05VVRksTaajgAdzX0eenAzXlXwh8O+PJPGPjT4m/ELw3beHL3xI1lY2mkw363rQ2lmsgSSSVAFLSNM7bR0GAeaipD2kXDyf46frsa0qnsZKdr2a/Bp/oc3o1vKPiJ8CnaF8R+CtTViVPyt5FhwfQ10Goxuf2qtClEbbB4C1JS2OAft9pgZ/OvWaK2lPmqqr2c3/4Epr8Ob8PM5qUPZ0VS7KK/wDAbfnY+d/i/wCFtX8X+LPi54c0CzNxqOqfDOxt7WIcedN9o1DagJ4yTgDPqK6H4f8A7VXwe8XanpfgS21LWrPxZKkUE+h3Xh+/W5tJsAMkxEJjQA9WLbQOScV7PRUU/cXK9V/wZP8AX8DWo/aPmW//AAIr/wBt/E+Z/Bfxt8I/s/2mrfC74nWOvWPiBNe1W80i3tdHubtdcguruW4ha0eJCjMRKEKsykMCD61Pb+AvFfhf9mvRNfn0eWDxX4P1KfxvBYDmWPfdzXM1mcdXa2nlhI6bjX0jRS15V/MrWfptp6pN9OyQNpyd/hbba9b319G0vXW5813XgTX/AIjfs1ePfEEGjyXPiD4mmXX0sZGMcj2wKfY7XJ5VvssMS47O7eted/D3w5+wZceMNC07wr8KfEa+Ooru2caFPaa01zp028Ze4WZ/ICRH5mYsVwpIz0r7Yoqo2jU5o7aLzsttfTy+7Ulpyhyyd3r6a76f127HlXwqieP4tfGKR4mUPrWmbWK43D+zLfp6034OxSx/Ef4yM8bqr+KrVkJBAYf2TZcj1r1eilH3bf4eX/0n/Icve++/4NfqFFFFABRRRQAUUUUAFFFFABRRRQAUUUUAFFFFABRRRQAUUUUAFFFFABRRRQAUUUUAFFFFABRRRQAUUUUAFFFFABRRRQAUUUUAFFFFABRRRQAUUUUAFFFFABRRRQAUUUUAFFFFABRRRQAUUUUAFFFFABRRRQAUUUUAFFFFABRRRQAUUUUAFFFFABRRRQAUUUUAFFFFABRRRQBV1H/Uxf8AX1bf+jkrYrH1H/Uxf9fVt/6OStigAooooAKKKKACiiigAooooAKKKKACiiigAooooAKKKKACiiigAooooAKKKKACiiigAooooAKKKKACiiigAooooAKKKKACiiigAooooAKKKKACiiigAooooAKKKKACiiigAooooAKKKKACiiigAooooAKKKKACiiigAooooAKKKKACiiigAooooAKKKKACorr/AI9pv+ubfyqWorr/AI9pv+ubfyoAlooooAKKKKACiiigAooooAKKKKACiiigAooooAKKKKACiiigAooooAKKKKACiiigAooooAKKKKACiiigAooooAKKKKACiiigAooooAKKKKACiiigAooooAKKKKACiiigAooooAKKKKACiiigAooooAKKKKACiiigAooooAKKKKACiiigAooooAKKKKACiiigAooooAKyYP8Aj+1L/r5X/wBEx1rViGcWt/fiW3uiJJ1dSltI6keVGMgqpHUEfhQBdoqr/aMP/Pve/wDgFN/8TR/aMP8Az73v/gFN/wDE0AWqKq/2jD/z73v/AIBTf/E0f2jD/wA+97/4BTf/ABNAFqiqv9ow/wDPve/+AU3/AMTR/aMP/Pve/wDgFN/8TQBaoqr/AGjD/wA+97/4BTf/ABNH9ow/8+97/wCAU3/xNAFqiqv9ow/8+97/AOAU3/xNH9ow/wDPve/+AU3/AMTQBaoqr/aMP/Pve/8AgFN/8TR/aMP/AD73v/gFN/8AE0AWqKq/2jD/AM+97/4BTf8AxNH9ow/8+97/AOAU3/xNAFqiqv8AaMP/AD73v/gFN/8AE0f2jD/z73v/AIBTf/E0AWqKq/2jD/z73v8A4BTf/E0f2jD/AM+97/4BTf8AxNAFqiqv9ow/8+97/wCAU3/xNH9ow/8APve/+AU3/wATQBaoqr/aMP8Az73v/gFN/wDE0f2jD/z73v8A4BTf/E0AWqKq/wBow/8APve/+AU3/wATR/aMP/Pve/8AgFN/8TQBaoqr/aMP/Pve/wDgFN/8TR/aMP8Az73v/gFN/wDE0AWqKq/2jD/z73v/AIBTf/E0f2jD/wA+97/4BTf/ABNAFqiqv9ow/wDPve/+AU3/AMTR/aMP/Pve/wDgFN/8TQBaoqr/AGjD/wA+97/4BTf/ABNH9ow/8+97/wCAU3/xNAFqiqv9ow/8+97/AOAU3/xNH9ow/wDPve/+AU3/AMTQBaoqr/aMP/Pve/8AgFN/8TR/aMP/AD73v/gFN/8AE0AWqKq/2jD/AM+97/4BTf8AxNH9ow/8+97/AOAU3/xNAFqiqv8AaMP/AD73v/gFN/8AE0f2jD/z73v/AIBTf/E0AWqKq/2jD/z73v8A4BTf/E0f2jD/AM+97/4BTf8AxNAFqiqv9ow/8+97/wCAU3/xNH9ow/8APve/+AU3/wATQBaoqr/aMP8Az73v/gFN/wDE0f2jD/z73v8A4BTf/E0AWqKq/wBow/8APve/+AU3/wATR/aMP/Pve/8AgFN/8TQBaoqr/aMP/Pve/wDgFN/8TR/aMP8Az73v/gFN/wDE0AWqKq/2jD/z73v/AIBTf/E0f2jD/wA+97/4BTf/ABNAFqiqv9ow/wDPve/+AU3/AMTR/aMP/Pve/wDgFN/8TQBaoqr/AGjD/wA+97/4BTf/ABNH9ow/8+97/wCAU3/xNAFqiqv9ow/8+97/AOAU3/xNH9ow/wDPve/+AU3/AMTQBaoqr/aMP/Pve/8AgFN/8TR/aMP/AD73v/gFN/8AE0AWqKq/2jD/AM+97/4BTf8AxNH9ow/8+97/AOAU3/xNAFqiqv8AaMP/AD73v/gFN/8AE0f2jD/z73v/AIBTf/E0AWqKq/2jD/z73v8A4BTf/E0f2jD/AM+97/4BTf8AxNAFqiqv9ow/8+97/wCAU3/xNH9ow/8APve/+AU3/wATQBaoqr/aMP8Az73v/gFN/wDE0f2jD/z73v8A4BTf/E0AWqKq/wBow/8APve/+AU3/wATR/aMP/Pve/8AgFN/8TQBaoqr/aMP/Pve/wDgFN/8TR/aMP8Az73v/gFN/wDE0AWqKq/2jD/z73v/AIBTf/E0f2jD/wA+97/4BTf/ABNAFqiqv9ow/wDPve/+AU3/AMTR/aMP/Pve/wDgFN/8TQBaoqr/AGjD/wA+97/4BTf/ABNH9ow/8+97/wCAU3/xNAFqiqv9ow/8+97/AOAU3/xNH9ow/wDPve/+AU3/AMTQBaoqr/aMP/Pve/8AgFN/8TR/aMP/AD73v/gFN/8AE0AWqKq/2jD/AM+97/4BTf8AxNH9ow/8+97/AOAU3/xNAFqiqv8AaMP/AD73v/gFN/8AE0f2jD/z73v/AIBTf/E0AGo/6mL/AK+rb/0clbFYVzci6EMMNteFjcwN81pKoAEqkkkqAMAGt2gAooooAKKKKACiiigAooooAKKKKACiiigAooooAKKKKACiiigAooooAKKKKACiiigAooooAKKKKACiiigAooooAKKKKACiiigAooooAKKKKACiiigAooooAKKKKACiiigAooooAKKKKACiiigAooooAKKKKACiiigAooooAKKKKACiiigAooooAKKKKACorr/j2m/65t/Kpaiuv+Pab/rm38qAJ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CiiigAooooAKKKKACiiigAooooAKKKKACiiigAooooAKKKKACiiigAooooAKKKKACiiigAooooAKKKKACiiigAooooAKKKKACiiigAooooAKKKKACiiigAooooAKKKKACiiigAooooAKKKKACiiigAooooAKKKKACiivgv9pz/AJLj4l/7c/8A0jhrys3zP+yqCrcnNd2te3Rvs+xx43FfU6ana+tux96UV+XNFfOf65/9OP8Ayb/7U8z+3P8Ap3+P/AP1Gor8uaKP9c/+nH/k3/2of25/07/H/gH6jUV+XNFH+uf/AE4/8m/+1D+3P+nf4/8AAP1Gor8uaKP9c/8Apx/5N/8Aah/bn/Tv8f8AgH6jUV+XNFH+uf8A04/8m/8AtQ/tz/p3+P8AwD9RqK/Lmij/AFz/AOnH/k3/ANqH9uf9O/x/4B+o1FflzRR/rn/04/8AJv8A7UP7c/6d/j/wD9RqK/Lmij/XP/px/wCTf/ah/bn/AE7/AB/4B+o1FflzRR/rn/04/wDJv/tQ/tz/AKd/j/wD9RqK/Lmij/XP/px/5N/9qH9uf9O/x/4B+o1FflzRR/rn/wBOP/Jv/tQ/tz/p3+P/AAD9RqK/Lmij/XP/AKcf+Tf/AGof25/07/H/AIB+o1FflzRR/rn/ANOP/Jv/ALUP7c/6d/j/AMA/Uaivy5oo/wBc/wDpx/5N/wDah/bn/Tv8f+AfqNRX5c0Uf65/9OP/ACb/AO1D+3P+nf4/8A/Uaivy5oo/1z/6cf8Ak3/2of25/wBO/wAf+AfqNRRRX3B74UUUUAFFFFABRRRQAUUUUAFIzKil3YKqjJJOABXDfEf4lSeEZ7Hwx4Z0VvEHjDWlY6ZpKSeWoRcB7m4kwRDAmRuY8kkKoLHFc5bfAU+MGXVfjv4mufGd45Eg0iN3tdDtDnIWO0Rh52Om+cuTjOF6VhKs+bkpq7W/RL1f+SZ6lDL4KksRjKns4PZJc0pdLxjdK19LylFPVK7TS6q/+NXwb0q7aw1T4teDLO5Q4aG4161jkB9CrSA10mj69oXiK0F/4f1qw1O2bpNZ3KTRn/gSEisXT/hV8MNJtvsel/DjwvaQD/llBpFui/kExXN61+zj8I9Rn/tPQ/DCeEtYQHydW8MOdKuoye+6Dasn0kVlPcGlfELWyf3r/P8AQ05Moqe6pVI+bUZL7k4tffL0Z6bRXkNl418b/CfV7Pw78Xb6LWfD2oTLa6b4vhgEJjmY4jg1CJfkjZiQFmTCMcAqhIz69WlOoqnk1ujjxmBng3FtqUZaxktn6bNNdU0muqQUUUVocY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AUUUUAFFFFABRRRQAUUUUAFFFFABRRRQAUUUUAFFFFABRRRQAUUUUAFFFFABRRRQAUUUUAFFFFABRRRQAUUUUAFFFFABRRRQAUUUUAFFFFABRRRQAUUUUAFFFFABRRRQAUUUUAFFFFABRRRQAUUUUAFFFFABRRRQAV8F/tOf8lx8S/9uf8A6Rw196V8F/tOf8lx8S/9uf8A6Rw18rxf/uMP8a/KR5Gdf7uvX9GeW0UUV+cnzIUUUUAFFFFABRRRQAUUUUAFWbjTtQtLa2vbqwuIbe9VmtpZImVJlU7WKMRhgDwcdDxVavQ/H/8AyTX4bf8AXjqH/pY1bRpKVGVTs0vvv/kaU4c6k+yv+KX6nCxaZqU9hPqkOn3MllbOsc9ysTGKJm+6rOBhScHAJ5xVavTfDH/JBPG3/YW0z+b1xth4H8aaqwTS/CGt3jGFLgC30+WQmJ87JPlU/KcHB6HBxV1MNKM1GCb0i/vimLkbhCS3kn+EpR/QxKKmurS6sbmSyvbaW3uIWKSRSoUdGHUFTyD7V6V8IvB3i7RPib4S1PWfC2r2FnLqMQjuLqxliickEgBmUA5+tPCYWWLrQpLRNpXte13YhxlrpseX0Vuw+F/EviTVb+Pw54d1PVGhncyCytJJygLHGdgOKrjQtQ03X7bRvEGlXdjOZ4klt7qF4ZArMOqsARkVlRoVKzgrW5mkr7al4im6DnfVRb19DKor0H4u/DfVfCHi3W5NO8IarY+HLe78u1uZLaY2+w42gTOCGyenzHNc1beBfG17pg1qz8Ha5Pp5QyC7i0+ZoSo6tvC7ce+aTo1E2nF6b6bF1KE6VR0mtV+nbyMOiiiszEKKKKACiiigAooooAKKKKACiiigD9RqKKK/cD70KKKKACiiigAooooAKzvEevad4W0DUfEurzCKy0u1lvLhz2jjUs36CtGvL/2j/Nn+GZ0ZMeXrWtaRpc+TjMM99Ckg/FSR+NZ1punTlNdEduW4aOMxlLDzdlKST9G9fwJPgl4Zvxplz8TvFtuR4q8abL668wZaytOttZJ6LGhGQOrs7d69DvtS07S4VuNTv7e0ieVIVeeVY1aR2CogLEAszEADqSQBU6IsaLGihVUAADsKzfE3hnQvGOhXnhrxLpsV9p19GY54JBwR1BBHKsDghhgggEEEUoQ9lT5Y7/m/P1HiMUsdi3Wr6RbWi+zFaJRT/lWiV+hqVWk1LTotQh0mXULZL64jeaG2aVRLJGhAd1TOSqllBIGBuGeteD6l8VfE3wAubb4a+L4LnxbPqx+z+Cb/AM+NJ79yyqtpesxGx49y5nxtdBk/OMH0P4b/AA4vPD11deNPG2ox6z411hAt9fKpENrFnK2dqp/1cCH/AIE5+ZsnGM4Yj2kuSK1W/l/we3lqdmJyj6lReIrzXJL+G1rz+flFfavqpe7a97dfr2haR4n0W98Pa9YQ3unajA9vc28q7kkjYYIIrgPgtqmq6Wdb+E3iS9lu9S8FzxxWt3M2ZLzS5QWtJWPUsFDRMT1aInvXp1eW6or6b+0noE9uqhdb8JahBdc8sba5gaI++PPkH406y5JRqLvb5P8A4NiMul7ehWwctuVzXlKCu3848yffS+yPUqKKzvEdzNZ+HtUvLdyksFnPJGw7MqEg/mK1qT9nBzfRXPKhHnkorqed+MP2pfgD4D1+Twv4n+JNjb6nA2yaGC3nuhC+cFZGhjdUYHqrEEdxXonh/wARaD4s0e28QeGdYtNU028XfBdWsqyRyDODhhxkEEEdQQQea8y/ZU8P6PpfwC8Jz2dhCk2s6cmoajKVBku7ibLSSSseXJJxzngAdBW3pHhrwH+z34U8T61Ym/g0W51KfXLi2jiMwt5ZtimK2iiQEIWVcJg4LHnHTWa9k5Rn06+a8vv18ttTOEvapSh16dbP+lp576HodFeSeCv2k/CXi7xXZ+C9U8IeNfB2qaortpkfijRjYrqGwZYQNuYMQOcHHtzxU/jH9o7wJ4N8T6r4Ik0zxFrHiPS1tnXSNH003d3eCZGfMEanLBFXLs21VyoySQKl6JN9Slre3Q9UoriPhd8YPCHxasb2fw6NQsr/AEqYW+p6Tqlqba+sJSCQs0RzjIBwQSDgjOQQOO1H9qjweut3mkeE/APxD8aQafctZ3epeGvDz3tlDOpw8Zk3LuK99oI9CaHo+Xr+nf01WoLVN9j2iiuC8d/Gnwd8PdE0rVdZg1i4vdeA/srRLPTpJNUvX2hiiWxAdWUEbt+0KeCQSAYfhp8cPCXxN1C80C103XvD3iDT4hcXOheIdPaxv0gY4WYRkkMhJAyrHGRnGRlpNtpdAbsk31On8K+M/D3jWDUbnw7etcx6VqVxpN0WiePZcwNtkT5gMgHuOD2NbleNfsxf8gXx7/2UHXv/AEctey0W92L7xi/vSf6i+1JdnJfc2v0CiiikMKKKKACiiigAooooAKKKKACiiigAooooAKKKKACiiigAooooAKKKKACiiigAooooAKKKKACiiigAooooAKKKKACiiigAooooAKKKKACiiigAooooAKKKKACiiigAooooAKKKKACiiigAooooAKKKKACiiigAooooAKKKKACiiigAooooAKKKKACiiigAooooAKKKKACiiigAooooAKKKKACiiigAooooAKKKKACiiigAooooAKKKKACiiigAooooAKKKKACorr/j2m/65t/Kpaiuv+Pab/rm38qAJaKKKACiiigAooooAKKKKACiiigAooooAKKKKACiiigAooooAKKKKACiiigAooooAKKKKACiiigAooooAKKKKACiiigAooooAKKKKACiiigAooooAKKKKACiiigAooooAKKKKACiiigAooooAKKKKACiiigAooooAKKKKACiiigAooooAKKKKACiiigAooooAKKKKACvgv8Aac/5Lj4l/wC3P/0jhr70r4L/AGnP+S4+Jf8Atz/9I4a+V4v/ANxh/jX5SPIzr/d16/ozy2iiivzk+ZCiiigAooooAKKKKACiiigAr0Tx+D/wrP4atg4NjqIz7/a2rzuuy0nx3ph8Kx+DvGHhp9ZsLOWSbTpre9+yXNk0mPMVXKOrIxAO1kPPNddCUHSnSm7Xs09bXV9NE+jfzXnda0pJc0X1VvxT/Sxt+GSB8BPGoJAJ1bTAPfl66T4p/Erxr4X0vwPoHhnX7rSbb/hF9OvZDZuYpJpSGX52HLKAgwp45PBrz3xJ47s9Q8N23gzwx4eGi6LDcfbZo3ujc3F1c7dokll2qCAvAVVUDJ69vVfHPxA8LaDp3gvQvGPw2sPFFsnhbTbu1ka6e0nhchwymRFJdDsU7DxnPXNezSqRlh6vJV5EnSXN72toyT2V91pp2vY6aMlGHJGVrRavr1nzevWz0/A1NDuE8Z+L/hz488R2Ftc6vcaFqN3cOYgFuZrQyCGR1HBbgNxjkDHAFct8IPjL8R9d+K+lWuu+JbrUbTWLtY7i0nIaBeCVMaYxGVIBBUDpzXIax8aPEt/450zxtpdrZ6V/YaLb6Zp8Cf6Pb24BHlbeMhgSGPGc8YwMdRYfH3wjoWsx+JPDPwW0jTNWeVXurlb5nDJ/GsKFNsBYZBKg8E9c5qqOYUXiI1lVcIqbbVn7ycr30utVo76pLS+xcqyldRqWatrZ62jFfmm1ffm1sV/APhzWotM1fxZd/F+48A6FJqElsJIJpzJeTpyQsMTqX2huuSeelb/xUm03WvCXgXXoPG58X3MGsS6f/a76e9nJJGDGwjdX+Zip6Meu498muH8K/FXRNN0C68K+NPh/a+J9Kkvm1G1ja9e1ltpWGGxIiklSAOOO+c9BF43+LjeLtC03w/YeFrHQ7XR7+S7so7JsJEjKoCbdvLZBYuTlix4FY0sZhqGFjCMrtKm7e83eMoOW/uLTm5bL4dL3bTderSnCoov4uf8Am6t202ts+rv966zx7reveIfj5L4J1nxBql1oE/iK2gfTZL2RrbyzInyiMnaByegrt/EXjDSNO8dXd1/w1Fe6SdNvJLddIi8M3TWtsiOV8gop8t9oG3dt5xkV5J42+LOgeMUTWovh3b6V4uEsE765a6jIA0kZB3C327ATgckkj1Na118bfBGvTxa14x+Cekarr6AGW+j1CS2juJAPvyQKpVz67ic+1aYXHUsPFw9onJS5uZ+0s1ZWty2d1Z6SVtdHa97liKcqlSSkve1V+bTV6O1npfpdfM4j4o6r4d1z4g65q/hRQNKu7oy25ERjDZA3MFPKhm3HBAPNctVzV9R/tfVLrU/sVpZ/apWl+z2kQihiyc7UUfdUdAKp1843d3POrT9pVlPu2wooopGYUUUUAFFFFABRRRQAUUUUAfqNRRRX7gfehRRRQAUUUUAFFFFABXmn7Rem3d98JtVv7CGSW50Ka012KOP7zmzuI7gqB3ysbcV6XTJYop4ngmjV45FKOrDIZSMEGoqw9pBw7o6sDingsVTxKV+SSdu9ne3zINK1K01nTLTV9PmWW1voI7iF1OQyOoZSPwIrN8aa5rHh3w5dan4f8NXWv6ku2O1sLd1QyyuwVdzsQEQE5ZuygnB6V5z8OtTf4R+JF+CfiaUx6VcySTeC9QlOI57YksdPZugmhydq/wAUe0jJVq9iqKc3Vh2ez8n/AFsdGLw0cvxKduem/eje9pRvptr5SSd001ujy3w98ENM1HTNX1D4tra+KPEnii3EGqzuhEFtBnclpaA8xRRnBBGHZxvJ3Yxc+HUXxA8IaxN8PPFKXevaNbwGfRfErMrSNACB9lvOc+euRtkAxIoycMDn0ailHDwg046Nfj69yqub4jERnTr2lGWy6Ra0Thb4bLSy0a0a0VivKYWXxL+0pLcWxZoPBfhg2k7g/KLq+mR9n1EVupx2Dj1rp/iZ8R9M+HGhLezQSX+rX8gtNH0m35uNRu2+5FGvp3ZuiqCTwKq/CLwNqPgvw5PP4kuorvxNr92+ra7dRj5Xu5APkTv5caBI0/2UHrSqP2lRU101f6fjr8jXBweDwlTGT0c04Q87/G/RRvG/eSts7dzWX4ojkm8M6vFEhZ3sbhVUdSTG2BWpRWtWHtIOHdWPIhLkkpdjyz9lu8tb39nvwHJaXEcyx6PDA5Rs7ZEyrqfQhgQR6ik8e/HzQPD/AIY1DU/BVqPFGr2viKLwjHp6SNbIdWkZQIWlddoChwSwyvbOc4ydU/ZT8Fy6veal4T8dfEDwVb6jO11eaZ4Z8QPZWU8zH53MW1tpPcKQPQCuiuP2e/hZN8MZPhJBoL2ugvKLnMFw4uVugwYXPnEljLuAO459MbeK0qSdRub0u9vmr6+l0vOz0IpxVNKC1t1+Ttp62v8APc8Q+LVx+0QNc+Gd18VovhnaaYfHuj/ZI9EkvW1FJmkIK7psRldhcNj2r0v4d2Vo/wC1D8XNRe3Q3MOm+H4Y5SPmVHhlLKD2BKIT/uj0qzpn7LXgG1m03Ude8Q+L/FOr6TqNtqNnq2v6w15dwGCQSJCjMoVIiwyyqoLcZPAx3+j+AtE0Pxr4i8eWUl0dR8TQ2UN6jyAxKLVXWMouMgkSHOSc4GMc5cbRjbrdv71Ffo0xt8yfpFfdK55fdQLY/tXa7/Z0XlSal8N1uLjyhgzTR3rojnHVguFB64wK1v2SPsP/AAzp4J+weTt+wN53lY/13mv5m7H8W/dnPOc13Q8BaIPiK3xO827Ortow0LZ5i+QLcTGbO3Gd+44zuxjt3rzrUf2VvB763eav4T8f/EPwXDqFy15d6b4a8QvZWU07HLyGPa20t32kD0AqYPliof0rSm196l8rfcTSlNyXl/6TFP7nHTybOT+Kp+Kw/an0b/hVp8Hf2mfBEvkf8JR9p8jb9t/feT5Hzebjys9tu6ui8IfDv49ax8XND+JPxfvfh/bxeHtOvbO3j8Lreebc/aNo2zG4H3FK7hg9e3OR2vjf4J+CfiBoOk6NrzasLrQAP7K1mDUZU1SzcKFMi3RJdmIA3F9wYgEgkAip8OfgVoHw71uXxNJ4w8ZeK9Ya3azivvE2tPfSW8DMrPHGMKqhmVSTtJ+Uc9adP3LLtzW+fN/8lb8fIKnv69+X8Lf5X/DzMP8AZi/5Avj3/soOvf8Ao5a9lrmvA/gLRfh/bataaJNdyJrOsXet3BuXVis9w+51XaowgI4BycdSa6Wi/uxXaMV90Un+QvtSfeUn98m0FFFFIYUUUUAFFFFABRRRQAUUUUAFFFFABRRRQAUUUUAFFFFABRRRQAUUUUAFFFFABRRRQAUUUUAFFFFABRRRQAUUUUAFFFFABRRRQAUUUUAFFFFABRRRQAUUUUAFFFFABRRRQAUUUUAFFFFABRRRQAUUUUAFFFFABRRRQAUUUUAFFFFABRRRQAUUUUAFFFFABRRRQAUUUUAFFFFABRRRQAUUUUAFFFFABRRRQAUUUUAFFFFABRRRQAUUUUAFFFFABRRRQAUUUUAFRXX/AB7Tf9c2/lUtRXX/AB7Tf9c2/lQBLRRRQAUUUUAFFFFABRRRQAUUUUAFFFFABRRRQAUUUUAFFFFABRRRQAUUUUAFFFFABRRRQAUUUUAFFFFABRRRQAUUUUAFFFFABRRRQAUUUUAFFFFABRRRQAUUUUAFFFFABRRRQAUUUUAFFFFABRRRQAUUUUAFFFFABRRRQAUUUUAFFFFABRRRQAUUUUAFFFFABRRRQAV8F/tOf8lx8S/9uf8A6Rw196VwXif4FfCrxlrlz4k8SeFvtmo3mzzpvt1zHu2IqL8qSBRhVUcDtXi57ltXNMNGjRaTUk9b9muifc4cwws8XSUINXvfX5n57UV96f8ADMfwO/6Ej/ypXn/x2j/hmP4Hf9CR/wCVK8/+O18n/qhjv54fe/8A5E8f+xcR3X4/5HwXRX3p/wAMx/A7/oSP/Klef/HaP+GY/gd/0JH/AJUrz/47R/qhjv54fe//AJEP7FxHdfj/AJHwXRX3p/wzH8Dv+hI/8qV5/wDHaP8AhmP4Hf8AQkf+VK8/+O0f6oY7+eH3v/5EP7FxHdfj/kfBdFfen/DMfwO/6Ej/AMqV5/8AHaP+GY/gd/0JH/lSvP8A47R/qhjv54fe/wD5EP7FxHdfj/kfBdFfen/DMfwO/wChI/8AKlef/HaP+GY/gd/0JH/lSvP/AI7R/qhjv54fe/8A5EP7FxHdfj/kfBdFfen/AAzH8Dv+hI/8qV5/8do/4Zj+B3/Qkf8AlSvP/jtH+qGO/nh97/8AkQ/sXEd1+P8AkfBdbfinxdqfi59LfU4raM6TpkGlQeSrLmGLO0tknLfMckYHsK+2f+GY/gd/0JH/AJUrz/47R/wzH8Dv+hI/8qV5/wDHatcKZgoOmpxs2m1d7q9vs+bGsnxCulJa+v8AkfBdFfen/DMfwO/6Ej/ypXn/AMdo/wCGY/gd/wBCR/5Urz/47Uf6oY7+eH3v/wCRF/YuI7r8f8j4Lor70/4Zj+B3/Qkf+VK8/wDjtH/DMfwO/wChI/8AKlef/HaP9UMd/PD73/8AIh/YuI7r8f8AI+C6K+9P+GY/gd/0JH/lSvP/AI7R/wAMx/A7/oSP/Klef/HaP9UMd/PD73/8iH9i4juvx/yPguivvT/hmP4Hf9CR/wCVK8/+O0f8Mx/A7/oSP/Klef8Ax2j/AFQx388Pvf8A8iH9i4juvx/yPguivvT/AIZj+B3/AEJH/lSvP/jtH/DMfwO/6Ej/AMqV5/8AHaP9UMd/PD73/wDIh/YuI7r8f8j4Lor70/4Zj+B3/Qkf+VK8/wDjtH/DMfwO/wChI/8AKlef/HaP9UMd/PD73/8AIh/YuI7r8f8AI+C6K+9P+GY/gd/0JH/lSvP/AI7R/wAMx/A7/oSP/Klef/HaP9UMd/PD73/8iH9i4juvx/yPguivvT/hmP4Hf9CR/wCVK8/+O0f8Mx/A7/oSP/Klef8Ax2j/AFQx388Pvf8A8iH9i4juvx/yPguivvT/AIZj+B3/AEJH/lSvP/jtH/DMfwO/6Ej/AMqV5/8AHaP9UMd/PD73/wDIh/YuI7r8f8j1Kiiiv0Y+mCiiigAooooAKKKKACiiigDD8ZeC/DXj/QZ/DXivTEvbGcq+0sUeKRTlZI3Uho3U8hlIIPQ155DY/Hz4Y5tdJNp8UPD8fEEd7drYa5bpnhTMw8i6wP4n8pj3Lda9forKdFTfMnZ91/Vn8z0MLmVTDU/YTip09+WSbV+6aalF93FpuyTujyKX9oK+s3NvqPwB+LMM68MsOhw3KfhJDOyEfjTpPiH8a/Fyi28B/Bmbw6kq/wDIV8Z3sMKQ89RaWryyyHHQM0Y969boqPY1Ho5u3ov8jo/tHBw96nhY83nKbXyXMvxbXdM898B/CKDw3rMnjfxfr9z4t8ZXERhk1e8jWNLaI9YbSBcpbx+oGWb+Jmr0KiitYU401yxRwYrF1sbU9rXld7dEkuiSVkkuiSSQUUUVZz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L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Fdf8e03/XNv5VLUV1/x7Tf9c2/lQB+F1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bfA//AJLV8P8A/sadK/8ASuOuJrtvgf8A8lq+H/8A2NOlf+lcdAHE0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dt8D/+S1fD/wD7GnSv/SuOuJrtvgf/AMlq+H//AGNOlf8ApXHQBxNFFFABRRRQAUUUUAFFFFABRRRQAUUUUAFFFFABRRRQAUUUUAFFFFABRRRQAUUUUAFFFFABRRRQAUUUUAFFFFABRRRQAUUUUAFFFFABRRRQAUUUUAFFFFABRRV7Q7aG81rT7S5TfFPdRRyLkjKlwCMjnoaAKN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XoraFtFurtkzLHdW8atk8KyTFhjpyUX8qAKNFFFABRRRQAUUUUAFFFFABRRRQAUUUUAFFFFABRRRQAUUUUAFFFFABRRRQAUUUUAFFFFABRRRQAUUUUAFFFFABRRRQAUUUUAFFFFABRRRQAUUUUAFFFFABRRRQAUUUUAFFFFABRRRQAUUUUAFFFFABRRRQAUUUUAFFFFABXbfA/8A5LV8P/8AsadK/wDSuOuJrtvgf/yWr4f/APY06V/6Vx0AcTRRRQAUUUUAFFFFABRRRQAUUUUAFFFFABRRRQAUUV2mnfDi51DSI75btFmmBKoWGBjseK5cVjaGCipV5WTdjGtXp4dJ1Ha5xdFSXMElrcSW0ww8TFW+oqOulNSV0ap3V0FFOjjeaRYolLO5CqB3JqzqOk6lpMixajZyW7MMgOOoqXUgpKDer6dROST5W9SpRRRVlBRRRQAUUVqWHh7UNR0261S2RTDaDMmTzis6lWFFc1R2W33kynGCvJ2MuiiitCgooooAKKKu6fo2qaqHOn2Uk4QZYqOlROpGnHmm7LzFKSirydilRTpI5IZGilUq6nBB7Gm1ad9UMKKKKACiiigAooooAKKKKACiiigArS8Nf8jHpX/X7B/6MFZtaXhr/kY9K/6/YP8A0YKAM2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tKD/kXL7/r9tf/AEXPWbWlB/yLl9/1+2v/AKLnoAzaKKKACiiigAooooAKKKKACiiigAooooAKKKKACiiigAooooAKKKKACiiigAooooAKKKKACiiigAooooAKKKKACiiigAooooAKKKKACiiigAooooAKKKKACiiigAooooAKKKKACiiigAooooAKKKKACiiigAooooAKKKKACu2+B/8AyWr4f/8AY06V/wClcdcTXbfA/wD5LV8P/wDsadK/9K46AOJooooAKKKKACiiigAooooAKKKKACiiigAooooAK6LQPG+q6FF9mUC4hGdqOcbT6g1ztFYYjDUsVD2daN0Z1KUK0eWaujfsvDuu+K2uNUtYUYMxZizYyfQetYlxbzWs721whSSM7WU9jW54V8W3Xh6by2XzbVzl07j3HpWz4v0iDXrceJ9CImTH+kIo+Ye+K81YuthMX7GukqT0i10fZnL7apRrclRWg9n+jOJileGVJom2ujBlI7EV0DS+JvHkhR3Fw9pHuJY44qG2tfDL+HpZri8lTVFb5Y8fKRR4T8TN4bvHlaHzYZl2yKOuPatsRKVWE6tCnepDRcy++3ky6rc4udOPvR2uvyMSSN4naKRSrKcEHsabXZeLNJt9XgHijQxvil/4+Ix1RvWuNrpweKji6SmtHs11T6o1oVlWhzLfquzCiineXJ/cb8q6bo2G1r6fca7Bod6LGRlsXcLcAdyRWZHb3EziOOF2ZjgAKa9Js/Dcth4HuraZNtxLGZpF9COgry80xtLDRhGdm5SWj9d/l+Zx4uvCkoqVndo8yooor1TsCiinRxvLIsUalmY4AHUmhu2rAWOKWUkRRs5AydozgV1/hvxxbaDopsPsW6YMzAjjOfU10WlwaJ4K0aN9VERuZV3OCMs/ovtXmeoXEd3fT3MMQjSRyyoOwJ6V4UKtLPOelOm/Zxejvo2jz4yhmF4Sj7qej7jby6kvbqW7mxvlYscdKhoor3IxUUorY70klZBRRRTGFFFFABRRRQAUUUUAFFFFABWl4a/5GPSv+v2D/wBGCs2tLw1/yMelf9fsH/owUAZt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aUH/ACLl9/1+2v8A6LnrNrSg/wCRcvv+v21/9Fz0AZtFFFABRRRQAUUUUAFFFFABRRRQAUUUUAFFFFABRRRQAUUUUAFFFFABRRRQAUUUUAFFFFABRRRQAUUUUAFFFFABRRRQAUUUUAFFFFABRRRQAUUUUAFFFFABRRRQAUUUUAFFFFABRRRQAUUUUAFFFFABRRRQAUUUUAFFFFABXbfA/wD5LV8P/wDsadK/9K464mu2+B//ACWr4f8A/Y06V/6Vx0AcTRRRQAUUUUAFFFFABRRRQAUUUUAFFFFABRRRQAUUUUAFaWh6/f6DdC4tHyh4kjP3XHoRWbRWdWlCtB06iumTOEZx5ZK6O+l8MaP4vgOq+H5hbzN/rYD0Vu9Zuv8AgOfRdIXUBcGWRG/fKB8qr2INYmh63d6FfJeWrnGcOnZh6V6/YX2n+INLE0W14Z12yIedp9DXymPr47JqkLS5qN+u/o3+R4+IqYjAyjZ3h/Wn+RyPwtaVob2FhuhLLuBHGcVtX/gHQL+UzLE1uWOWCdCapaGy+EdVm0G+wlpdt5ltcEYBP90mtfXPFuk6ECk8wlnxkRRnOfxFeXjKuKqY91cFf37NW6q39XvscdedaWIc6F/e2t1I7LwR4csgCbITOOjOa149PsY12pZxAAf3RXCTfFOUv+40wKvoXzVmz+KNrIwS801owerq2cfhU18qzeoueom/+3r/AK/kKphMbL3ppv5nax2lvCcxW8Sk9wgp7hGDI4BDcEHuKw/+E38N/ZTcjUMgD7u3nPpXH6j8TdYkuCdMSO3hHQOu4muXDZPjsXJpRat1loZUsFiK70VvXQtav8NL6e9kn0meIwyEttkbaVJ7U+H4bC1027mvpfNuhEfKRPuhvWq1l8UL9CP7Rs0nHfadtdXpfjTQdTUbbjyZcZMbjGPxr2MTWzvCU1GavFW1Wu3d7/gjtqzx9GKUtl1R5HDZ3NzcfZYIWklJxtUZNddb6bD4NgjurqNbnWLgf6PAORFn+I+9buqeLfD+ks/9jWUVxfPnmKP7p9cjrWJbSDRpj4o8UAz38/zW1sTyP9o+gr0KmNxGNgueDjF7R+1N9vKPd9jplXqV4+9Gy7dZf8DuZXiTQPEVpGusayyyeeRlg2dpPYjtRfXPhV/DsMNpayLqK43ue5703xB4y1TX4TaTbEtt+8IB3+tYFenhcPXqUofWvdlF3tF2VuiZ10qVSUI+10afTYKKKK9Q6wooooAKKKKACiiigAooooAKKKKACtLw1/yMelf9fsH/AKMFZtaXhr/kY9K/6/YP/RgoAzaKKKACiiigAooooAKKKKACiiigAooooAKKKKACiiigAora8IeFNR8a6/b+HdKmtori4V2V7hysahVLHJAJ6D0rrIPgpf3swtdN+IHge+un4jt7fV98kh9FGzk02mhXPOaK6jQvAGr6p46i8Bagf7Nv2leKUyrv8sqhfoDyCBwQcHINc5cwNa3Mts7AtC7RkjoSDiputPMq2/kRUUUUxBRRRQAUUUUAFFFFABRRRQAUUUUAFFFFABRRRQAUUUUAFFFFABRRW14W8Nf8JRey2X/CQaNpHlxGXztUu/s8bcgbQ2Dluc49AaaVwbsYtFelH4HaiNPGrH4g+BxYmXyBc/2s3lGTGdm/y8bsc4zmuM8T+Hv+EZ1FdO/tzSNV3RLL5+mXPnwjJI2lsD5hjke4pPTQDIooooAKKKKACiiigAooooAKKKv6Fomo+I9XtdD0mDzru8kEcS5wM9yT2AGST6A00m3ZCbsrsoUV1/jXwb4c8JRLa2fjq21fV4pRFd2dvZuI4eDuImJ2vggDGAeegxXP6Hoeq+JNUg0bRLJ7q8uW2xxJgZ4ySSeAAOSTwKS97RDemrKFFejr8DddknOnw+LvCMmpAYOnpqubnd/c27cZ/HFefXlpcWF3PY3abJ7aRopF3A7XU4IyODyO1K62CxDRRRTAKKKKACitXU/C2v6PpWna3qWmvBY6srPZyllIlC4ycA5HUdQMjkVlUeQeYUUUUAFFFFABRRRQAUUUUAFFFFABRRRQAUUUUAFFFFABRW54i8I6p4Zs9IvtQkt2j1qzW9txE5JVD2bIGG6dMj3pujeE9S1zRNZ160lt1t9DjiluFkZg7B2KjYACCeOckUd32/QN7ef6mLRRRQAUUUUAFFFdD4N8Da547ur2y0EQNPZWrXbJK5UyAEDauAfmJIxnA9xQBz1FKysjFHUqynBBGCDXQ3/gPXtN8G2Pji8SGPT9QuDbwIWPmnhiHK4xtO04Oc+2DmjpcOtjnaKKKACiiigAooooAKKK318JzN4Gbxv9sTyl1Mab9n2Hdny9+/PTHbFHS/8AXYFq7GBRRRQAUUUUAFFFFABRRRQAUUUUAFFFFABRRRQAUUUUAFFFFABRRRQAUUUUAFFFFABRRRQAUUUUAFaUH/IuX3/X7a/+i56za0oP+Rcvv+v21/8ARc9AGbRRRQAUUUUAFFFFABRVqw02+1ObyLG3eVvbtXVWPw3uXUSahdxqp/hjkG4fXNAHF0V6N/wrnRP+fq+/77T/AOJpG+HOjYOy7vc9sumP/QaAPOqK6zVPh9qVopmspEuEAyEDAv8ApXKyRyQyNFKhRlOCCORQA2iiigAooooAKKKKACiiigAooAJOACSa29O8H65qQDra+TG3R5SFBoAxKK6xvAht22XmtWSt6LIDj8aF8AXFyCbLV7KTAzgyhSfzoA5OitPUvDmsaWC91Zv5Y/jXlTWZQAUUUUAFFFFABRRRQAUUUUAFFX9L0XUdYk2WVuzAdX/hFdL/AMIPpemKp8RaykJYbv3Min8Oh5oA4uiuoksPAkRx/aWoSZ7q6f8AxFTw6F4Huhti125SQ/dV2Xk+n3aAOQorqdT8BajbRC60+SO7iYZVY3DPj3A6VzDo8bmORSrKcEHqKAG0UUUAFFFFABRRRQAUUUUAFFFFABRRRQAUUUUAFFFFABRRRQAUUUUAFFFFABXbfA//AJLV8P8A/sadK/8ASuOuJrtvgf8A8lq+H/8A2NOlf+lcdAHE0UUUAFFFFABRRRQAUUUUAFFFFABRRRQAUUUUAFFFFABVmw0291OcW9jbvK/cKOg9TUVvA1zPHbp96Rgo/GvT9U+zeBPDQjsEUXU3yCXHzF8ZzXmZhmDwrhRpK9Sbsl09WcmJxLouMIK8pbHCapoltoq+TfXgku2GRFCQdn+9VrwZ4kfQtREczE2k52yD+77ioNA0G88TXc0ryN5cYMk0p5P0/Gsm6RYrmWNAQqsQM/Wn7OnioTwlaXNK2vlfa3byHyxrRdCo7vqe1axpNnr1gbWcAhhuik7qccGvI9c0PUtGuWjvonK5wsp6OPrXc/D7xKt7bDRryUCaEfuSx++vp9a7Ce2gu4zFcwpIp4IcZx/hXyGHx2I4fryw9Rc0f61XqeJTxFTLajpSV1/WqPA6K9dn+H3hqdy62skZJycSHBqzYeDPD2nuJYLHdIO8jbh+te3LirCKN4xlftp/meg83o2uk7nm+geDtV1x1cRGG36mVxgEe1dTffC+zNp/xLryU3Kj/lpjaa7lUVBtVVVR/CBgflTsDvXz+J4jxlaop03ypdF+vc82rmdecuaLsux4xL4M8SRTGIaZK4BxuUZWtrSvhnqNwVl1KZYIu6qcvXp3zdnb86TA69aurxPjKkeWKUX3X/BKnmteSsrIxtN8OaLoMJltrNS8SlzK4yxAryfX9Tl1fVri8kcsGchM9lB4FeseK9QXTtBurgtguvlD1O6vFvevW4ZhOs6mLqtuT0Tf3s7MqjKfNWnq9gors7jweup+GbbX9OXbcFGM0P8AeA/iFcaEctsCkt6Y5r6PC4yli1LkesW012aPTpV4Vk+XpoxKKOhwetFdRsFFFFABRRRQAUUUUAFFFFABRRRQAVpeGv8AkY9K/wCv2D/0YKza0vDX/Ix6V/1+wf8AowUAZtFFFABRRRQAUUUUAFFFFABRRRQAUUUUAFFFFABRRRQB6J8AVLfE7TlUZJhuQP8Avy1WdP8A2f8A4pT6nEs+ix2ERlBa5e9hYRjP3sI5b8hVb4B/8lN0/wD64XP/AKJeuFtr+90zUFv9Ou5ba5hk3xyxOVZSD1BFW3yyi/L9WSk3GS8/0PZ9P1uz1/8AaYgvLAloYpXtg5UqXaO2ZGYg/wC0D+AFeZ6V4Q13xp4qvNJ0G1Esomlkkd22xwoHOXdj0A/P0Br16SNP+GhPC18YViudQ0uK6uwoxmZreUMSOxworkNEeS3+GXxHns2KTtfWsUjIcN5JmIIPsckfiayty2v0T+/mS/P8C+bn268v3Wb/AC/Ewde+E3iHRdGm1+z1PRtcsLVtt1LpF59oFuf9sYBH4Zx3xVPwj8Odd8YWd1qltc6fp2m2ZCzX+o3HkW6ucfLuwcnkduMjPUV0HwGZ38UapZyMTZ3Gi3Yuoz9xkCj734n9atW2l6p4v+CVhp3he0mvbnRtWlkv7W3UtIQ4JSQIOW644yevoab92/XRP73b/giTvb1a/C//AADC1v4SeINA0641jUNX0H7BHEJbW5TUFZL/ANVt+MuwxyCBXEV6n4h0u/8AC3wTstD8TQPa6jfa217aWkxxLHAItrMVPK/N24+8K8so2k1/W1/+B8h/ZT7/AOdv+CFFFFMQUUUUAFFFFABRRRQAUUUUAFFFFABRRRQAUUUUAFFFFAHo0/8AyQG3/wCxmb/0nNcZ4c8N6z4r1WLRdBsmubqXJCggBVHVmJ4UD1NdnP8A8kBt/wDsZm/9JzV/4KjSU0LxzPrH20WyaUizNY7ftIhLNv2buOwzniqnZSk30Sf3RQl8MUu/5yZkaj8GfElrp93f6VrGga6bAFru30q/8+aBRnJZNo6YPAyfas/wt8L/ABR4w0ka1o4tDai7a0leabYIdqB2kckYCAEc5znjFdX4T8W/BfwTrUXiHRI/HMt1AjqsVwbTypAykbX2kEjnP1ANU4tQuY/gJqH2VzAl74o8uVEPBTyFfb9Mqv5VOyb8l990ikuZ2/q1mzEj+F2sXniGTw3out6HrFzHYvfmTT7szRFVODGGC/6zp8uO45q9d/BTxXb6fdXVvqGiX93YR+beaZZ3wlvLde+9AMZHoCfbNWvgJLJB4t1OeFykkeiXjqw6ggKQazfgvdXEPxR0KSKZ1aW4ZHIP3lZGyD65oS5pKHl+bf8AkS5csXPs/wBEWrH4IeLr63jH9oaJb6lNB9oi0ie+CXzpjIPl4wMj1Ix3xXNeHvBfiHxN4gbwzp9lsvYi/wBoE58tbcIcO0hP3QDwe+eOtXNUvrxfibdX4uZPtCa47rLu+YET8HPtiu78WeKtL8I/GDxhb6vp01xpeswfYbxbZwkyLJFGS6E8ZzngkA5pRfMoy7p/ha35jejce1vxvf8AI4fxL8PZPDWntqH/AAmXhTVNjhGg07VBNMMnGdhAJHrjOK5RVZ2CIpZmOAAMkn0rvNU+H/h+/wDDt94s8BeJ31G103a95Y3lv5N1bRscAkglX56kYHB61lfC6OCX4i+HUuFVkOow5DdM7uP1xVU1zT5H5Cm+WDkjdt/gX4tkjgiutV0Cx1K6j82HSrrUAl5IOwCYIycev1xVn4J6Zf6R8XrXStTtntbu2S6jljkGCjCFuv8Aj6Vynj67vn8fa9c3E8v2lNUuMOWO5dshC4PbAAx6YFe04B/aD0eZwBcTaGslycfM0v2dwS3vgD9KUJXXP3T/APSW/wBAmrNx7W/NL9Tx3xb4GPhm1W/PjHwxq3mzeX5Omah58q5BO5l2jC8Yz6kVr/BLU9NsPFd3aahqKae2qaZcWFtduwVYZ3xtYk9OhA9yK4GX/Wv/ALxoSGaRHkjidliG5yqkhRkDJ9BkgfjRHaz2f6qxc/i03T/U6PxZ8OPGXgt2bXtFmS3DYW7i/eQNzwd68DPYHB9qo+FvCeueMtVXSNBtPOm2mSRmYLHFGOrux4Cj/wCsMniuo+FXj7xLo3iHTfDy3kt7pGo3EdnPp058yFo5G2narcKfmzxjOOciu20XSfCvh6w+KenX51FdKtby3gf+zCv2lYPNfCLv4wCcHPUA07cqu+z/AAsv1RPxaLuvxv8A5HBax8IfEOm6Rc63p2r6Fr1rZc3Z0i++0Nbr3LjAOPXGcdegzUPhz4T+KfE+j22v2ElhFp87zLJcXFx5aWyx43PISMBecDGT14rpvDXjH4PeCLm61Tw7b+M7i7ms5bUQ3ptfIkDjo+wg4yB6/Sqmq3dzD+z/AKJbQzukVxrc4lVTgOFDEA+ozz9QKluyb9PvbsHVL1/K5gar8NNT03StU1q113Q9WtNIeBLl9NuzOB5v3SDtAwDwenPrzWV4Y8J6p4slvo9OeCJdOs5b64lncqixoOeQDyeg/pXT/BfU7b/hIrrwjqb40/xRaSadLnospBMTfUNkD/erRurC5+HPwq1G0vF8nV/E+ovYkZwy2tsxD49i+R7hhRJOKb8tPXa3y0foEfeaXnr6b/5r1OR1vQ/Etp4a8O6jqOpNdWGpLP8A2bbCeSQwBXAcBCMLuJBwuc966GP4G+JVS3j1XxB4a0m+ulDxaffal5dy2eg2BSMn61voqvpHwbVwCpv5QQen/H3HXB/FCWeb4ieI3uHdnGpTqC3XaHIUfQAAD2q5pRk15y/C3+YRTcFLyX43/wAhmlfDzxVrHia58J2lgv26xdluy8iiK3CnDM79Ao9s57ZrT1r4R+IdK0efXtP1bRNes7P/AI+30i9+0G3Hq4wCB9M46niuh+GH/CPR/DDxpN4iOprZNPZR3LaZs+07N5wBv+XbuPOe2aTw94y+EPgo6hfeG7fxlcXd3YzWYhvzbfZ33j+PYQcZA9e/FRO8U11S+92v/wAAIvmd+l/wvY8nooopgFFFFABRRRQAUUUUAFFFFABRRRQAUUUUAem/F/8A5F34f/8AYvx/yWofh3/yTf4if9eln/6Napfi23meGPh9MgJQ6CqBscZXaCPwqP4egr8NPiHKwwhtrJdx6bvNbj61L+Gp/wBvf+lMqPxU/wDt39DI8N/C/WvEOijxFPq+i6LpryGKG51a8+zpO46hODnGPbofQ1kap4UvrDXovDtleWGs3M5QQvpVwLmOUscABh39iAa6mw8SeBvFHhTSPCnjObUtJutG82Oz1C0jE0GyRtx82Lhsg4Hy8muo+HHgZvBvxa0hJNQg1KyvdOuL3Tr23GPOQxMAQp6N14561bS5vLX52V/0/wCHM7vl8/8AN2+45o/AvxWd9pDrXhyfVo4/MfSI9SU3i8ZKlMbcj/ex71z/AIa+HfijxY+p2+kWatdaUY1ntpSUlLM+zaARgEEHO4jABrqNP1X4HaVrFvrUMnxCN3a3C3AZzZ5Lq275iCDyevNbmgeK/wC24fit4q0iOSxF5ZxyRDIDopZlycdGIyTjuahy5VzPs39y/Uu2tvNL72edeL/A8/g4QLdeI9B1CaVmSSDTr3zpLdlxkSDaNvXH1BrrPgRqdxot14q1e02+fZaBPcR7hkbkZWGfbivLq9G+D/8Ax6eNv+xZu/8A2WtINx5n5P8AJiaTcV5r80aviL4ew+M/HOi6x4bUx6L4vX7dI69LQrzcqT0BU5PplsVt/FjxFYeI/hRbz6PCkWmWXiD7BYqo48iKBlU/jyfoRXnvh74o634d8E6r4LtYw0eok+TcF8NbKwxKqjHIcADqMcnnNbF5/wAm96f/ANjI/wD6JapaSi4x2Vv/AEpflsvmCb5k3u7r/wAlf57szdF+EWs6xptlqU/iXwzpf9oqHtIL/UhHNMpOAVUK3U8Y6+1Y1x4E8Q2fjCHwPf26W2pTzxwJ5j/uyXI2tuGcqc5yP58V1t/4I+GngmC0tPH2t6/c6vc26XMlrpEUQW3VxkKzS8MfcH8PXqvFKWD/ABK+F95pzXbQT2Nh5TXZUzNGJPkMhXgvg844zVxSdRLpzW/P/Im75HLyv+X+Zx0XwI8WtL9iuNX8P2mouX8jTrjUAtzcKpIDIm3ocEjJHHXFc1ofgTX9c8Vt4MWKOz1NDKHS6JUIY1LMCQD2HGBg8duak+IN7dn4ia9eG5l8+PVJykm47l2yELg9sADHpgV7IQp/aN0+YgCW50kO57u5tW5+uB+lZRd4qXdP/wBJbX5alz91uPb/ADSf5nz5aWc17ew2EO3zZ5VhTJwNzHAz+JrpB8NvEDeNLrwMs9h9tsstPM1xst0QKGL7mAOACO2fasrw/G//AAlemxbG3/2hCu3HOfMHGK9N8U+C7Pxb8VvGN9rGr/2dpGi7Lq+nSPzH27FAVVHc4PPOMdDVX29H+Fv8xS0k16fi2clr3wm17RtEm8RWesaHrlhasFuZdIvftHkZ7uNowOe2cd6vR/8AJApf+xqH/pLXX/DyL4YSxeKrDwbN4pknl8P3Yn/tHyBbtGAOQE+bdkjGR0JrkI/+SBS/9jUP/SWh6RkvKL/8mS/QuC1T/wAS/wDJf+Ced0UUUEBRRRQAUUUUAFFFFABRRRQAUUUUAFFFFABRRRQAUUUUAFFFFABRRRQAUUUUAFFFFABRRRQAVpQf8i5ff9ftr/6LnrNrSg/5Fy+/6/bX/wBFz0AZtFFFABRRRQAVs+GvDk2v3ewsY7dOZJMcD2+tZMMTXE0cCfekYKPxNev6TpcWjadFYRrhlAaU/wB5vWgCfTtNttPgW10222InGR94n1zU5BU4cEH361x/xFvruxbT4rS4eISxF2KNjJBxWRpXj3UrNDDeL9oQdD0bP1oA9GyKMg1wMvxK1QH/AEaCJF/2hmnw/Em8I/0u0Vz/ALHFAHexxyyH90jE/wCzWPr/AIXtNcQpJGILoDCOBjJ9DXB6t4x1jUpcrcNbxj7qxnBx7mu78I3E174Zt7q5kLymV0LMckgUAeX31jcabdSWd0hSSM4Pv7iq9ek+OdDTUNOOpxJie1Hzn1TsK82oAKKKKACiiigAqeysrnUblLS1jLyOcAf41ByeAOtdra+X4N8PrfsinU9QX91n/lmn0oAUx6H4KiHnRrfasRnaeUi9iPWuf1PxRrOqkie7dY8/LGhwqj0FZksstxK00rs7ucknkk0z2oAcZHY5LsfqaVZZUOVkcH2YimVatNL1C+Uva2kkijuBxQBqaT4y1fTdsUsgurcdYZuQa1brRNJ8U2b6j4d/dXkY3TWh6t6la5CSCeKQwyQurjqpHNS6dqF3pV5HeWkhjkjOeDjPtQBA6PE7RyKVZTgg02uv8UWdvrWmx+LdOiVN52XSrwA/qBXIUAFFFFABRRRQAV0Hhbww+tyNdXLCKygOZHPA9cVj6fZS6hew2cKlmkYDA9O9dd4x1GLRbKHwvpTrsVA0rr/Hn196AGa34zjsozpPhhBbwIChmUfMw7j3rj5ZppmLzSs7E5JY5pqqzsEUZZjgAetbzeG4NNgjn1y8EDyjKwAHfj1NAGBRXdW3g3QryxN9aXcs6AZ+U/pXJ6oNNSYRackoCZDmQ9TQBNpHiPVdFl32ly+w/eQtww9K6t4NJ8e2jy2kS2+qRjJRRjd7Ad/rXAVZ03ULjS72K9tZCjxnOQeo7igCO5tprSd7adCrxkgioq7bxhZ2+taTB4qsYwGKhbkKMBD2H14riaACiiigAooooAKKKKACiiigAooooAKKKKACiiigAooooAKKKKACiiigArtvgf8A8lq+H/8A2NOlf+lcdcTXbfA//ktXw/8A+xp0r/0rjoA4miiigAooooAKKKKACiiigAooooAKKKKACiiigAooooAktp2triO4XrG4Yfga7TxrqkGv6HZanauCA4SWPPKNjvXD05XdQVDEA9RXFiMHGvWp19pQ/J7owqUFUnGp1ielfDGa2bTLiJAPNVwXHqO1ZnjPwTcx3Emq6TGZYpCWkjHVD3P0rk9I1i90S8W9spCrL1HZh6GvT9C8caRq6LHPItrcEfMjnCfga+dx9DGZZjJY7DLmjLdf5/ozy8RTr4Su8RS1T3PJ4pZ7SZZonaOWM5BHBBrv9C+JUbIlvrcRDjgTJ0+pFdLqXhfQ9bUzS2ql26Sx8D9K5e9+FxGTp+o789FdcY/GipmmWZrBQxacZL8Pmv1CeLwmMjasrP8ArqdjZ6/o9+AbTUYpM9ulaAYHo6H/AIGK8lm+H3ie1JKxRsOxSSqraL4stDhYLvj+6Sa4XkWDrO9DEq3nb/NGH9n0Z/w6qPZN3uv/AH0KCw/vJ/30K8b8rxiBt8m//wC+TSHTPFtycPb3pz65FJcORXxYiP8AXzD+zF1qL+vmet3Oq6daZNzfRR4685rB1P4haDYg/Z5WvG7eXxz+NcVD4H8T3f8Aywxn/npJitWy+F18xH9o3iQ+uz5quOWZVhtcRX5vJf8AAuxrC4OlrUqX9DB8R+Kr/wARSgT4jhQ/JGv9fU1L4b8IX+uTLK8bRWgPzSHjPsK77SfAehacQzQm6lXkO/b8K1b7VtK0iEm7uooQg/1YIDfgK2q59CnD6rllP8PyX+Zc8xjGPssJEliitdPshEFC29unI7bR1rx+wiN/4oC2YyJLlmUD+7kn+VbHibxtda5nTNJidLdzjgfPJ+FdB4H8ItpKjU9RT/SpB+7T/nmP8aWFhLJcLUr4l+/UVlHr8/1CjF4CjKpV+KWyML4i+HrfTrpNTskCQz7VdR0EmCTj8jXGV6F8UNShMcGkKwaQSLO2P4eGGD+dee17+RVKtTAwlV36enQ9HL5Tlh4uYUUUV652hRRRQAUUUUAFFFFABRRRQAVpeGv+Rj0r/r9g/wDRgrNrS8Nf8jHpX/X7B/6MFAGbRRRQAUUUUAFFFFABRRRQAUUUUAFFFFABRRRQAUUUUAdF4A8Xf8IN4otfEh04Xwt1kQweb5W4OhX72DjrnpXS2/xB+GNjcLfWPwYgFzGd8bT63PPGG7Exsu1h7GvOKKd3p5Csjs9P+J+rR/EaH4javbJfXUbsxt1fyk2mMoEU4baADxwenPXNVfCnj/UPCmsXt9DZW95ZaoGS+0+4G6K4jYk7T7jJwcd+hBIrlqKSVrW/q43rv/Vtjv8AUvifplvol7ongXwTa+G01NTHfTi7e6nljPVFdwCinuOfwrptK1yz8DfCrRV1xNSaTV7q4vdPbSLx7OWJRhGMsoJDMc8DacDvXjVdj4Z+KXiHw3pB8PPZ6XrGlbi6WWq2guIo2JySoyCOecZx145NPo+7t9y6f1+ouqfqa2vaHoPi/wAK6p490PW/EMtzpDwx3kWtyLO0iyNtXy5lxnHoRn+vnFdd4p+J3iDxTpcegtaaZpWlRuJPsOl2oghZx0YjJJ+mcd8Zrkalbu2xXTXcKKKKYgooooAKKKKACiiigAooooAKKKKACiiigAooooAKKKKAOifxez+AY/A39ngCPUzqP2rzeuY9mzZj8c5/CovB3jHVvBGr/wBraUIZPMjaC4t503xTxN95HHpwPyrCop3d7/1tb8hW0t/Xc9Fn+JHgaJbi60b4QaVbajOjKJri8e5gQnqVgZQg9sYxXNr4tZfATeB/sAw2q/2n9p83/pls2bMfjnP4Vz1FLuv60d/zKTa/rvodH4G8YN4K1O71JNPF4bqwnsthl2bfMAG7ODnGOnf1FVfB3iI+EvE+neIxZ/avsE3m+T5mzfwRjdg46+hrGooWkuZb/wBf5ktJpxexo3erm68QTa95AUzXjXflbs4y+7bnH4ZxXVXPxL07UfGmr+KNZ8E6fqNprARZLK5kJeIKqqDHMACrfLyQO9cJRQlypJdP1/4Yb1bfc73VviTow8O3vhvwV4HtvD0GqbRfS/bZLqWVFOQgZwCoz256npmuHtrmezuIru1laKaB1kjdTgqwOQQfUGoqKFo7rcHqrHprfF7Qb65h17XvhlpeoeIoVH/EwNy8ccjr915IANrnp1PbjHGMTQ/ibqun+Pm+IGr241K8kEu+PzPKHzxlAAcHAUEYGOg/GuNoo/4P47h0t/WgrNuYt6nNdD4L8baj4Kvp7i0tbW8tr2I295Z3Ue+K4iJ5Vh/I/wAxxXO0ULQH7256XafFXwjoMz6n4R+FWn6bq2D5V3PqEt0sLHqyRsAFPpgj+lc54W+IWueGNavdX2w6guqB01G2u03xXasSWDj1yTz7nqCQeXooWjuD10O/vviF4JWyvE8PfCbTLC9vI2iNzc3j3ixBhgmON1Co3oR0rDvfGLXngTTvBP8AZ4RbC9lvPtPm5L7wRt244xk85Nc5RSt0/rTUP6/Qltbqeyuob21kMc1vIssbjqrKcg/mK6r4l/EW9+JGsW2p3NkLOO1t1gjgWXeA2SXfOByxPp0A61yFFN62T6AtNUdNqnje5v8AQPDWi29qbWXw2ZmiuUly0jPIHDYx8pXA7nPtXTXXxX8Ka5PHq/i34V6fqesKqiS8jv5LdJiBgM8SqQx4Gck/lxXmdFNtvX5isdjoXxL1DQPEOo6vZ6LpYsdXBjvNJEGLSSL+4F7Y5wfc8EHFXdR8f+Cv7Ovbfw78KNN067vo2ia5uLx7zygwwTGjqAjehHSuBoqbaW+Q72dwooopgFFFFABRRRQAUUUUAFFFFABRRRQAUUUUAd14e+JlraeHIvCXi/wna+I9KtXaS0WSdrea3LHJCyqCdpPb9cYFR+KPiRFqugL4S8L+GbXw7opkE08EMzTSXEg6GSRgCwGBwR2HPAriaKH724LTY7fR/HHgyHSLXTfEvwu0/VZrNdiXVveyWUkg9ZNgO9vc1FrnxQ1rUvEumeIdJtrfSF0SNYdNtbcZjgjGflOfvZBIPAyO1cbRRfXmFbSx6XN8UfBF7df2zqXwf0ufV2+d5lvpEt3k/vG32lTk8kEnPrXP6X49k06x8VWn9j2+fE8YQiA+VFa/OW+RADkc4AyMcda5Sik0mrfL7yrv+vIK6Lwh4vbwpFrcQ08XQ1jTJtOz5uzyt+Pn6HdjHTj61ztFMXW4V0k3jN5vh/B4EOnqFg1JtQ+1ebycoV2bMe+c5/Cuboo6W/ruHW/9dj0mf4taJqtrZXPib4c6dq2uWFutvFqEt1IkbhR8hlhAxJ7gnB5xjpVPV/izqGueKPDfijUdLiabQEiDJHJsFwyOWJ6YTPTABx+lcFRTu+ZS63v8xW05elrfIv6/qp13XNQ1poBCb+6luTGG3bN7FsZ4zjPWuh8SfEjUtZ8Y2fjTS7c6Zd2MMEcQEvm4Ma4yTgZB5yMdDjmuPoqUuW1ug37zbfU9QHxi0CG+bxJZfC/SoPEjjd9v+0u0KynrItvjaGzznOc9zXP+E/iRqHh/WNU1HVrGLW7bXUdNTtrhtouNxJyGAO05J7Ecnjpjj6KYHpVp8YLDQ4b7TvCXgOw0nT7+zmt5o/tLzTPI64V2mYbiq5OE4HJ59OWXxay+An8D/YBhtUGp/afN6futmzZj8c5/Cueoo7+f6O/5jTa2/q6sFFFFAgooooAKKKKACiiigAooooAKKKKACiiigAooooAKKKKACiiigAooooAKKKKACiiigAooooAK0oP+Rcvv+v21/wDRc9ZtaUH/ACLl9/1+2v8A6LnoAzaKKKACiiigDo/Adil5r8LyqDHEct+PT+Vel8k8kkmuG+GsYM19Nn5o/Kx+O+u8Tg4PTa38jQB5v4/1Zb/VFsowClkNiv8A3u9ctVzWPMGp3HnD5/MOap0AFFFFABXonw/1ZbnTn0lgFa2O9PVs153XU/DoSf26pA/dhfnoA9F8uOZJIpV3I6MCD3+U4/WvGdQtmtL2a3bGUbt6HkV7OuePXB/lXk3itUXX7sI25cpzjH8C0AZNFFFABRRRQBq+F9N/tXXbSyzgNICc9MCp/GOpNqWuTdAkH7pAOmBVrwGoGqSzfxRxMQfTg1z945kupnPVnJ/WgC34dEB1q1W5AKGQDB6ZrqfFXgSQXE17owDruJaLvn/Zrj9La2XUIPtg/clwGIOMD1r2WHyxFGbSYvCBiJweSvbn1oA8ftNLnfU4LG8ieHzJAp3DBr1+3hitII7S3iRI4lwAFHJ7mnlIidzW0LN/eZMsPxpenpQBma7HpyWc+p3kKJJGoHnKBuA7ACvJJ2Rp3aMsUJJG7rXpfj25W30HymI/0lgB+BrzCgDrPAlyLiW60KZd63kRCKezeormLqBrW4ktn6xsVP4Vq+DZnt/EllLGfmEgxUPiZNmvXoHQyk0AZdFFFABRRRQB1vw7hMeoz6uqgnT1Egz+P+Fc5qd2b6/nuzz5jkj6V03gVpU07XTCMkwID9MPmuPoA1/CkME2uW63GNoO4Z9R0rY+J0c76/8AbWB2SxqoPbIHOK5OGaS3mSeJtrowZT7iuvXxbZeIIItM1zTvMkZseeHwQf6UATfC+5nbUJrAH92ymTB9QK5jXxEdYuRABjzD09a6/XbRfCekFNBgkDXAxPcE5KgjoPT61zOiWehXSNJq2otDLu+UYzu5oAzr3TrvTvL+1R7PNXevuKrV6H4hsfDtwbQ6nqTQ7IdsZAzle1efzLGszrE+5AxCn1FAHZeB5G1LTb/w9K48lgJtp6EjP+Jriq6v4ef8hWbn/ll/WuUoAKKKKACiiigAooooAKKKKACiiigAooooAKKKKACiiigAooooAKKKKACu2+B//Javh/8A9jTpX/pXHXE123wP/wCS1fD/AP7GnSv/AErjoA4miiigAooooAKKKKACiiigAooooAKKKKACiiigAooooAKKK63wBoum6zc3CahbiUImVya5sXioYOjKvNaLsZV6yoQdSWyOSorvfHPhzR9J0tLiwtRE5cAkGreheDNE1bQre4mjaOV1+Z1PJrzXnuHWHjiWnyt2OX+0aSpKq07N2OIsfEWsacytbX8oC9FZiV/KuitPifrCYF7DFMBx8q7TWnc/Cq3JJstRkI9HAFZk3ws11A7xXFqyopf5pADgVyTxmSY3Wpy381ZmMq+AxHx2/I1ofinYHAm0uVD3IfNX4fiRoTj5nlj9sGvKZEMcjRkglSRxTa2nw1gJ6xTXz/zuXLKsNLZP7z18fEPw7j/j+k/75NMf4ieH1+7dSN/wE15HRWS4WwXeX3r/ACIWUUO7PUJ/idpEf+rs5ZfxxWbd/FJyMWOm+Uf9ts1wNTWtwtvJvaBJfQN2rePD2ApK6g5Pzb/4Y1WWYeGvLf5nQXXjDxXrJ8mNmXPAEMZB/Op7DwJ4j1iQT6kzwIf+WkxLEiqcHjfVbRPLtEhiHslRz+NvE0+R/akqL6LwKf1bGU1yYOnCmu+7/L/MPZV4rloxjE9D0vw74f8ADMP2hniaVeWlkYEg+w7Vla/8RrO2R4NFHnzMOJj91fwrzq4vLq7cyXM7yMe7HNQ1jR4ejOp7bGzdSX4GcMtTlz15czJbm5nvJ3ubmVpJHOWYnrUVFFfRJKKstj00klZBRRRTGFFFFABRRRQAUUUUAFFFFABWl4a/5GPSv+v2D/0YKza0vDX/ACMelf8AX7B/6MFAGbRRRQAUUUUAFFFFABRRRQAUUUUAFFFFABRRRQAUUUUAFFOjjkmkSGGNnkdgqqoyWJ6ADua7eP4IfFOWzF+vhC4ETJvCtPCsmP8ArmX3g+2M0dLh1scNRUlxbXFncSWt3BJDNCxSSORSrIw4IIPII9KjoAKKKKACiiigAooooAKKKKACiiigAooooAKKKKACiiigAooooAKKKKACiirelaVf63qVtpGl2/n3d3IIoY9wXcx6DLEAfiaaTbshNpK7KlFegH4CfFlQSfCZ454vrY/+1K4nUtM1DRr6XTdVsprS6gbbJDMhVlP0P50r9B2KtFFWb/TNS0qZbfVNPubOV0Eix3ETRsUPRgGAOD2NAFaiiigAooooAKKKKACiiu40z4K/E3WdOttV03wz51rdxLNDJ9st13IwyDhnBHHqKLdQOHord8UeBvFngyWOLxNok9l53+rclXjc+gdCVJ9s5rCovcAoqa0tZb67hsrcAy3EixICcAsxwP1Naup+DvEGmeJLrwmLCS81K0Yq8VmjTE4XcSoUZIwc9KAMSilIIOCOaSgAooooAKKKKACiiigAooooAKKKKACiiigAooooAKKKKACiiigAooooAKK7bSvgv8S9b0221fS/DXnWl3GJYZPtluu5D0OGcEfiKx/FHgTxd4MaNfEuhz2SynCSEq8bH0DoSufbOaHpowWuqMGiuz0T4O/EfxFpdvrWj+HDcWd0paKT7XAm4AkZwzgjkHqKXWfg38SPD+l3Gs6v4c+z2dom+aT7ZbttXOM4VyT17Ch+7uC97Y4uiuo8NfDLx34vtTfeHvDlxc2wOBMzpFG3ODtaRlDYI5xnFGofDHx3pWs2Wg6h4dmhvdRfy7VWkTZK3cCQNsz/AMCo62C+lzl6K9B/4UH8Wv8AoU//ACftv/jlYXir4c+MvBNvBdeJ9H+xRXLmOJvtEUm5gMkYRiRx60m0twSuc3RRWpc+Gdds9BtPE9zp7ppd9K0NvcFlw7rnIxnI6HqOcHFPpcDLorS8P+HdY8VarFomg2f2q9nDGOLzFTIUEnliAOAe9dbL8B/ixDG0r+EmIUZIW8t2P4ASZP4UPTVgtdEcBRWnpnhrXdY11PDVhpsrapI7Ri2kIicMoJYHeQFIAPXHSs+WKSCV4ZV2vGxVh6EHBoCwyiiigAooooAKKKKACiiigAooooAKKKKACiiigAooooAKKKKACiiigAooooAKKKKACiiigAooooAKKKKACiiigArSg/5Fy+/6/bX/ANFz1m1pQf8AIuX3/X7a/wDouegDNooooAKKKKAOu+G9wq6s9mT81xtwPXGf8a9AHT6V47pGoSaXqMF7GSDG3P0716zNPcXenC70WRfMkTfED345BoA4Dx1pEtpqr38cZ+z3Byp9D6GuZr1DR9Yg8RJNpGr2ax3MZ2vEer/Ss3Vfh9YxQzX0N69vFGMlGUnHpzQBwNFKeCQDVnS7SK/vorSafyVkON+M4NAFWvQfAGkS2lvLqNyhVpgBED1x61a03wFpWnyrLdTG7cYZRgqAe3FdGAAAqgAAYAHQCgB8a5Yr6I5/JSa8c1q6F5qlxcDozAfkAP6V6V4p1VdI0eWUNiaceXFg8g968oJJOSck0AJRRRQAUUUUAdL4Bfdr6WeQPtKlMn1xx/OsTVIDbajcwMMFJGH60mnXj2F9BdxsQYnDceneug8cWEbzwa7YjNreoGz6P3oA5avRvBmv6Y2nrZT3LRXCfKEbkN9K8+tnhWZTcJvj6MB1rt9BvvA1oFlSORbhejynGPwoA7bocGg4wSzBVHJJ6AetYc3jTw7bLua4eX2jIzXJeIfHF3qkZs7FPs9v0JH3nHvQBD4115dX1DyLc/6Pb/KvPVu5rnKKKAN/wNAlx4ltBKcRo29z6AVQ1+YT61eSqchpmx9K6Lw5Eug+Hr3X7lV3zr5ECn7wJ/iArjixclmOSeSaAEooooAKKKKAOv8Ah5MWlv8ATUXL30axqO5+90/OuWvLdrS6mtmzmJyvPtVnQ9Tl0fVbfUIjgxODn2rf8daRGXi1/Tl3Wt2gJI5+buT+NAGT4a8OzeIbwxCQQwR8yyHooq7e33h7R7k2+m6Yt20LYMlwOpHfirvw91exszdadeOE+1bcMxwMA8jNQa34I1NbqW60xBdW7kuGQ8jPtQBtaD43h1iQ6fq9tCrSDYoC4Rx/dPvXL+L9Gi0PWXitQfJJ3ID2PpUuleG7m2uo77VJo7S3gIkYs3zHHYCqnifWV1vVHuYgVhX5YweuPWgCLWNam1j7P50SJ9njEY29xWbRUkEEtzMkEKlncgAUAdh8PoltUvtWuU/crH5Yb0Y1xdd14gkTwx4Xj8Oxv/pF1tkuFI5UjOD+RrhaACiiigAooooAKKKKACiiigAooooAKKKKACiiigAooooAKKKKACiiigArtvgf/wAlq+H/AP2NOlf+lcdcTXbfA/8A5LV8P/8AsadK/wDSuOgDiaKKKACiiigAooooAKKKKACiiigAooooAKKKKACiiigAPSu8+Ff/AB93f+5XBnpXefCv/j7u/wDcrx8+/wCRfU/rqcWY/wC7SNT4lf8AIEj/AOugrW8G/wDIu2n+6KyfiV/yBI/+ugrV8G/8i7af7or4+r/yJ6f+Nnhy/wBxj/iOL8caxqdp4gngtrySONcYVTxWB/wkGtP8n9oTHd8uN3XNeja54Dtdb1GTUJbuVGk6helct4o8G2/h2yjv4LmSRt44YV9BlmPy+dOnh7Lnslt19T0sJicNKMKdve9OpStvAniK6ha5NqEjC7sswyfwqLRfB2sa3vkgi2RIxUu3HPtXq+jyGfSrSVuTJECfesTUvHGhaDc/2els8vltlhEQFBPWuKnnuYYiU6NGmnJbWWyW/UwjmGJqOUIRu/yPN9X0S60fUP7OlxJKQCAnOc1qWXw+8Q3cazNAsSMMruPJ/Cup8IWEWsahd+K7qLPmSlbZH5KD1q94s8YDw4Y4YIRNcyjd833VHvXTWzjGTqxweGinUt7z8+v3Gs8dXc1QpK8uvqcJqfgXX9Nha4a3EsS8kocn8q58ggkEYIr2Lwr4nj8SW0jtEEnh/wBYo6Yrk/HfhiODUra8sk8uK9kEbDsHPpW+X5zWeIeDx0UprqjTDY6ftHRxCszl9K0PVNZkMen2rSY6noPzrdHw28QFckRhv7ua9G06ztdF0xYIIwkcEW98DkkDk1xsvxSkW9KRWKm1DYyfvEVyxzjMcwqS+owXLHv/AF17GSxuJxMn9XirI5248D+JbZwkmnk56FWBqa78CaxY6Q+p3KgMhyYRywX1r1axu47+0iu7c4SZcqTXn/iTx3rEUt1o4t4o8EoXxzj2qcHm+ZY+qqVOMU4v3umnXcVDG4rET5IpabnC0UUV9ie2FFFFABRRRQAUUUUAFFFFABRRRQAVpeGv+Rj0r/r9g/8ARgrNrS8Nf8jHpX/X7B/6MFAGbRRRQAUUUUAFFFFABRRRQAUUUUAFFFFABRRRQAUUUUAehfAe2gn+JFjLPEshtYLi4jDDIDrG20/gefrXIT+JtfudbbxHLq91/aTSeb9pEpDhs54PYew4xxXZ/AL/AJKJD/15Xf8A6KNec05O0lbt+r/yJjqpX7/ov82dR4z8S3PxI8VLqtnoRhvbyOGBoLcmVp5VXbuACgknjjHYdasaz8IviNoGmPrOq+F7iK0jXfI6SxylF9WVGLKB3JHHeug+ENhqGgan4j1a706a11HTPDtze2X2iEqyMQNsgDDuCcHoQTWb8IfEOtxfEvTG/tG4l/tW5EN6JHLi4R8ht4P3uucnvQoaqEd3+ra/T5dhuVoub2X6JP8AJnL6L4U8ReI4Lm50PSZr1LR4km8rBZWkYqg25yckHoDjvitPxJ8MPHnhGxXU/EHh2a2tSQplWSOVVJ6bijHbnpzjmu68OXVx4W8P/FltBla0ezuYLeB4zho0NxLH8p6g7ScHtWZ8DL+8vdZ1jwzd3Ek2manpV01zbuxZGcLw+D0brzUylo2u1/wvb/glWs9e9vy/zLngzwprnjD4K6lpXhzTxd3n9vpLs8xI/kWFcnLkDv6964u3+GXjq78Q3XhW28PTS6nZBWuIkkjKxBgCu6TdsGQRj5q37H/kgWpf9jHH/wCiRWZ4D8Hanr+napqkviiPw/oNuEhv7uWRgshPKxhFI8w9DgnuO9U/jl8v/SULaMfn+bMzxT8P/GPgpYn8TaHNZxznbHJvSRCfTchIB9s5p/hf4deNfGcMlx4a0Ca7hiO1pS6RR7vQM5AJ9gcjivSrfSvDkfwh8YaZonj1vElvZ/ZblI30+W3WzfzOqeYTneARx0x71z/xMu7my8B+A9EtJnhsZtKN3LAjEJJKzAlmA6nJPXpk+tS3yuz8vxTf6MaV9fX8Lf5oX4deEPEfhD4veHdP8TaRLZTPM7oH2srgRtyrKSrYPoeKxfiB8N/Gfha4u9e1zRfsthc3zpDL9oifcWLMo2qxI4B6irfwd1LUb74m+GLe91C5uIrWWRIEllZ1iUxuSFBPyj2Fch4i/wCRg1P/AK/Jv/QzSlvH/t7/ANtCP2vl+pnUUUVQgooooAKKKKACiiigAooooAKKKKACus+E/wDyUnw5/wBhCL+dcnXWfCf/AJKT4c/7CEX860o/xI+qM638OXoyh4wmmt/HGuT28rxSR6rdMjoxVlImbBBHQ13fxK0/VvF9v4Amht2u9d1nSRHJkhXnKkbCxJAyQWOTSeJPGfwysfFWqif4QR3V3BqE4eeTXJ9ssgkbLmPaVwTzt6c4qHwf4y1Txv8AGbw9quppDCscywW1tAu2K3iVW2oo9OT+f0FY0o88YQ81+TX6mlR8rlPyf5p/ocxL8L/HtvoM3ie48OzQ6bbKXkmlljQhQcbghYMRnoQCD2q74k0T4n+KdcMfiK2mvdTtNJW9wZIQy2SjIb5SAevTliT0zWb8Rdb1TXfGer3OqXbzNFeTQRAn5Y41chUUdgAP69a9K8X+Jx4R+MHhnWZWxbLpNlDdA9DC6sr59cA5/AUQbqRi++3q0/8AgfK4TfJJrsn+a/r7jxnTtOvdXv7fS9Ot2nuruVYYY1IBZ2OAMngfU8VvaN8NPHPiDUb7StI8PzXFxpsrQXX7xFSKRTgqXZghPB4Br0PQfCcPw88d+LfFF1CpsPCtu9xYZ+7JJOCLdQe/DEfWuU8MeEdR8QaBfeJfEvjePQNBursrLJMXkN3cdTiFSN5GTz16474ad0n5X9LvT+vQGrP52/C/+X4nNeJ/BnifwZcx2nibR5rGSZS0ZYq6OB12upKnGRnB4yK0fDfwt8feLrH+09A8OTXFqSVWZ5Y4VfHXaZGXdzxkZ5rvfE1hon/CjZI9J8Yv4lg03WYxBcSWUlubfcmDEqyEnHzZ9Oaxfjnd3Vvqmh6BBPImnWWi2jQWysRGjEHLY6Z4HPXii6V0+6X3q4b29G/udjk774e+M9MGqG/0C4g/sZI5b3eV/do5IVhz86kg8rkcGs3QdA1fxPqcWjaFZNdXkwZkjDKuQqliSWIA4B6muz+FPiueTxjHpPibUbi7sNdtG0Wc3EzPtjcYjAyTgBsAdhuNavhrSbr4aaB428R3+Y7+2dvDtg3QmZz+8dfogVgfrTfuq/l+O1vxX3gvedl3X3f0n9x5QQVJUjBBwa9G+Ln/ACB/An/YuQV5xXtvjLXvBek+HfBUPifwD/b076BbtHN/astr5a4+7tQEHnnNEvhXqvykNfE7dv1Rz/hm+vdV+C/jDT9Tmee10qaxnsfMJPkyPIVYIT047D+8fU1zXhn4Y+O/GFm2oeHvDs1zbKdvnNIkSMe+0yMobHfGcVd8VfEePWNCj8J+GvDVr4e0RZRPJbQytNJPIOjSSMAWxxjI7Dk4GNr45Xt3Y63pPhi0nkh0vS9LtTa26MQisVyXx3b39qJSV3Lu0vw3/AS2UfV/itPxOPstF1Xw/wCM9P0rWrCazu4b6APFKuCP3gwR6g9iOD2ru/FUvjOL47a2PAUjrq7uyptMYynkqXB8z5egzz6DHOKk1u5uNc8J/DPxFqsrXGom/ls3uH5eSJJ1CBj1bGOvufWtzTf+TntQ+s//AKS0Ne9yvpz/AJRZL6vvy/m0eO+H/C3ibxlqMljoGl3GoXXLy7cALnuzsQq5Pqea1dX+E/xC0Gezt9V8NTQtqE621uwljdGlY4VS6sVUntuIroNPvrrSPgZqlzps7201/wCI1tLiSMlXeEQbthI5xnt7n1rz+21rV7OBLW11S6jt451uVhWZhGJV+6+3ONw9cZp2Sly+n4pP8mXJNa97/m1+aI9S0690jULjS9St2gurSVoZo2IJV1OCMjg/UcVY1vw9rPhyW3g1qxa1ku7ZLuJWZSWifO1uCcZweDgjuK9X1/wrF8RPHPhHxRZxAWXiuFJb/b0jlgGLhc9vlUD65rz74leJv+Et8a6prEbZtjL5NqB0EKfKmPTIGfqTU6qye+t/lp+L29GGj1W2n4/5a3OYooopiCiiigAooooAKKKKACiiigAooooAKKKKACiiigAooooA9I+Kv/Ir/D//ALAS/wAxVnwheX998G/Glpq80s2nWRtGsfOJKxTmTlYyenG3IHr7873ibxtH4U8KeA4JvCHh3WY5tGjd21Ox86RACAVRiflz9DzWX8cNW1Ke20ZNFmgh8HalbLeadbWkCQxpIBh1cKOWUnp0GemQal6Rku7a/Fv9NBw3i+yT/Bf0/IyviN/yTv4df9eN5/6NWvOa9o1r4g+L/A/w48CR+F9X+xLeWdy0w+zxSbiso2/fU4+8eleR6vq2oa9qdzrGq3Hn3l25kmk2Ku5j3woAH4Crl8crd3+ZFP8Ahx9F+R6l8XNN8QanoPhrVPD0V1d+FItGgWMWwLRQSqCHMir91ugLH0I7GvK7nVNTvLWCyu9Rup7e1z5EMkzMkWeu1ScLnA6elavhfx34t8Gy+Z4c1y4tEJ3NDnfC59TG2VJ98Zrr/iGdK8W+BdJ+JVvpFtpupz30mnajHbJsinkClxIF9cDk8nnknFKXWS2bv97/AM3YcdEovtb7l/kRfCv/AJFP4g/9gT+przavSfhX/wAin8Qf+wJ/U15tSfx/JfnII7P1/SI+GGS4mSCFC8kjBEUdSScAV9BeLIrLUPC+t/CW0VHn8JaPaX0BA5eeMFrg/isg/EmvNvgj4ePiL4jaYjxeZDYE38o9o+V/8fKD8a9B8H+AfirZfFI+MNa8MMlnqNzOL4fbbdgIJsgggSEkLkHA/u1Uk3FQ73fzXw/jf7gTs3Ptb8d/w/M4b4B/8lN0/wD64XP/AKJeuFtr+90zUFv9Ou5ba5hk3xyxOVZSD1BFeo/C/Q38MfHV9BmUkWL3sS56sgifafxXB/GsuLx/8MtOuvtlh8GbcXUTFo2uNbnnjDdi0bLhh7GjmT5JLt+rHy254vv+h3sqh/2g/Cl/JEqXV/pMNzdgLtzMbeUEkdjhR+VeDav/AMha9/6+JP8A0I16N8M/Euq+L/jfpev6zKr3NzLMSEGERRA4VVHYAcD9cnmvOdX/AOQte/8AXxJ/6EaiXxR/7e/McdItXv8AD+TKlFFFUIKKKKACiiigAooooAKKKKACiiigAooooAKKKKACiiigAooooAKKKKACiiigAooooAKKKKACiiigAooooAK0oP8AkXL7/r9tf/Rc9ZtaUH/IuX3/AF+2v/ouegDNooooAKKKKACur8H+K10xhpuoMTauflb/AJ5nt+FcpRQB6R4m8OXl5dLrehS/6Swy2w/f9CMVg6xF43/s2R9RtLmK0TAlYng56ZqpoHjDUNFxA4+0Ww/5Zuen0rotc8Z6Pqvhu6s4WuFuJtmFdhjIznj8aAPPqltSVuoSOokX+dRU+FgkyO3RWBP50Ae3y4Dj/rmn/oIqre3trp1s95eyBIk5Pqx9AKwtS+IWjwqr2FvJPLsUAORtyFA5/GuF1jXdQ1ubzLyU7V+5GD8qigCTxFr0+v3pncbIk4jT0Hv71lUUUAFFFFABRRRQAV1PhfWLWe0k8M6yc2twcxOesb9sHsK5aigDU17w/e6Fc+XMpeF+YpR91xWXXS6P4vMFqdL1u2W9sm7MPnX6Grb+FtC1kiTw9rEaO/JhnYLt9s0AcfRXRz+A9ehcoqRSY7pICKktfh/rdw2He3hGMkySAD9aAOYroPDXheTVGN/qBNvp0HMsrcZ/2R9a0Y9J8KeHwJ9WvhfXCf8ALvH9386yte8VXmsKtrEot7OPhIU4BHv6mgB3ivxAmr3KW1lH5VjajZCg9PU+tYNFFABRRRQAUUUUAFdX4T8R20UL6FrZDWU/CswyUPb8K5SigDpPEfg+60tzd2IM9m3zK687R71jxatqlvkQ39wnG3Acjj0rT0LxjqWigQMFubYdIZeQK2XvPAuuIDJayWd0eZJGkAUn2HFAHGT3dxckfaJ3kx03NnFRV2n/AAiXhBvmHjCBQf4d6HH60f2D4L08h5tejvQOSqSKP5GgDkrSyu7+ZbezgeWRjgKoruLDTtO8E2X9p6qUk1BxmKI84Ppiq9z410fSomtfC+lCNWGPMlILKfVTiuQvr+81K4a6vZ3lkY5JY0AO1LUbnVbx727kLu579h2AqrRRQAUUUUAFFFFABRRRQAUUUUAFFFFABRRRQAUUUUAFFFFABRRRQAUUUUAFdt8D/wDktXw//wCxp0r/ANK464mu2+B//Javh/8A9jTpX/pXHQBxNFFFABRRRQAUUUUAFFFFABRRRQAUUUUAFFFFABRRRQAHpXefCv8A4+7v/crgz0rvPhX/AMfl3/uV4+ff8i+p/XU4sx/3aRqfEr/kCR/9dBWr4N/5F20/3RWT8S/+QLF/vitfwb/yL1p/uivj6v8AyJ6f+Nnhy/3GP+I57xV411XRtYlsLVUMadM1zGteL9T162W0uwgQHPFT/EH/AJGW4/CubHUfWvrcry/CrD0qyguayd/Ox7WEw1FU4VOXWyPcPD//ACBLD/rjXkHiEf8AE6u/+uhr1/w9/wAgSw/6415B4i/5DV3/ANdDXjcOf77X/r7TOHLP49T+up6t4SiSLw7YBR9+JWP1rz/4iuzeIXQ9EUAV2/gW+S88OwBSMwHyiPTFch8S7OSHWI7oqdk8eQe3FY5P+7zipGe/vfn/AJEYL3cbJS31J/ha7LqF4meGiXP5mun8cyLBpMN2V3fZ7kSAVgfC2ykV72+dCEKKiE9znmtH4mXiR6PDaBsSSy52/wCzRjUq2exjHur/AHahXSnmCS8vyOktLm11jTRJBKHjnh2MQfu5HNcHJ8ML/wC1kR3SfZs8OeuPpXU+FPDUOh2kUgupnlmQO4z8nI7Codc1TxjBdmHQ9E3wqOZHAbd9Oa4sJXq4XETpYCouV9ZWS/E56NSdGrKGHkrPvobVpBbaNpscLSBbe2Tlz0968b8Q366lrFzdx/cZyF9wK1/Edx40uoydWtpoYf4lQYU/UA1y9fSZFlv1ZyxE5qUpdndff3PUy/C+yvVlJNvsFFFFfRnqBRRRQAUUUUAFFFFABRRRQAUUUUAFaXhr/kY9K/6/YP8A0YKza0vDX/Ix6V/1+wf+jBQBm0UUUAFFFFABRRRQAUUUUAFFFFABRRRQAUUUUAFFFFAGx4R8T3/g7xFZeI9OVXmtHJMb/dkQghlP1BI9utdpNrnwIur865L4Y8URXDt5z6dFND9jL9Su4neFz6Y9gOleZ0U7vTyFY7//AIW/q7/ECbxtNptu8FzCbKXTif3bWZAHk5x6DOcde2OK0rLxv8KvCN1L4i8EeGdak1oqwtV1OWM21kzAgsm0lnxnA3fmK8uopbKyHvudbovjK2sfCXi7RdQS5mvvERtWjlUKVDRyl3LknPOeMA8+lHwz8Xaf4L8RS6vqcFxNC9lPbBYFUtudcA/MQMZ681yVFDV7+at8rWC9/vv89P8AI7nwX4y8NWXhvUvBXjXTb+40m+nS8jm09kFxBOoxkB/lIIA69MHg540NF8Z/DvT7HW/Bd9puvXHhfUZorq2mDQi/hmVQCSARGQSOPQDoc8ebUUPXf+u35IFoemS/ETwRpfhHX/BvhXw1fQW+pxRLHeXUiPcTSB8lpscKAvCquRnJ71X03xx4J1zwtp/hj4jaRqrtowZLC/0p4xMImOfLZZPlIGBg89B05J87oo33/qwen9XO4k8XeD/DnifRNb+H2gX0KaTJ5k0moXG6W8zwQyrlE+XcMr65xxUPjnUfhrq4k1TwnZ+ILTU7u5M08N2YTaorZLBCpL53EYzxjPtXG0UrXVv61/4YFo7hRRRTAKKKKACiiigAooooAKKKKACiiigArb8E65a+GvFuk6/exSyQWF0k0ixAFyoPOASBn6kViUU4txaaFJKSaZoeIdQh1fX9T1a3R1ivbya4RXADBXcsAcZGcGr/AIC8QWfhXxhpXiG/imkt7GfzJEhALkYI4BIGefUVgUUoe5a3Qclz3v1Lut30eqazf6nEjIl3dSzqrdQGcsAffmt/4k+LrDxnrVpqen288Mdvp1vaMswUMXQHcRgnjJ4/pXJ0VKilFR7f5W/Ubd5c39f1oejeLviv/wAJL8PdH8JJbTR3tvsXUrhguLhYgVhAOSW4OTkDkcZqHw14z8GT+Cx4H8e6bqz2ttdm8s7rS2jEqMwwykSELjrzz16DGa8/oqt22+u/9fIm1kkun9fqei698RPCtx4Du/Avhvw3cafbtfRXEEkkgd5VUfM8rf3yQOAMAcZ45mk8cfDzxfpWnRfEXR9cTVNLt0tFvtIeLNxCv3RIsnAIz2z35HQeaUUd/PX7lb8h9v68ze8T3vhq81iFvA+jXenWkMaRoJ5zJNNKCf3h5IVjkDavHHHWvQf2gPE1zdy6L4XuVjju7S0jvNUWIYBvJI1BB9wo/Jq4jwL4u0rwddzapdeFLbV9QTa1hLcTsqWsgz85jAxJ1U84I28EVhatqt/rmp3Or6pcNPd3cjSyyN3Y/wAh2A7CiWyj8/8Agf12VgW7l8v6/L5sqV1njjxbp/iew8NWtjBcRvo2kxWE5lCgNIp5K4Jyv1wfauTooeqt8/z/AMwWn9f12CvSV8ceAfFelafb/EnR9ZOpaVCtrFf6S8e64hX7qyrIcZHqOT7V5tRTvpYVtbnbeJ/iDaazq+hppekf2doPh10FlZq259ocM7s3d22jP8zyTq2vxN0S3+MV18QjZXx0+cy7YgqecN0OwZG7b1/2uleaUUv+D+O42r/h+Gx3HgvxzoenaLqPg/xjo9xf6HqMwus2zhbi2nAxvTOATgAYJHTuCQa/iW9+Fq6P9h8G6Lrr30kodr7VZ0DRoOqKkR2tn1IyK4+rOmz2VrqFtc6jYfbbWKVXmtvNMfnIDym8crkcZHSi3Nv5BdrU9Z8EeJ7/AMMfBLXry4CqJrtrLSHYfOJJUxMUPYBRnjuDXjtdV438eTeLhZWFnpUGkaNpaFLLT7diyx55ZmYgb2J6nA/MknlaT1k5ei+SBLlio+r+8KKKKYBRRRQAUUUUAFFFFABRRRQAUUUUAFFFFABRRRQAUUUUAdZ408W2HiTRvC+nWdvcRyaJpos5zKFCu4PVME5GPXFS6f40sH+HV/4G120uLho7hLzSJo8f6PKT+8VsnhCCegPLH6jjqKVtGu/+d/zDa3l/lb8j00eLPhZrvhHw9ofi6DxUl1oUEsIbTVthG+99xOZCSeg7Dv1rH1j/AIUyNMuD4e/4TT+0dv8Ao/237J5G7P8AHs+bGM9K4qim9W2KK5Ul2PSrnxV8I/Faxah4t8Ma1peqKqrO+hNCIbggAbikmNh46D8zWT468caXrmm6f4W8K6M+l6BpTPJDHLJvmnlbrJIex68AnqeegHF0UPUa0Os8GeLtP8N6J4o028t7iSXW9O+x25iClUfPV8kYGD2zXJ0UUdb/ANdf8wWn9f12Ot8J+LtP8NeF/E2nrb3DaprdvHZwTKF8uOHcfNDHOQSOmAenauTVmRg6MQynII6g0lFO+vMHSx6pD8VfD3/CytL8fz6ffBl00QakiRpue58loy6fNgr93qQeDxXlrtudmHck02ik9Xf+t2/1BaK39aKx0vw48TWPg7xppviPUoZ5bazZzIkABcho2XgEgdWHcVg3063V7cXKAhZpXkAPUAkmoKKHq0+wLS/9f1uFFFFABRRRQAUUUUAFFFFABRRRQAUUUUAFFFFABRRRQAUUUUAFFFFABRRRQAUUUUAFFFFABRRRQAUUUUAFFFFABWlB/wAi5ff9ftr/AOi56za0oP8AkXL7/r9tf/Rc9AGbRRRQAUUUUAFFFFABRRRQAUUUUAFFFFABRRRQAUUUUAFFFFABRRRQAUqsynKsQfY0lFAFqLUtQhGI7uUD/epst/ez/wCtupW/4Ear0UAKSSck5NJRRQAUUUUAFFFFABRRRQAUUUUAFFFFABRRRQAUUUUAFFFFABRRRQAUUUUAFFFFABRRRQAUUUUAFFFFABRRRQAUUUUAFFFFABRRRQAV23wP/wCS1fD/AP7GnSv/AErjria7b4H/APJavh//ANjTpX/pXHQBxNFFFABRRRQAUUUUAFFFFABRRRQAUUUUAFFFFABRRRQAV6D8LIHH2u52nZnZn3rhLSKKe5jinm8qNmAZ8ZwK9lsIdH8O6QojnRLVF3mQnl/f3r5ziTFcmHWGim5T/r7zy80rctL2SWsjnvifMqadawk/NI2R+FXfCmu6Pa6Faw3GpwRyKBlWbBFcJ4u8RN4h1HzIwVtocrEp9PWsOooZH7fL6eHrtxad9PPoKnl/tMNGlUdnub/je6trzxBPPazpLG2MMpyKwR1pKK+gw1FYajGindRVj0qUFSgoLoewaH4g0SHSLKKXVLdHSLDKX5Bry7XZY5tWuZYnDo0hIYd6oUV5+AymngK060ZNuX+dzlw2Cjhpymne5veE/E8nh28JkUvbS8SL6e4969JXVvDGu2o867tnjbny5WAYV4xSgkcg1lmGR0cdU9tGTjPuicTl8MRL2idpeR7JdeIfDWhWm2K6gKJ92KEgsTXmOuaxfeKNV83y2YsdkMSjoOwFZJJPJNaHh27isNbs7qc4jjlBY+nvSweUU8sjOvC86lnq/wCuoqGCjhE6kfekdpY+LPEelWCJq2guyQLt84jBwPWpF+KVmSA9k4Hsa6zU7ZNb06W2aYmK5G4ODxz0Nefv8L9TEpVb6Fk7NtNfO4OeVYxSli4qEr7Jux5lCWDrXdZcr+Z3Wj61YeILNrmzBZAdrrIOQa848f6Jb6TqwltECRXA3bR2bvXoPhrw7H4dsGtEk82SQ7pX6An+lcH8RdVt7/VltbZw6W64LA/xdxVZHaOZyjhG3T1+7p+Ow8vssW1R+E5KiiivvD6IKKKKACiiigAooooAKKKKACiiigArS8Nf8jHpX/X7B/6MFZtaXhr/AJGPSv8Ar9g/9GCgDNooooAKKKKACiiigAooooAKKKKACiiigAooooAKKKKACiiigAooooAKKKKACiiigAooooAKKKKACiiigAooooAKKKKACiiigAooooAKKKKACiiigAorZtfBfjG+tVvrLwnrNxbONyzRWErow9QwXBFZDo8TtHKjI6EqysMEEdiKPIPMbRRRQAUUUUAFFFFABRRRQAUUUUAFFFFABRRRQAUUUUAFFFFABRRRQAUUUUAFFFFABRRRQAUUUUAFFFFABRRRQAUUUUAFFFFABRWhpXh/XtdLromiX+oGLG8Wts8u367QcVHqej6tos4tdY0u7sJiNwjuYGiYj1wwBo2Ap0UUUAFFFFABRRRQAUUUUAFFFFABRRRQAUUUUAFFFFABRRRQAUUUUAFFFFABRRRQAUUUUAFFFFABRRRQAUUUUAFFFFABRRRQAUUUUAFFFFABRRRQAUUUUAFaUH/IuX3/AF+2v/oues2tKD/kXL7/AK/bX/0XPQBm0UUUAFFFFABRRRQAUUUUAFFFFABRRRQAUUUUAFFFFABRRRQAUUUUAFFFFABRRRQAUUUUAFFFFABRRRQAUUUUAFFFFABRRRQAUUUUAFFFFABRRRQAUUUUAFFFFABRRRQAUUUUAFFFFABRRRQAUUUUAFFFFABRRRQAUUUUAFdt8D/+S1fD/wD7GnSv/SuOuJrtvgf/AMlq+H//AGNOlf8ApXHQBxNFFFABRRRQAUUUUAFFFFABRRRQAUUUUAFFFFABRRRQAVPLfXk8EdtNcu8UQwiE8CoKKTipNNrYTSe4UUUUxhRRRQAUUUUAFFFFABRRRQBu6P4x1vRkEMM/mwr0jk5AraHxU1bGDp1pn6GuIorzq2U4LES56lNNnNPB0Kj5pRVzpdU8fa9qUbRLIlsrDDCIYyPSubJJJJOSe9JRXVh8LRwseWjFRXka06MKKtBWCiiitzQKKKKACiiigAooooAKKKKACiiigArS8Nf8jHpX/X7B/wCjBWbWl4a/5GPSv+v2D/0YKAM2iiigAooooAKKKKACiiigAooooAKKKKACiiigAooooAKKKKACiiigAooooAKKKKACiiigAooooAKKKKACiiigAooooAKKKKACiiigAooooAK7L4P2Gmal8SdDs9XSN7Zp2YpJ913VGZFI75YLx3rjafDNNbzJcW8rxSxMHR0YqysDkEEcgg96qL5XcmS5k0d34r+JHxTs/Fd7/aHiPVdPube4ZfssczRxRgE7QIxhWXGMEg5GDzXH61rWqeI9Vn1nWLk3N7dMGlk2Ku4gADhQAOAOgrvtJ+MkurJBovxO0Wy8R6bkRm4liCXcCnALJIuDwOezH+9XT+Evh/Y+Fvin4htra5tGTSNJk1HSbjUDiGJnC+XJIemE3HJx2zxURjayfZ/grv5sty5m7abfi7fcrnkN94U8U6XZjUNT8NaraWpxieezkjj56fMwA5qlYadqGqXK2WmWNxeXD52wwRNI7fRVBJr3rwpJ4m07xCL3xZ8a/B+r6Rdb01Cyl1wTpJEwOQkbKFXr0GB26cVzOnaqvg74Z+IvEHgub7PPf+I20yG8UfvFswhdApPIz69efUCntq/61S/X8wSb0X9aN/oeZ6r4e1/QjGNb0PUNPMufLF1bPFvx1xuAzVe+0+/0u5az1OxuLS4UBminiaNwCMglWAPIINa+oePPGOtaV/YWseIr2/sjOs+y6fzWDjIBDtlgOTxnHtXT/H7/AJKNcf8AXna/+ihSeiT7v9ASvf0v+KX6nBvpmpRQWt1Jp9ykN6WFtI0TBZyDg7DjDYPBx3q5D4T8VXP2k2/hnVZfsTFbnZZSN5BAyQ+B8pA55r0LV/8AkUfhP/18XH/pSlO+NnxA8VR+N9T8O6Zq9zpunWTeUILOVoRKXUM7SbcbyxY9eMfjlz918q7tfdb/ADFF8yu+yf33/wAjnzrWv+IrzwNpHiTRYodOs3htrJjaNGLqAyoGJLcSDjBI469yam+J/gTX7PxrrMuk+DtQh0v7WEt2t9PdbfDYChCq7eWOAB3OK6DX/wDj1+EP/XOP/wBHx1k/Fbxl4tsviLrVlb+JdUW1tb9XitvtchhUoVZcJnbwwB6dRSdnNJ95fmhRd438o/kzzm4trizuJLS7gkgnhcpJHIpV0YHBBB5BB7VJd6ff2Hkm+sp7f7REs8PmxsnmRt911yOVPYjivUvHXhYeN/G/hrXNGj2W3jaKGV9vIimXC3A/4CBk++a5n4veIIdf8c3q2JAsNMC6bZqvQRRfLx7Ftx+hFGqST3u192/42sVo9VtZP79v1ucXRRRTEFFFFABRRRQAUUUUAFFFFABRRRQAUUUUAFFFFABRRRQAUUUUAFFFFABRRRQAUUUUAew/EXXPFHhDw34T03whf3WmaDcaTDOLixYxefdNkybpFwd3Q4z3rgNR8aeKfFUenaT4j1q41G2tJt0QnwzAsQDl8bm49SaveE/ir4s8JWR0iCa31DSXyH06/hE0BB6gA8qOpwDjJyQa3fF2keFdZ8O6P8SPCel/2SLjUfsGoaej7o4p/vhkPYEDoAByOBznSOtS+6bX4vT/ACJ2hZbpfkv6Yz4yeB9V0/xrq97o3hC7t9FhWJ1mtrBktUXyk3EMq7AN2c++a4rTfCninWLY3mkeGtVvrcEgy21nJKgI6jcoIrvfjn4n8Sw+P9b0SLxDqaacVhQ2a3cggKmFCRsztwSSTxV/RtG+L8eg6Td3fxEsfC1hFEv9nw6hqv2TfF1UlFB3Dn+PnHtWMPhuXPe39dDhvhvp0F38Q9D0zVLJJYnv445reePKnnlWU/qDT/HHg7xDpOv6tct4W1Gz046jNHbyGykjhKmRtgQ7QuCMYA/CvUfEtgIfjP4D1aSaynutUt7Oa7uLNt0NxMCVaRDgZUgLg9xivPPFPifxLqHjq+0m/wDEOp3NjHrbhLaa7keJQs5C4QnAwOnHFaRXO4R63a/GK/4Yzk+Tml5J/g2cbe2N7pt1JY6jZz2tzEcSQzRlHQ4zgqeRS3OnahZRW895Y3EEd0nmwPLEyrKmcbkJHzDPcV2fxx/5Krr/AP11i/8ARKV0nii80rTz8Kb7XIvM0+306CS5XbuzGJFJyO49u/Ss4PmUW+rS+9N/oXL3W0uib/Ff5nnP/CG+L/sX9pf8IprH2Mp5n2j7DL5ezGd27bjHvWNXtPjO0+LWr3upeI/CXje51zRnd5QNG1RgIIj91GgVgQQvBAB6c14tTTvvoNqwUUUUxBRRRQAUUUUAFFFFABRRRQAUUUUAFFFFABRRRQAUUUUAFFFFABRRRQAUUUUAFFFFABRRRQAUUUUAFFFFABRRRQAUUUUAFaUH/IuX3/X7a/8Aoues2tKD/kXL7/r9tf8A0XPQBm0UUUAFFFFABRRRQAUUUUAFFFFABRRRQAUUUUAFFFFABRRRQAUUUUAFFFFABRRRQAUUUUAFFFFABRRRQAUUUUAFFFFABRRRQAUUUUAFFFFABRRRQAUUUUAFFFFABRRRQAUUUUAFFFFABRRRQAUUUUAFFFFABRRRQAUUUUAFdt8D/wDktXw//wCxp0r/ANK464mu2+B//Javh/8A9jTpX/pXHQBxNFFFABRRRQAUUUUAFFFFABRRRQAUUUUAFFFFABRRRQAUUUUAFFFFABRRRQAUUUUAFFFFABRRRQAUUUUAFFFFABRRRQAUUUUAFFFFABRRRQAUUUUAFFFFABWl4a/5GPSv+v2D/wBGCs2nxSyQyJNDI0ckbBkdTgqRyCCOhoAZRRRQAUUUUAFFFFABRRRQAUUUUAFFFFABRRRQAUUUUAFFFFABRRRQAUUUUAFFFFABRRRQAUUUUAFFFFABRRRQAUUUUAFFFFABRRRQAUUUUAFbfg/UfD2l65FceKdGbU9MZHimhRtrqGXG9OR8w6jJ/LrWJRTTsJq56XB4e+B1teDU5viJqd1ZIfMGmrpUi3DgciMzfcz2JAH1HWiD4uW83xH1PxRqekvJo2r2zabcWSsN4tCoUYPTcNoPXuRkda80opflr+O4z0h/DvwPglk1E/ETVrm0Cl006LS3S5PHC+cw8vPvgCoPBniTwfceF9S+H/jGa7sLC6vBf2V/DH5rW0wXb86jlgVAHA7npwR59RR5dP6YXOw8S6P8NdI0fHh7xjf69qryjayWDWtvHH33CT5i3pg49a6XU9X+G3xLhsdZ8VeJbrw3rltBHa3u2xe5iuwgwHTZyrEevTpg4yfKqKPUPQ9B8V+NtA1DWfDWl+H4Z4PD3hlkSCScZllzIrSSsB67c4+vTOBjfE7W9N8R+PNY1vR5zPZ3UwaGQoybgEUZwwBHIPUVy9FK17N+f42v+QbbeX4f8Od/4m8Z6VPpXgI6TMZ7vw7bf6TGyMoSRZFYLkjBzt6jPWrHxHk+HXiie/8AG2ieMLiPUr4pMdGn06TcJDtDjzgdgAGT36YzXnFWNP8AsH263/tT7R9j81PtH2fb5vl5G7Zu43YzjPGaduZ/Nv73qJe79yX3bHsXwx8Vtonwp13Vb62DPoM7DR7huqXFxGUZF+mQx/3jXixJJJJJJ5JNdn438a6Pqmk2HhHwdplxp/h/TmMwW5YGe6nIwZZSMjOMgAHHJ7YA4uh+9Ny9F9w17seX1f3/ANfmFFFFABRRRQAUUUUAFFFFABRRRQAUUUUAFFFFABRRRQAUUUUAFFFFABRRRQAUUUUAFFFFAHpM9p8GfFcUGor4huvB12I1S5s2sJLyFnAALRlDkA/7R/D1reNPFfhe28O6b4F8CtdXOn6fdtf3F9dJsa6uCMAqvVVAJHIB6emT5/RTu07rT+rgl3PTviDe/Drxy9z43tfF9xYaxcWyNJpE2nSSb5kQLtWZflUEKOTn8Ogu+JtV+Ffj57DxTrfi3UdMvILKK3u9KisGleQxjGIpfuLnnBbPqQOleSUUrLp/w2/+Yevp+X+R6n4q+JXhyXxR4L1/w5ayi28P2kCSWr53RhHP7oMfvEL/ABdOayfHkPgCe6uvFvhLxtPcXt5efahpk2nSI8JdizZlPyHaT0H5nrXBUUa9N7t/e7sNHv2S+7Y9X1nUPhT8SLuHxV4g8T3nhvVZERdStVsXuEuGVQN8TKMJkDHzZ7cdzh+L/F/hfxV4l0m0NpqFp4W0e3jsIUiKm5MK9X+bI3E44PYetcJRRpddt7Brb8D13wpP8KPh/rq+L9N+Iuo6m9qjmHTYtLlhkk3KQEeRvkI556dBXlN7cm8vJ7wxrGZ5Wk2L0XcScD25qCila7uO9lYKKKKYgooooAKKKKACiiigAooooAKKKKACiiigAooooAKKKKACiiigAooooAKKKKACiiigAooooAKKKKACiiigAooooAKKKKACtKD/AJFy+/6/bX/0XPWbTxLII2hEjCNmDMmeCRkAkeoyfzNADKKKKACiiigAooooAKKKKACiiigAooooAKKKKACiiigAooooAKKKKACiiigAooooAKKKKACiiigAooooAKKKKACiiigAooooAKKKKACiiigAooooAKKKKACiiigAooooAKKKKACiiigAooooAKKKKACiiigAooooAKKKKACu2+B//Javh/8A9jTpX/pXHXE123wP/wCS1fD/AP7GnSv/AErjoA4m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tvgf8A8lq+H/8A2NOlf+lcdcTXbfA//ktXw/8A+xp0r/0rjoA4m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rtvgf/AMlq+H//AGNOlf8ApXHXE123wP8A+S1fD/8A7GnSv/SuOgDi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K66igDka7b4H/8AJavh/wD9jTpX/pXHVeuw+DX/ACV/wN/2Mmmf+lUdAHH0UUUAFFFFABRRRQAUUUUAFFFFABRRRQAUUV6jr+vWHg/RfDMNl4L8M3jXukxXM0t7pwkkZzwTuBGfxo2V/wCuv+QLV2/rp/meXUV6Fri6H4r8AzeLrbw9ZaPqOnXqWsy2S7IZ0Ydk6AjPueOvPHK69deGLi00tPD+mXVrcRW23UHmk3Cabj5l5OB17Dr04pX1t/W1w31/rexj0UVueCNCtfE3irT9DvZZY4LuQq7REBwApPGQR29KpK7shN2VzDoqxqNulnqF1aRklIJnjUt1IDEDP5VXqYtSSaKas7MKKKKYgooooAKK7nVY4x8HtEkCKHOrT5bHP3T3/AflXDxxvLIsUSM7uQqqoyST0Ao+04/1sn+ok9L/ANb2Eor0vSvBnh7Sr6PQL3RbvxT4jePzJrC3uRb29oMZKvKDncMjJ6ZOOvVdW8H+G9S1A+HI9Cu/CXiEpvtrW4u/tNrdeiiU8hjggHpkY60Py/r/AD+Q1r/X9W+Z5nRT5oZbaaS3njaOWJijowwVYHBB/Guz8PXXhXw14TPiC5sNO1nW7q6MENndsHS2jAzveLOWye59sEc5NLXB6OxxNFeiSjQvH3hLVtVg8PWOj6xoSJOxsI/LguISSCNnYjB5+nPYKDoXw/8ACmj38nhyw1jWNcia636gnmwwRZG1Qncn165z7Ci9t/6v/wAM/uDfb+v60POqK9CvV0Lxx4M1PX7Xw/Z6Pq+hmJplsV8uC4idsfc/hI5Prx154k1/w94b0v4V291pstrfah/aUSXd5EA2GaEuYkfrtAK5H94Hv0Honfpb8RpXtbz/AAPOaK9NvtXsfBvg3ws9v4R8O39xqNtNNPLf2Amc4f5fmBB6N3z0FcZ4k8Tf8JGYD/wj+i6X5AYY0208jzM4+9yc4xx9TQ9G0hLVJmLRXT/DKys9Q8d6RZ39rFc28krB4pUDowCMeQeDyK2bz4jWdpqtxaT/AA68IS20M7xkJpoSRlDEcNk4OB1xR2Xf9Lf5h3/r+tjz+iu98WaR4P8ADHj2ze6024l0K7tor2SzjkIkRXU/ICSDwwBxkccZrib97OS+uJNOheG1aVzBG7ZZIyTtBPcgYpX/AK9A9P6uQUUV0ln4asrjwDf+KnmnF1a38dqkYI8sqygkkYznn1obsr/12DrY5uiiimAUUUUAFFFFABRXp/wk8LaFqemale+IoIHS/kXSbFpUDbZ2QsWXPRh8uCOa82urWaxvJrK5TbLbyNFIvoynBH5inb3uX+v62+8Fqr/1/W/3ENFes67a2y/HHSoFt4hGXs8oEG0/IO1edeK0WPxRrCIoVVv7gAAYAHmNxU30T9fwt/mHl5J/eZdFFbHhi68MWl3cP4q0y6vbdrZ1hS3k2FZuNrHkcde/4GmBj0UUUAFFdh8RNPsbCPwybKzhtzcaDazTeUgXzJDuy7Y6se5PNceOTinbVx87Delgoro/iB4bsvCfiSTR9PmnlhSGKQNMQWyyAnoAOp9K5ypTuIKKKKYBRRRQAUUUUAFFFFABRRRQAUUUUAFFFdl4c0+wn+HPiu/nsoJLm2ksxDM0YLxhpMHa3UZHXHWnbRvt/nYFq0u5xtFFFI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uw+DX/ACV/wN/2Mmmf+lUdcfXYfBr/AJK/4G/7GTTP/SqOgDj6KKKACiiigAooooAKKKKACiiigAooooAK9Z8U6z4U03Q/CcXiDwZ/bMr6LAyS/wBoyW+xcfdwgweec15NXrPijwJ4q8W6F4TvPD2l/a4YdFhidvPiTDdcYdgaHfl+f6MFa79P1RU8Q3ml+KPhsZ/CVkNIs9Fule/03O/e0nypL5p5fHI59/QZqa3pOlxSfD5YtOtkF9bW5utsSjziZFBL4+8SCetTXmjv8PfAGr6Tr1zbrrGvyW6pZRyq7wxRtu3vtOBnkfl74frzoZfhrhgcWttnnp+9X/A0ae0Vv5l/6SxP4Hfs/wA0TeKvFHhXwl4qvdC074f6LdWkM5+1PdQ7pXZuSIj0iUZwAAemal0zw9pvh/4w6B/YpcafqMS39sjnLRpJG/yknk4IPXtjr1rj/icQfH+uEEH/AEphx9BXbajqllpHxA8C6hfTLHbxaPaCSQnAQMrrknsBnmij70YSe91+Kf8AkOro5x8n+a/zOa1vxRH4g1+LRZvC3h+0jXVVDTWdl5c0oEhUh2ycg5yeOTWx4/17w14U1zUfDvh/wVo0rbj9puLy28wq7rnEIyBGFBGMd+3c5et+BfEXh3xNb61f2sR0251ZBBdRzoyybpNy4AO4cA9RWf8AFYhviFrZUgjz1HH+4tZx+CMXvrf/AMlKb9+TXlb72XfCmtXUWlRWeh/C2w1qaJj9qup7GS8aQk5AGP8AV4GB39cVtazpXh/w54x8M6/eeHEs9O1qLdeabdx5W2c/I/ysOAN4YDHGOg4A1L6z8Z6x4Z8PH4daslro0NhGl2be8S2MFwOZGlOQ3fJwT3OOecL4tzxy6J4SQa2uqyRW1wkl2JC/msGVS2TyRlTgnritZPllr3/Cz/BkLVW7r/L8TIi8CSf8LOHgx0JhW8yT62w+fOf9z9axfGV5pt/4o1K50ezgtbIzlII4ECpsX5QQBwM4z+Nenf27YnwCfiM0h/to6d/YGT1Mu7HmZ7ts+bNeMVNmmo9v6/JJ/Mq91zd/6f43XyO71X/kjeh/9haf/wBBasf4cxQzeOdFScAr9rRgD0LDlf1ArY1X/kjeh/8AYWn/APQWribO7uLC7hvrWQxzW8iyxsP4WU5B/MVUXao36fkjO16dl5/mzsvClzdyR+NbueRxcyaXM0jZIbc0ybs/mc1yaahqTyWeLu4c2jAWoLlvK+bICenPOB3r0nRdT0PUtVm8UeHde0jRtSvYmj1LStaUizm3ffKv02sedvXOe3FGr6j4e0vUbfxD4g1rRtWvdPjC6bo+hxn7FCQSVLP02hjkr1Jx24pL3HFvol+De33/AOZbfNzW6tv77b/ccj8TI44/HesrGqrmfcwXpvKgt/48TWZ4e8N6x4p1FdM0W0aeU8seiRr3Zm6Af5HNU769uNSvZ9QvJN89zI0sjerMck/ma9Q0vwx4p1D4WabbeCLHzH1WeeTVZEnjid1RyiISzDK4zwP68qEXGGvSw5aysmYeu6nonhDw7c+CvDl6uoXt+ynVdQj/ANWQpyIYvUA9T359cLY8b/YP7M8B/wBq/aPsf9lp5/2fb5uzcM7d3GcdM8Vm3Hwf+ItrBJcz+HdscSF3b7XAcKBknh63LjRJ/iT4Q0H/AIRma3m1PRLdrK6sHmWOQqCNrruIBGPfv7UO7d93dN/c19wttOln+a/EpeE/sf8Awh/j/wDs/wA77L5Vv5PnY8zZ5rbd2OM4xnHFV0/5IvJ/2MY/9J60ptIk+HXgXWtO1+5t01fXvIiisY5RI8UaMSXfacDqcc+nvjMRh/wpiRcjP/CRDj/t3pv7Vu0fzRUenq//AEkl/wCFgeFL3SdK03xB4A/tF9KtVtY5v7VkhyB1O1FHU/Wq3i/w/wCHJPD1j418JR3FtZXU7WlxZzvvNvMBnCt1KkA9eenrgausfDz/AIS9bXX/AIbW9pPaTwRrcWSXCpLbTAYYMHI449eeT05qDxdb2/hHwLZeB5r63uNVl1BtRvY4H3rb/JtVCf72Mcex7YJJaXvvf9dfwuyY9LbW/T/PQy/hN/yUTRf+uz/+i2rZm8W/Da08QTNd/DDcYrp/Ml/tSWTcQxy3lsNp9dpOKxvhOQPiHopJx++b/wBFtWrqHwc+IN5rF1N/Y0cME1xI4mku4dqqWJ3EBi2Me2aHdOL9f0Era/L9TW1HSxffGHRrzUZYtT07WxHd23mwjYbcqdsZQ8fLjHvwepqn4U0zw0J/HVzrejRXVrpZ8yKJQFKhZnwiMOUBwFJHatEajpknxQ8H6Lpl9Fdw6Jbw2L3CHKSSBWztPQjoPrms3RXT7D8TG3jDKcHPX9+9RJ8qvH+/b8LD3lr/AHP+CP8AD1/4d+JMtx4VvPCOk6TdSQyS6fd6dD5TI6LkLJ/fBAOSfyzghvhDWDoPwr1i+OladqBXVok8i/g86I5ReduRyO1ZXwZIHj+yycfubj/0U1XvB1jJ4o8B654R0qWFtVN9Few28kioZkAAIUkgZGP1HrVzTt7vZf8ApX+QRd3r0f6f5jvAbaD4q1rxFqfiLQdPgtItJeZoLK3EaRBCoLRrk7WIB5BzkmsDWvGOm6vJawReCtGsrG1uFl8u2iKTzRjjy5JgctkdTjOea3vBWj6j4cuPGWk6zbi2u4fD8++MyK2MhSOVJB4I71gfDOfSrbx1pM+svClqkpJabGxX2NsJzwMNt57VSV5RS7fqxN2i2+/6I7jw87+KdQi0jVfg7a2ej337uO8tNNkjlgBHyuZsYYdMnj19jz+l+HrC80DxZ4W+yQvrGiTteW9x5eJZYo22SJnrtwM49WrsdN0/4j2HjO21Pxr4taz05rxVjT7f+7vCWwqRwoehyM7gMDk1w9v4iXw78WLzVg4a2OqTxT45DwvIVb68HP1AqUueyXVP79Lfj+A37t32t+t7fIj8Kabp1n4L8R+KtWsYbjMa6bYCVQwE78s656MowQRz1ri69H+LaWPhyLTfAOkOTb2JkvZv9qSViUB91Tj6EVyHg7Rxr/ijTNHYDZc3KLJk4+QHLf8AjoNEf3kvw/r53CXuR/H+vlY6vxVeTeENC8H6FanZc2qjWrgd/Odspn3ABFZ/xWsYIfFn9r2QH2TW7eLUYSOnzj5vx3An8a2PFfxVWbxDfLF4O8LX0MEzQQz3en+bK8aHaCW3c9OKj8V6mPG/w9sfEQsLOzudEvWspoLSPy4khkAKFVJOBkAfXNCfM1Pzv8np/l9w7cr5X2t81r/n95r6/wD8l20n/fs//QBXm3i3/ka9a/7CFz/6MavR9fdf+F66S24Y32XOf9gV5x4tIPirWSP+ghcf+jGpLZesvzQuvyj+TOy8Kp4W0z4bT+Jtb0GDUbq31cxWyOMCRjEuFc9SgyzbehIpPBl7YeMvFN7PqHhrRbaOHRrjbb2lmEh3ryH2kn5+evsKoIy/8KYkXIz/AMJEOP8At3p/wgZU8QakWYAf2Pd9T7Cir9ryX/to46cvm/8A24l0CLRfCvgQeMrzQrTV9Q1C8azto71N8EKKMlin8RJB/TBHObuoX2i6p8PLzxZYeDtGs76S5Gm3e2AmNAUyJIFziNsleeelW/AelWmt/Di6sdUsL3V7ZNR8xLfTSn2qzOzmTDMNwboFwe557YnjjUE0zQLXwho3hbV9I0wTm6km1SIpPdTYxk8bcAent0xy6nVelvwv+v3ih0fr+tv0N/xb4l0nw7pfhZz4Y0/VdRm0K1BfUY/NhihAOAqcfMTu5zxgetc74403Q7/QNJ8daDpq6auoSPbXVmh/dpMn8SegIB4HHT3pvxOZTF4TAIOPDtpn/wAeqTVGH/CndD55Grz8f8BNVJ+9KXaX/t1g2cV3X/ttzd+LXi37Frl3oX/CM6BP5lnEv2yey33S7oxyJN3BGeOOKh1aS38C6BozaT4E0jVba8so7m41TULM3KvK45QHI2Y9M/h1Jb8SfC2r+Kbk+O/D0cN9pD2EcskqToDDsTDBlJByMdACe3Wl8LeFvizo6Wt14R1a3utNmAk3RXyPagH7wdHI5HfC561MU9U97/5/18gb2a2t+iPN9SvV1G+mvVsrazEzbvItlKxJ7KCSQPxrvfBcHhez+Hup+JNf0OLUJbLUkECEYMjFAFRm67MsWI6HHfpWJ8UDoh8Z3h0L7P5O1PN+zY8ozbRv2Y4xn9c1f01lHwc1gFhk6xDgZ/2BU83uNry/NIbXvq/n+TLHhqGz+I3iOS61Dw1Y21ppNhJcvY6PbGE3e0/KmASSxLYyOcDHFdBo9rN4n1MaB4g+DiaVp12THHeWumyW81qcHazSkYbtnOB7HpXI/CvXLLSdbvLO+1I6cmq2MtlHeBiv2eRsFXyOnI69uORXQv4Q+MkUjvd+MbiDTkUsdQl1xvs5THX727H/AAGrdkl2t+rJV3fv/wABFTwroFto+jeIdXg8PW/iTVNMv/sMdtLEZY44xnMxjH3gSMe2PrXPT6g3jvXdL0ceH9G0eSa5W3L6famHO9gCWUsQcdexqfwd4Y8Y6ks+reC9Xi+2QSmJ4YL7ybhl4O/DbQUPueSDxXYeJ9TutCtfDOqeOBZyeJ7LUkmlEBQz/Y15xJs+XOenb/x6iKV4uXl/X6sHs1Hz/r9Bt+k+g6k+h6N8Fl1DSrRzC9zc6ZLNcXODhpFmx8ueowCPTHQLp/gXw7p/xQl0aazLaZc6VJeJBcLve33L05z8ykHGeRx35p+u6D8S9b1WbWPA/i681HR76VpoXg1cxiBWOdjKXG3bnGAOg6DpWf4Gt76w+JF/b6vrsOqXUem3AlukuGmUnyxld7ckr0PpiobaV3vZ/kymtfd2uvzX9fmZA8d+HG1WytLfwLocGjW11GS0lr5l08IODvcn5sg5wQeccmoNd8DSJ8Sz4UsVxBfXSvbso4FvJ82R7Kuf++a4uvZtF17Tj4Ei8fzyA6zoVjLoseRkmRiohf8ABWP5t6VWkVzvp+P9NJfMnVvlXX8P6V/uM+30Hw7r3jDxJqtj4e+16b4diSO302yQr9rlHyDOwZIJViSBzwTnnNzR9Kn8aTTaB4k+FUehJLG7Wuo2emyWv2d1UkeYSMOD0579ucjmvhbrMEA1vw/JrR0m51m2VbW+MpjEcyElQXHK5yefw6mtK88J/F+1t7qbXPFtxZafFGxa5udaYxSjH3QFYsc9ACBnNJqys+346/iUtXp3/DQo6NBoXg3wVD4s1HRLXWNS1W5lt7SK7XfbwpGcMxX+Ikj+WMc51E1rSde+F/im+s9CtdKu/MtEuorQFYHxINrqn8B6ggHsD3qjo+nf8J98PrPw1pFzCutaHcyypaSyBDcxSHJKE8ZBOPw5xkVbXw1N4T+GfijT9VvbUanM1nJLZxyq7W6+bhd5BxuPzHAzwB61UvtX8rfh/wAG4R3i13d/x/4B5bRRRSE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V2Hwa/5K/4G/7GTTP/AEqjrj67D4Nf8lf8Df8AYyaZ/wClUdAHH0UUUAFFFFABRRRQAUUUUAFFFFABRRRQAUUUUAFFFFABRRRQAUUUUAFX9D0pda1OHTn1Oy09Zc5uLyXy4kAGeW9eMD3xVCimhM7Hx3rOkLZ6b4M8NXRudN0dWaS5AwLq5b77geg5A+p6jBPHUUUvNj8kSNc3DQLatPIYUYusZY7VY9SB0BOBUdFFABRRRQAUUUUAFFFFABRRRQAUUUUAFFFFABRRRQAUUUUAFFFFABXX+BNJ8Oq//CU+J9csobPTZd408Puurl1AZQE/uEkDPsRx1HIUU07bCavozQ8Q61c+Itbvdbu+JLyVpNuc7R/Cv0AwPwrPooqUklZFN3d2FFFFMQUUUUAFFFFAHpGlyaT4n8Caf4csPFlnoF9YSyvcw3khghvCzZVzIOCQOADk/QYNS6tfWnhzwJqXh3U/Gdt4ivtSeI28NrO1xDaBGyziQ9CemOO3B5rzKiiXvX8wj7tvI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KKKACiiigAooooAK7D4Nf8lf8AA3/YyaZ/6VR1x9dh8Gv+Sv8Agb/sZNM/9Ko6AOPooooAKKKKACiiigAooooAKKKKACiiigArV/4RnVP+EZ/4Szan2H7V9k6nfu253Yxjb2znrWVXrq+Hdf8As58FHQ9Q+wf2Ft8/7M/k/bv+Pjdvxj737vr7UPSLf9d/0t8wWrS/rt+tzyKiuvSLw7o/hLRtXu/DkWo3V/cXKSma5lRRHGy8AIww3zdenqD2uTeF4dK1fU4rXw3aalp8E0Oy41LUPsqRq8Yfy9/mRqz4Ydz0zjmgVzhKvW2jXV1pF9rUbxCCwkhjlUk7yZN23Axj+E55Hauv1XwzofhybxFfvp4v4dPntYLS2mnbYvnoZCWaMgvtAwMMM9ai0HUdNHhHxRezeH7VofPsAlmksywhsygEkuZCO+N4574pPZv0/Fr9GUjh6K9CsvCGiane2mqw2Sw2c+jS6o1i135cfmxyGMp5znKoTg5JyBkZ71ieKNM0q30qzv4IdNsr95pIZrSx1FbuMxgArKCJJCnJKkFjnGRim9N/61t+Ylrt/WlzNuPDWp2/h208UMsbWN3O9upUncjr2YY4zzjBPQ9KW88MapY+HrLxNcrGlpqErxQKSd7berYxjb1A57V12l6pp1t4Q0PR9elePSdV+3Q3LqpYwsskbRygDqVb9C1P1rUH8U+HNO+waZJPbjX3tbKxUkHyEgiCR5HIJA5PqSaJbXXl+aT/ADFF338/ybX9f5nnFFd9eaHotrptvrWreH7CzFpqsNtdW9jqf2hZYHDEhsSu0bjYe4znpxUf/CC2dhNe2Woks91q0GlaZKGP3WYO02BjcPLZPb56aV3b+un+aHtr/XX/ACOForvtd8PaBb2+s27WWl6edPU/Yp4tZjuLi4dXClJYhI3LDJ+VE2kc1ZuNB8KzeLl8EW+gLB9otUK3wuZWljmMAk3AFthTPBUrnk8jjE3TV0O2tv66f5nnFFanhqwn1DVFig0ZNT2RvI8EkpijCgffdwy7VBwSdw9M812lt4Q0K61nw293plvDDqcV4Lq1sr/z4t0KEhkkV3IzkcFjgj8Kb0Eeb1d0vSLnV/tn2Z4l+xWsl5JvJGUTGQMA88//AF66S00nRvFWlPdafpUek3FrqFranyppJEkjnZlBYSMTuUr1BAOegrVs30G1vfFui6boK2psNMvII7kXEjyShGCsZAxK/MRn5VXHTmlJ2T72f5X/AFQLVpen4uxxvh3w3qXii6nstKWNp4LaS62MSC6pjKrgHLHPA4+tO8PeGNU8TS3cWmqgFlbSXUzyEhVRRnGQDyegH/161Ph7d3FhdazfWkpjnt9HuJY3HVWUoQfzFddoviLQrnUZLTw3G0R1a0vNR1NdpASb7M4EC+qKxdvT5x6US0v6X+ev+X9XCOrSff8Ay/z/AKseT0V33hXwrDqsdjYar4asreO/gkMd8+peXdscMUkSFpRuXgDAjORk5qtpXhXS9aTw/qkMRisSsqaxh2IRoMu7En7u+MrjHGc4p9RXOKor0G28PaJFpumakdD0y4j1ZpbiQXmtLatbQ+ayqkQaVCSAM7mDjPGKq3WneFtB0K51FNMh1pl1u4sIJpbiRY3gREYN+6Zcnk4IOOT14oem/wDWqX5spK+39bv9DiKK2/GOkWmj615Gnq621xbwXcUbtuaNZY1fYT3wSRn0Arox4Vhm0jU4tR8NWWlXVlp/2yKSPUt90WXaSJYGlJAYE/wLt4oeibfQXVLv+pwNFd5d6H4fk1Pw54WstHSKbV7axlub55pWkRpQpby13bB3+8G5PGMCo9d0TQo9M1V/sGlabLZMpsmttZjupbgbwpSSMSsc7SWyqqBg8UPT72vu3Ba/h+OxyEOmX1xYXOqQwbrWzeNJpNwGxnztGM5Odp6DtVauw8L3UFn4I8SzXGnW98n2iwHlTtIEPMvP7tlb9aZrdtoem6FokVn4ejm1DVrHz5J3mlOxjK6r5aKwG75f4tw6cdcj0b+X4q4eXzOSq7o2kXOuagmm2jxpLIkjgyEhcIhc9Aeymuv1HwzbnQtXmu/DljpF5pkcU0Qt9T86YgyKjJNEZWZfv5ztTBGO+K09KttB0Dxz/wAIxb6IpmtLOZft5nk815TbMzMVzsCHJG0LkcHdSk7Jvyf5AtbHmFFeh2XhXRbO20SO/wBP0yeLU7aO5vLu61mO2mgWQkDyo2kXhQM5ZX3HIqlc2fhfQNA02+k0OHV5Lu9u4XmkuZUV4YnUAqEYYYg8HkeoNPry/wBdhJ3V/wCu5xNFd/f6H4XXXNY8I2ujuhsbSeeC/a4czmSOMyYZc+WVIBXAUHoc0nhrwrDqcNrYar4asrVb20kkivX1LZds21mSRYGl+ZOAMCPkZOaV9Ob5/n/kPd/15f5nAjk4rR8RaLN4d1m50aeZJXtmALoCAcqD3+tbV/b6DpXhHRLlNDjuNQ1WGdpbiaeXEYWV0UoisBu6dcj5Rxya6b4h+H9Os7zXfEl4qajcSSRQx20M3FlvjAWWbac5O07V6dN3XFOWnyv+iBdjy6iuw1LSbA6DHc+HdG06/gjs4pLu8F1I13BKceYWhEgCqG4B8srjB3HNZ3h2x0waTq2v6lZC9GniGOG2Z2SN5JSwDOVIbACngEZJHND0bT6B0TM3R9Iu9bvksLPy1Yqzu8jbUjRQSzseygAk0DSpJ9Wj0fTLmDUJZ5UhheDcqSO2AAPMCkcnHIH5c133h600u2lGv6fpyRQ6j4e1CWWxeR2jV48owDbt+xsZxuyMnmuU8K3EV1470WeCxgtEbUrXEMJcov7xehdmb35JqopSmo/1u1+gm7Rb/rZP9ShbaBfXNvqlwDFH/ZCB7hHY7uZBHhcAgncw7jis6vRbDUdNZvGtxNoFqsMNuFe3ilmVZm+1rhnLOzDnGQpXgcY61DpvhPRPEM+galDZCxt9QjvGurWO4ITdbLu+V5CSgbIB3E7eTms4PmipeV/zKeja87fgv8zgK0/Dfh3UPFOrw6LpnlieYMwaQkIoVSSSQDjpj6kVs+ItL0iPQhfpaaVp1+l2sS29hqqXazQsrHcQJJGUqVAzkA7ulWfBWn65B4c1jX9C028urySSGwtzawtKyZYSSMQoOBhEGf8Abq1bW/8AX9XJd9LHGSRvDI0UqlXRirKeoI6im16Vf+G9NPjvVZ9a0iY2s+lS60lqzNC4Yx7yp7qQ+8YI7dKxodK07XtMsNX0jwyFuhqYsZbC3nlaO5UoZAQXYuhwpBO7GOeOalXtr/WtvzG2um3/AAL/AJHHVZ0vTp9X1O00q2ZFmvJ0gjLkhQzMACcAnGT6V3L+DLDVINId9PsdLuLnWE02dNP1AXUbRuN27/WSFHGCME88cVn6PfaVJ450my03w5Z2KQ6xAqSpNO8rKJQMMXkKHPfCj8KuCTmovq/8v8xN+62v63/yORurd7S5mtJSC8MjRsV6ZBwcflUddvqNroevr4ma00RLC50km5inS4kczL5wRlkDErk7sgqFxjGK0tR8IeH9NvbnQry20uCC3tSf7TfWYxdeeI94JgMn3S2F2eXuwc7qyi3yKT7XLa96y72OF0XRLvXbp7a1khiWKJp5ppn2xxRr1ZjyccjoCeRxSalp1pYhDba7Y6gWJBFsk67Pr5safpmp/DmvHQLyaZ7KK8truBrW6t5GKiWJsEgMOVOQCCOhFdLYeDvDviCbS9T0ee9g0+7vHtLy2nKtLA6xmUhHAAZSoIBIBGOQat9+n/B/LYlHCqrMwVQSScADua3LzwfqdrcSWMdxaXN7bQSXF3bQyHfaqigtvLAISAeiMxyCK1bKDQ9bsLjVdP0VNKn0u9tdoinkkWaKWTbh/MYneCAdy4ByflFdH/aFo/xA8WBdDsk+zWmq+aVef/SeD/rMyHHQ/c29T7YHtf1/BJ/qC1dvT8W1+h5XRXY6doGneLbCyuNM0+KwnXUxa3yQPIyLBINySfvGYgLskB59Kk1bwtpGk2+t6mkMtxZyNbw6KWYguZgJQ3HUrHkYPGWo2/r0t99wWv8AX9djiqK7y78MQPomrG98N2OkXmnWyXMRh1LzZ+HVWWaFpWYZD5ztXBGO+Kk1XQPDs3jHT/BOm6Olqtw9qJrwzyvNl0VmCgtsAwe6k5744p2u7CbsuZ/1a3+Z5/WtpXh46lp1zq0+r2On21tNHAz3ImO53DEACONz0RuuK39b0fQho+o3H2DStMuLR0NmLTWY7uS4UuFZJEErncAd25Qo4PFVtCj0yXwLqq6rd3VtD/adoQ9vbLMxby5uNrOgx15z+FJaxb9PzRVrOz8/yOf1KxtbFkW11mz1AOCS1skyhPY+bGh/LNU66Dw5p+lSJrGrX0D3ttpVuJYoGJi85mkWNN+05AG7JCnPGM9629M0Dw/rNxompJpYtodRjvo7i0SaQxiWCIsHRixcA5U4LHkdSDSeiv8AMS1djhKK6Lw9pOn3+h6leXUG+a3u7GKNt7DasjuHGAcHIA6/hW7qGjeGbzWvEvhuw0FbI6RDdTW10tzK8jGEklXDMVKkZAwARxyect6f12Sf6gtXb0/Hb8ji9H0u41rVLTSLV40mvJVhRpCQoZjgZIBOPwqq6lHZD1UkGvSfD9toPh/xh4Z0Y6Is9zMtpcy3xnkEgllAdQqg7Aq5AwVJIzyKzfC2gx3zWg1PwvYy2d9eNCb251L7NKylgp8lWlUMVJP8LZPFO3T1BPRt+X43ZyDaZfLpiaw0H+hyTtbLJuHMiqGK4znowOcYqO6tZLOXyZWhZtqtmKZJVwRkfMhIzzyM5HQ812t+LfRfAk2nS2FvfeV4gu7dJJjIpjKxIN67HUZ4/iyPan6xoHh7QV1HVm0kXUdvFp0MFrJNII/Nnt/MeRyrByPlbADDlvQYqb3u1tp+KT/UdtbddfwdjgqK9As/D/hmWaTV5NJdrSXw/JqqWX2hwI5kl2FQ+dxUlT1ycN1yM1hazZaXd+GbLxNp2nJp7vdy2M9vFI7xMyorh13lmHDYILHpxim/d3/rW35iWv8AXlf8jL0LR7jX9Vg0i1mhiluC2HmJCLhSxJ2gnoD0Bq5ceFnGm3Oq6ZrWnanDZ7TcrbGVXiVjgMVljQlckDIzjIzVv4bbT4104OSF/fZIGSB5T9qvPb6ToPg251XRLq71H+2ydOkkmgWAWgVlkKsod8swUEc4xnvQ9mC3sU38A3C6iNFTxFo76myqUs906u7MgZUDNEI9xBGPm6nFZt34X1Wy0C28STRp9jubiS14J3xyJ1DAjjODjr0PSuv8RXfhfR/HP9tXtxqdxd2a2s4tI7WNImkWGMoDMZCduQM/u89R71Ja65Yt4Z0ix8RSmLTNck1Bbt0UsYZPNRklUDklW7ehNG70/r+tfwJT0TZxl54Y1Sx8PWXia5WNLTUJXigUk7229WxjG3qBz2rONrItqt4Wh8tnMYAmQvkDPKZ3Ac9SMe9dx4u1pdd8FQXVvEYbSLWpbezh/wCeUCW8QRfrjk+5NUdA0bw3NoelanrmYY5tZltbmbewHkiFGVTjOBuPLAZwT6Uusuyt+Nv8y9kvn+F/8jkKK3vFWnz2bW8p0HTrC3m3+TNYXL3EVwAcHDtI4yPQYIzyK3fB/hiHVF02z1XwxZJb6kWjW+l1LybltxIV4omkAYKccCNs4NNaoT03OO0zTL7WL1NP02DzriQMVTcFyFUseSQOgNVa6z4ZgReO7JSocItyCDnBxDJ6U/SF8PXOha74ivfDNsz2T2kdtbRXE6whpPMBLZkLkfKDjcOQMEDND7/1vYbTTszkKK7zwroFvq8lgmpeEdPhs9UnaNbp9TaCbDNtBgSSUbwhOMbXLYxnNUJdP0Tw3oNjfX+jx6rcaldXKEyzSRrDFCwQhQjD5mJJy2QMDg0baMW+qOf1vSLnQdTn0m8eJ5oNu5oySpyoYYyAeh9KpV6lr+gWN3rfiTXZLK0vGt7m1tre3vr9bWEb4dxZ3LpuICgBQw6k84rNj0DwpHqGoXTWcF1Fb6H/AGi1nBqHmxwXIlVTH5sbHcuOcZJw3XODS2V32v8Ahf8AIFrt/WtvzPP6K7O5fwpaaFpniH/hEopJb+WWCa2N3OIEERXLR4feGYOPvMwGDwc1LN4XTTNc1i2s/D1rqdlaSxqk+o3ptooVddwUuJIwXIIHXtnHNPrYL6XOHrRudFlttCstdaZDHezzQLGAcqYwmSfrv/Su0vfDfhnRP+ElvptI+2JYR2E1nA12xRDcLkqXjI3qM9QcnaOeSan0jw9aeKfCmjG4lhsrZNQv3FrDJ+9mYrGywQCQkknaQCxOOM5JALWt/L/gBs15/wCTaPM6K2dNsLTxF4ttdNgtf7Otr68SERK7OYULAYy3JOPXv6dK1JIPDutabrUmm6GNNk0hUngkSeSQyxmVYysodiN3zg5UKOCMUJXt5h1t/WuxjaxoE2hpEl9fWv2uRVd7NC5lhDLuG/5dgOCOAxIzyBVm38KrJpdlqt74h0uwjvzIIEuBOWOxtrE+XEyjn1NavxVvLeXxdqFqmlWsMsUiFrlGlMkv7teGDOU/75UdKvWOjaLr3h/whpep6xcWEtzJdxwlLVZEYmXozGRSpJwBwRk84qYvm+YnojjNZ0i90LUZdMv1QSx7SGRgyOrAFWVh1BBBB96pV6J9htdfl1rW7nR4CdI+y6Xa2OoX62yLtUpulcsmWAj+6GHJPYVBL4e8MwSXetfZreeKy0pLybTre/E0SXLTeUE82NidnIfG7dzjNP8Ar8L/AJFdbf1fRfmcfcaTc22k2msu8ZhvZZYo1BO4GPbuyMYx84xz60XWkXNppdjq8jxGHUGmWJVJ3AxkBtwxj+IYwTXQ+J7myu/Bfh+ex05LFTc3oeFJGdA/7rJUuSwBGOCTznmpLmbRIvA/h3+19PvrkmW+8v7NeJBt+dM53RPnt6fjQTfRf13Oc1fRbrRWtFuniY3tpFeR+WScJIMgHIHPr/OorDTL7VHmSwg81reB7mQbgNsaDLNyecDsOa7vXrH+0dZ0ptP8PJf28Xh21kEN5dlI4UwcNLKpjHHTOVBJ/Crum6Vp+j6kdRttOtUS98NXs81nHd/aIN6bkYLIjklW25wHJGSM5oel7+f4X/yGtbfL8bf5nltXZtJuYNIttad4zBdzSwIoJ3howhJIxjHzjHPrVe7niubl54bOG1RzkQwlyicdi7M35k13HhvTbPWNN8I6XqERktrnWruOVAxXcpSDIyORTiub+vMTaT18/wAE2cFRXXDT9D1/RdXn07Rk02fSZITE6TySedG8gjxIHJG4ZByoUdeKg8Ypo2i6nfeGtP8AD9qPsT+R9tkmnad2XGXxvEYyc8bOB+dTf+v69SmrNrsc7Z20l7dwWcRUPPIsSlugLHAz7c1v3HgidJb60ste0u/vNOEjT2sBmWTEZO/b5kaq23BOAScA4zWVoH/Id03/AK+4f/QxXXaH/wAlY1P/AK76p/6Kmpy0V/KT+5ImOsren43OCq9caPdW2j2etu8RgvZpYY1BO8NHt3ZGMY+cY59a7DTvDOk2mlaLPeaZpl4NUjNxdTXesJaSQxmRkAiQyJyAudzK4JOMcVJqs2haJ4SsLZ9Mg1uCPWNQit5JJ5ERolMYLDy2UksNuDnA54NNq10/61SBO7Xn/k2vyOCjtZJbeW5VogkJUMGmRXO48bVJ3N77Qcd8VFXdaj4R0m3g8R/YLSed7Z9NewVnJkVbj5jHheGPzBenal1fw1a/8I9qt7ceH7DSbzTJYSiWupi4dld9hSZDK5VhkHOF7jFLy/rp/mO5wlS29rJdF1iaJfLjaQ+ZMkeQOoG4jJ9FGSewr0HUdB8LTeLtQ8FWegLbeXbyPBei5laVZUhMvIZihQ4242577q5fwfpdjqtxqcd/D5i2+lXVzH8xXbIiZVuDzg9jxSv+V/z/AMg7etjBorsNS0mwOgx3Ph3RtOv4I7OKS7vBdSNdwSnHmFoRIAqhuAfLK4wdxzWX4X06e8a7nj8P2mpRwRqXe8ujbwQZbgs4kjGTyACw/HFPq0HS5h0V0PjjRrLRtVt1sIVhhvLKG78lJxOkTOPmVZASHXIODk8Hqa29U0Pw9J4m0rwdpujpbteiy8+9aaV5Q0qIzbBu2AYbupOSeQMYIrm272E3b7r/AJf5nB0V3WsaFoAsdSDWelaXJaSILJ7fWY7qWceYEZZIxK3O0lsqqAbTxVm+0XQLW58TaWPCscY0K1LwXks85aVtyoGkG8Kd+4su0KOBwwzSvpzf1oVZ3t8jgbq1ks5fJlaFm2q2YpklXBGR8yEjPPIzkdDzUiabevpsmrpBm0hmS3eTcOJGBKjGc9FPOMcV3Nx4f8N2mo31nbWNhNei1sJLSzv714In8yFWlYPvXL7iMKXA+Y4zjFQRt/ZHg7XItS8N2odNZt42spmnCQt5UvQrIHOO2WIwe/FU1y38v80v1Etbef8Ak2cJRXotp4U0Ozi0W31Cw0yWHUrWK5vL251mO2ngEveKJpF4Qc/MjbjnpWVq9l4d0Twrpc8OkQ317qRu0N3LPKFVY5WRXREYDdjB5yOOhyaT0dgWqucfVjTbGbVNRtdNt2RZbuZIELkhQzMAM4zxk16Dd+D/AA/p162hX1tpcMEdoGfVJNZjW6Exi3hvIMn3dxC7PL3Ec571Bo9roPh/XfCdhLoi3dxfi0vZbxp5FkjaVwUCKCEwuBncrZ56VUUnJJ9/8/8AIlv3br+v6ucXb6JqN5rH9hWUInvDK0KorABmXOcFsDsetUSCCQeortPB3HxWtjjP/Exm/wDZ6TSl8O3mkeIPEN74XtS2nfZkt7aG4nWIs7upLZkLkdCQGH3RjGTWUG5QUn2/yNJK0mu3/BOMortfC+kQ6l9nuL3wfpv2G+vGjE82ptbEISAVgDzDeVyeock8Gm3ejaL4X0u6vrzS01aVtXuNOhE8skaRxw4y2I2Ulm3euBjoat6b/wBbf5krXRf1v/kczq+k3Oi3a2d08bO0MM4MZJG2SNXUcgc4YZ96pV6hqmhabqmratrJsoJ49P07TBbWt5erbxEywIB5kpZM7QOgZSTj6VTg8PeFTPPfTWNrKYdEnvp9PtNS86KGeORVGJUdjtZedpYkZPPTBLS9/P8AV/kgWtvl+Nv8zzuiuyuJPCtv4f0/xH/wiULz3lxLayWpu5xbqItpLr8/mBiJFHLkDBOOaln8MR6fr+r2+n+HrbUrG28lkk1G9NvFbrIocKziSMFsNgZbtnFHWwr6XOIrRfRZU8PReIfOQxy3j2fl4O4MqK27Pp836V2c/hrwzpd9r13c6Ubm2tNMtdQtrYXhZY3laP5PMQ/OgLkZB5HQ55qbw/oVn4t8IW0Ustrpdt/bsx8iKQ7pCYI9sUIkYkuxHG5sD8hQ/hfy/wDSkn+o1v8A12v/AJHmtFar21rqviRLCzsTpsNzdJbpCWZ2hBYL8xbkt3PTnOABxXQXGm+G9Qm8QaNY6L9ik0WCWa3uxcSPJN5LBWEqsdnzZJ+QLg+tK6Sv/Wm4dbf1qc7qWgTaTZW9xe31qlxcokq2QLmdY2GVdsLsUEYON27BHFS2PhqS40xNYvtWsNMtZZGihe6MhaZlxu2rGjtgZGSQBz1rZ+JN5btq0dmulWqTJZWTG7VpfNcfZk+Ugvsxz2UHgc9c0tK8Q6NNpMPh3xTpk9xaW8ryW11aShLi2343gBgVdSQDg4781T3aF0i+6T+9GBdQx29w8MV3FcopwJYg4R/cb1VvzAq1o2jXWuXT21s8USxRNPNNM22OGNersQCcdOgJJIAFdPe+GNK8KQarfX0CayLe4trezWRniidZojKJHCMGztAG0MOSetael2ml6WdU1Sw05Daaj4Xa8NlPI7IhNwiMm5WDlcoSOQcHrSeib7L9Gxr3mkuv5XSOEv8AR7mxt474PFPZTyyQwXMROyVk27sBgHGNw+8o61RrttR1KyXwDpLv4fsHW4v77y0LzgW/EX3MSZP/AAPd0q3/AMIJpN5farcWzSxWVxaRz6Km4/PLLG0qRknrgRyIc85xQ9Ff+tgWqXz/ADaPPqK7VfDsNrLp+n23hyHUr6PTftuofaLp4YozIQ0fmNvQIFQr/EuS/PStKPwp4d/tixuLzTI1tLnRrq+ntLS+86NZYQ4PlyqzZB2A4LNgkg56UPTfz/C/+Qlrt5fjb/M84ortdF0vS9X0zUvEaaBpafZ5obSCym1Fre3BYOxkd5ZQzNhQAocdSccVj+MNP0qwv7b+ymgVbi1SaeCC7W5S3lJIZBIpII4BHJI3cmh6b/11Gtdv66GPdWslnL5MrQs21WzFMkq4IyPmQkZ55Gcjoeair0O58PeGtMfXruXRhcx6dpunXEELXEir5syx7ixDbiCWJxkegIrnfEunaauk6N4g02zFkuqJMslssjOiSROFJUsS2GyDgk4OeaHo7AtVf+tk/wBTN/sPUVm06GaFYv7UVXtmZgQys5QMcZIG4Hrzx0qHVNPn0nUrrS7lkaW0meByhJUspIOM444rtr+7gSLwRaNpls8r2sDLdM0nmoPtT/KAHCY47qTyeemJdettC8Qa/wCLbKPREtLnThd3sd4k8jPI0b/OHVjsw2Tjaq44680S92/lzfhYUdUr9VH8Tzur+haNPr2pJplvcQQM6SSGSYtsVURnYnaCeinoDXcjwj4fsriz0jUbTS0t5rOKS41KbWY4rmOSSMPuWEyj5VJA2mMkgZzyK5z4eCI+Ko1mdlj+yXoZkXcQv2aTJAJGT7ZH1p7XXZP8LjWtn3t+JUu/DEkWlzaxp+safqdtauqXBtTKrQ7jhSyyohwTxkAjNYtdVZX/AIbsbC40XSn1C9l1eWCGaW6gS3WOFZAxCqsjkkkDnIwKkTQdKPjDxFpRtf8ARbCLUWt497fIYlcpznJxgdSc980rW19fwV2F76en4uyMDVdGutIjsZbl4mGoWq3kWwk4RiwAbIGD8p9anj8OXUukWWrR3FuFvbuW0RJJViCsiq2WdyFAO7ue1dhqU+hOvg7S9U0BLz7XpkEUlx9okSSNGkdR5YUhcgkn5gwPAwKsWHh+xeHQvDN+pubVfE97aSAkqZFURr1BBGcdjTa3Xn/7cl+pPNom+1//ACVv9DzEggkHHHHBzV3RNIude1S30izeJJrliqNISFBAJ5IBPb0rentNH0Dw7pmozaJb6lc6rJcNm5lmVIUjfYFUROhJJySST24qL4dsH8daY6oqBpnIVc4X5G4Gcn8zU3KkuW5zNWU029fTZNXSDNpDMlu8m4cSMCVGM56KecY4rqPK8NaN4a8Pahd+G49Qn1M3BuXkuZUwiSlRsCMAGwepyOOlauo2Nn4T8P8AiTSmsYNSgttct4o1umkGB5UpDfu2Q7gOOuOvFN6J/wBdUn+YLVpf1s3+h5zRXotp4U0Ozi0W31Cw0yWHUrWK5vL251mO2ngEveKJpF4Qc/MjbjnpWVfWfh3RfCVhfLo8Oo3t9c3cAuJZpVjEcbAKwVGHzfMMc49QaHo7Atbf15nH0V6Td+D/AA/p162hX1tpcMEdoGfVJNZjW6Exi3hvIMn3dxC7PL3Ec571jXOk6fJ4chuPD2j6fqJSxEt9cNdSG7t5c/OfJEigIvGDsYY5Joen9ev+QLU5i/0y+0t4Y76DymngjuYxuB3RuMq3BPUdutSaPpNzrd8LC1eNJDFLLmQkLiONnPQHnCnHvXR/EC6gKaNZjTbYSjRrBzdBpPNI8kfKRv2Y/wCA596pfD//AJGVf+vK9/8ASWWj+by5vwuNLbzt+JzlFdmlv4a0rQ/Ddzd+G476bVllN1JJcyoQqzsg2BGADYxyQRwOOtS6p4c0jwlZ6reXOnx6q8GsPplulzJIiKipv3sI2UliCB1AHPBoem/n+DS/Ni/r8/8AI4eipLmaOe4eaK1itkc5EURYonsNxLfmTUdABRRRQAUUUUAFFFFABRRRQAUUUUAFFFFABRRRQAUUUUAFFFFABRRRQAUUUUAFFFFABRRRQAUUUUAFFFFABRRRQAUUUUAFFFFABRRRQAUUUUAFFFFABRRRQAUUUUAFFFFABRRRQAUUUUAFFFFABXYfBr/kr/gb/sZNM/8ASqOuPrsPg1/yV/wN/wBjJpn/AKVR0AcfRRRQAUUUUAFFFFABRRRQAUUUUAFFFFAElrObW5huhGkhhkWQI4yrYOcHHar58Q6kfEZ8Ub1F79r+2ZAO3fu3YxnOO2M9KzK6mXwBdJqL6JD4g0ifVFUEWSNOsjsVDBVZ4hGWwem6i9tewnbZ9TQu/FVlF4T0dW0rRr6Y3t7cSWswY/ZyXUrgK4YKcnhiQQOQcVk/8JzqdwlxHq9hYaotxd/bQLuN/wB3NtC5XYy8bQo2nK4UcVzhBBIIwR1opW/r+vRD9f63/wAzopfHGpXV9qF3f2Gn3cWqLELm1kjZYmMahUZdjKykAH7rDqe3FU5PEMn2C/0uz0yzs7XUXgkkji81tpi3bdpd2PO45yT2xiootFll8P3HiATII7e7itTHg7iXV2z9Bs/Ws6m10/ruv0BbXX9dDdtvGWrWv9nrFHbFNPtZLMRvGWSeF2ZmSQE4YHcemO3cZqlqmqwahHFFb6Jp+nJEWYi1WQlycfeaR3Y4xwM4HPFZ9FD1BaF261e5u9LsdIkSIQ6e0zRMoO4mQgtuOcfwjGAKvaT4u1bRbaytrEQKLG9a+jZkJJdkCFW5wVKrjGM8nmsSigLG3qHiqW90mTRLfR9NsLSS4S5ZbWN9xkUMM7ndmIw54JwMDGOcs1TxbrWrRaVFczqv9jRCK2eMEMMEYYnPLYVRn0UVn6bYzapqNrptuyLLdzJAhckKGZgBnGeMmrFjod3f69F4dhkhW5lufsodidgfdtySBnGfanrdf1tp+oN6XZb1PxR/asdw0/h/SY7u7x515HFIJWbIJYKXMakkclUHU+tPHjPVR4nj8WCG1+2RKqqmxvLwsXljjdn7o9etJL4TdrO7vNL1zTdT+wr5lxFbecskcecF9ssablBIztzjNYVToNprc0dD1y50KeeWG3t7iO6ge2ngnViksbYJB2kMOQDkEHIrUXx7qcNxps1ppum2yaSJ1toYonCASrtbdlizHvknOepNc1Wjf6JNYaRpervMjJqizMiAHKeW+05+tN+fp/X4iEsddvtP0y70u22LHeSwTO+DvVoixXac8cse3pWtN49vpkv2XRtJiudUgaC8uo4XEswbq339qkkZO1QCeoNczRQ9d/66B5l3S9XudI+2fZkib7bayWcm8E4R8ZIwRzx/9anaLrN1oV419ZpE0jQywESAkbZEKE8Ec4Y496d4e0SbxFq0OkW8yRSTLIwd84G1GY9P92s6j/L8Nf8AggdRY/EDUbGSyul0jSpr2wgW1hu5YnaTylBAUjfs4BxuChsd6zdN8T6rpWi6loNpIgtdUCCbIJZdp/hOeMjg+orJooet/MDbs/FMkGn2+mX+j6dqcFozNbfa1k3Q7jkqDG6kqTztbIzVa61+7u9K/sdoLaO3+2yXwEabSHdQpUDOAoCjAxWbRQ9f6/rsC0NDV9bvNau4b25WNJIIIbdfKBA2xqFU8k84AzWvc+P9QuTqEv8AY+lRXOqwNb3lykT+ZKGABPLkKeM/KACeoNcxRQ9d/wCr7ht/XY073xHqV5fWOpbkguNOggggeIEbRCAEbknngE9vaptU8SpqkU4bw9pFvcXTBprmCKQSMQckgM5RMnrtUVnw6ZfXFhc6pDButbN40mk3AbGfO0Yzk52noO1VqH/Xz1/EDU0fX5tJtruwaxtb20vgnnW9yH2lkJKsCjKwIyeh7nNJdeIb+6OlviKJ9IhWG2aNTkBZGcE5JycsfyFZlXdG0i51zUE020eNJZEkcGQkLhELnoD2U0Xtr/WgWNa+8cXd7b6lBHoulWrauP8ATJYIn3yNvV92Wc7fmXouF5PHTEsHxB1KGZb46TpcuoC3Nq19JC5mePYU5+fbu2nG4KGwOSec8vRRbSwXN228WypaWlpqOiaXqf2AFLaS7jkLxpnIT5HUOoJJAcMBk9uKpXmuXd9pdlpEscKw2Mk0sZRcMTIQWzzjHyjGAKz6KOtwNqTxZqMmu3viBobb7TfRTQyKFbYFkjMbYGc5weOTzV61+IOo2ktreDSNKkvrS2Fol5JE7SmIKVAI37c7eNwUNjvXL1o+IdEm8Pao+lzzJK8ccUhZAQPnjV8c+m7FFtLdP6/4ILf+vL/gDb3Wbq/0/TtNmSIRaZHJHCVBDMHcud3PPJ7Y4q9L4y1WfWb/AFqWK2Z9ThaC6gKHyXQqFxjOeMBgc8EA1hUUb/j+O4G1B4m+xWM9pp2h6daS3NubWa6jMzSvGcbh88jIN2OSFHtiq+ja7c6MLmFbe3urW8QR3FtcKTHKAcqTtIYEHkFSCPWs2ijrcDfbxrqn2h5Yrazhi+wSabFbRxsIoIXB3bBuzuySdzEkk85rGsry4068g1C0k2T20izRNjO1lOQfzFQ0UJ2d0HSxuXPiyeYamLfSbC0GrxCO6EIlwxEok3je7bSSAOOMdAOtNs/F2r2FvpcFp5Kf2TJPJC2zcW83AdXBJDKQMYx0JrHjjaWRIlKhnYKCzBRk+pPAHueKWeF7eZ4JChaNipKOrqSPRlJBHuCRQtNEG/8AXyNDVNag1CAQW/h/S9PzJ5rPapJuY4IxmR2wvP3VwPyFRXOsXVzpFnorJElvZSSyqUBDO8mMlucHAUAYA4qKXTb2HT7fVZYNtrdSSRRSbh8zJt3DGcjG5eo71WoDzO28GeKzCzRai1kqabo99DbNOB+9L/MsTbjhvmJAUDuRzWbF471Kzmsjpen6fYW9jI8q2sMbmKV3Uq5k3szNlSV+9wOmK5uih6u/9dX+oLRW/rZL9DoJ/Gd8bO3sNN07T9MhtLxL+H7LG+5ZlBAYs7MW69yegxgcUj+LR/advrNv4c0m2vre6S786ITje6tuwUMpQAnqFUe2KzdJ0m51m5ktbV41eK3muSZCQNsaF2HAPOFOPemWGmX2qPMlhB5rW8D3Mg3AbY0GWbk84HYc0bO/z/r7vwC2n4f19/4lm38Q31t/auyOE/2xE0U+VPygyB8rzwcqOueKt3Pi+W+jLahoelXV6YPs/wBuljk84rt2hiA4jZgMAMUJ4HesGilZJWHfW5f0jWJdHllZbO0u4riMxTQXMW9HXIPYhlIIBBUg8davyeM9TjNiuk21ppUOnTG4hhtEbaZTwXYyMzOSOPmJGOMViQQtcTx26EBpXCAnpknFTapp82k6ldaXcsjS2czwOUJKllJBIyAccelPt/Wwu/8AW5qXfi66mt/sllpWnadC9wt1MlpG4E8i8ru3Mx2jJwq4UZ6UyLxZqUfiG88R+TbNNqBm+0wMreTIsud6EZ3Y59c9OaxaKANnTvFV9o8upPpNtbWkWp2zWskKb2SNG7oWYsGHOCSeppt34p1e807StMklRYtGLG2ZQQ2SwOWOeSMAD0ArIooCx0t747vbuPUgmjaVbSauhS9mhifzJSWDFss52nK5woCnPI6Yz7/xNql/rqeI96W97EYTG0KkBTGqqpAJP90VHqGiy6fpel6o8yOmqRSSIoBymyQoQfyzWdRs/T9AfZmxqniOPU4ZkHh3SLSa4cPLcW8UgdiDngM5VMnrsVfyqpFq1zFo9xoipH5FxcR3LsQd4ZFdQAc4xhznj0qlUltbz3lxFaW0TSTTOscaL1ZicAD8aEuiBvqy5o2t3WiTTPBFBPFcxGC4t51LRzRkg7WAIPUAggggjg1cl8Yar9t0+7sY7ewTSs/ZLe3Q+VHn72Q5Ytu/iLE56dKpa1pH9i3Zsn1Kzu5kysy2xdhE4OChZlAJ91JHvWsngeVpbOzbxHpCX19BFPBau06u3mKGRdxi8sMQQOXxnvQtdUFrXTK154tuZ7dbSy0vT9Nt/tK3csVpG4E0q/dLF2Y4GThQQoycCmjxZqS6xqmtiG38/V47iOddrbFE2d20ZyMZ4yT+NZFxbzWs8lrcRmOWF2jkQ9VYHBB/GmUt1/XUNn/XQ6bT/H2oae9hcnSdLub3TEWK2u54XaVY1+6pw4VsDgEqWA6EUyx8cX1lDYI+k6ZdTaW7NZ3FxE7PCC+8jAcKw3EkblJGeCKzbLRJr3RdS1pJkWPTWgV0IOX8xiBj6YrOqr6h0sbb+K7q4s72wvtPsrqG8upL0CQSAwTuMF4yjjtjhtw4HFTN431Ka4uZLyxsbq3vIIIJ7WVH8pxCgWNvlYOrADqrDqexxXPUUkraB5/13N6Txpqsk91KILREudPOmLCkZEcFuSDtjGcg5GcknOSTk1Ug16aPSrfRZrO2uLSC8a92SbwXdkVSrFWB24UdMH3qGLSbmXR7jW1ePyLe4jtnUk7yzq7AgYxjCHPPpVKjyf8AXX/gh/X6f8Av6PrNxoeqxavZQwmWEvsRwSg3KVI656H1ostau7HTb/SUSKS21BU8xJATtZGyrrgjDDkfRjxVCii3QPMu61q9zrupSapdpEksqopEYIXCIEHUk9FHei61e5u9LsdIkSIQ6e0zRMoO4mQgtuOcfwjGAKr3VtJZ3D20zRM6HBMUqSp07MhKn8DUVAWLz6zdPocfh8pF9miunuw2DvLsiqQTnGMKO3rU1vr80OlwaNPY2tzaQXb3nly+YN7sgQhijKcYUHjBz3pIvDeqPqmm6RLEkE2qiFrYyOCpSU4RiVzgc/X2qhdW72lzNaSkF4ZGjYr0yDg4/Kh+fX9LfloH9fff/gmhquvyalZ2+mw6dZ2FnbO8qQW3mbTI+AzsZHZicKB1wAK0tP8AHuoaedOn/snS7i70pFitbueJ2kWNWJC4DhDjJAO3cAeCDzXM1f0jRrrWTeC1kiX7FaS3snmEjKJjIGAeeeP50bA9RNI1m90XVodZsSgnhcuA65VgQQykehBI/GrEviKQ2N/plnpllZ2uovBJJHD5h2mLdjaXdiM7jnJPtiq1tpFzdaVe6vG8YhsHiSRWJ3EyFguBjH8JzyKpUeX9dx3d7nSaf47v7BdNc6TplzdaSAlpdTxO0iIGLBcBwhAJOCVyM8EHBqC18XXMNqbK90rTtRhW4a6hW6jc+RI33thVlODgZVsqcDiqMGhalcpI9tFFMIbQ30nl3EbbIQcEsA3BBI+U/N7VQoe/9f1uvvEttP6/pM6KXxzqd1fajd6hY2F3FqpRrm1ljYQlkGFZdrBkYDPKsOp7VWHiieKS9Nlpen2kd9ZfYHihjcKse5WJBLFi2VHLE/yxjVd1TSLnSPsn2l4m+22sd5HsJOEfOAcgc8f/AF6Vla3y/D/IFuFxq1zc6TaaM6RiGyllljYA7iZNu7JzjHyDHHrWxN48v7x7walpOm3sN5PHcmCZJAkcqJsDLtcN93ggkg+lV28K/ZrW2uNV8QaXpz3cK3EUE3nvJ5bcqxEUbhcjkAkHHasy40u+trG21OaHFreNIkEm4EOUIDcdRjI6gdafULbGrqXjTVdUi1GG4gtFXU0tUm8uIrtEAwm0A4Ge/GPTFUW16/8A7NsNLjZY0064kuYJEyJA77cnOe2wYwPWs6rWpaZfaPeNYajB5M6KjlNwbAZQy8gkcgg0LTVBv/XyJ73X7681w+IkEVremVZ91um0CUY+cDnkkbj2yTVzUfF93fWl1aQaZp1gL91kvHtY2Vrgg5G7cxCjdztQKM9qwqKFpog8y9rus3XiDVrjWL1IkmuSC6xAhRgAcAknoPWi61m7utO0/THWNY9N83yWQEOd7bjk59emMVRooWmwHQv431Ke8vbq9sbC6TUo41vLeWNvLndBhZDtYMr9TuUjkn1qK38WT2l+91Z6PpkFvLbG0mslicwSxE5IfLFyc4O7duBAwRisOruoaTc6bbWF1O8bJqNubmIISSF3smGyOuUPTPGKA/r+vwLWs+JbjWbGy0z+z7KztbBpGgitkYAb9u7JZmLcrnJJPJ56Yq3Wr3N3pdjpEiRCHT2maJlB3EyEFtxzj+EYwBTjpEiaGuuTTKiS3P2eCMj5pdq5dh7LlB9W9qoUdQ6HRR+ONSH7u5sbG5tm0+HTZLeVX8uSKI5Qkq4YMCM5BFOPjvVPtVpPHYafHFZ2stkttHEyxPBIWLIw3ZP3jzkN3JJ5rm6KN/69f82G39f12Rp319o1zpyLa6OlpfG5eR2ieQxrDtUKih3Y/e3Ek89OT2n0vxZqWkDSxbQ2zf2TdyXkG9WO53CAhsEZHyDpg9eazm0y+XTE1hoP9Dkna2WTcOZFUMVxnPRgc4xUutaPdaFffYLx4nk8mKbMZJXbIiuvUDnDDPvRt+H9fqFr6ev+T/Ow6z1y8srHUtPhSIx6oqLMWB3LscONvPHI754q3qfigazun1LQNMlvZAvmXg85JZCMfMQsgjyccnbz9eaxKKAbu7lpL/ydSTUrW0hgMUyzRwpvMakHIHzMWI47kn3rauPG87y311ZaDpVheaiJFnuoBM0uJCd+3zJGVd2SCVAODxiuboo6WDrc3LTxVLDYW2naho2m6nHZEm2N2km6IE5Kgxuu5cknDZHJqW38ZzxadHpN3oWkXtrDcyXcaTwuNsj4zjY64X5fu9PUHAxz1FFwsdBH461+Oe/uxJCZ9QuLe5eQx8o8DbowgzgAcDGDwAKW+8aXN5Y6hYQaLpVlHqjrJdNbxSb3dXDg5d2xyOgwvJ4rnqtX+mX2mGBb6DyjcwJcxfMDuicZVuDxn0PNG1v6/rb8A3NNvGOqN4ml8VmG2+2TK6MmxvLAaIxnAzn7p9etUdH1m60WS5ltEiY3VrLZv5gJwkgwxGCOfSqtvayXIlMbRDyYzK3mTJHkDsu4jcefujJPpUVFvyt8gNqDxN9isZ7TTtD060lubc2s11GZmleM43D55GQbsckKPbFRaP4im0mzu9OfT7O+s70xvLBch9u9CdrAoysCMkdeQeayqKANLX9fu/EVzDdXkFtCbe3S2jS3j2IEXOBjPvS3/iLUr/V4dcLJBd26wLE0IICmJVVG5J5+UH61qv4BuV1AaNH4h0iTU2RWSyDTq7lkDqgZohHuIIwN3XiuYZWRijqVZTgg9QaFo9A31+RvT+I7TVp9l7oelWRu5ozd3lvDIZQu4FmVWcopPU7VGeneuy8VajZ63Dqg1bUbRdPiR5dPe210ztLKB+7H2bewXPcBIwoz0ry6tG00WW70TUNbWZFTT5YI2Qg5bzd2CPps/Wh/Db+tbL/hgW9y3ceKRfXz6hqugaZfStFDColM6qixoEGBHKvUKM5zz0xUknjXULp9Q/tOwsb6HUpI5pIJVdUR0UqhTy2VhtU7ep465rn6KHqGxvQeLZRa2ltqOiaXqTWKeXbTXccheNM5CHY6h1BJwHDYzjpxVC/1u71DTdP0uaOFYdNEoiKKQx8x9zZ5x16YA4qhV3+yLn+xP7e3xfZ/tX2Pbk79+zfnGMYx7/hQ+7BaaGjN4vmvIlOoaHpV5eJB9nF7NFIZtoXapIDiNmAwAzITwPSpdO8c31gunu+laZeXOlYWzurmJ2kiUHIXhgrAHONwJGeCOK5yinfW4W6F+z1y/sNcTxBasiXcc5uB8uV3E5Ix6ckY9KtT+JpXs9R0+z0qxsrfUzCZkg80gGNiwKl3YjJbntwMYrGoqUklboO93c6DTvGd5p9nY2r6Vpt22mOz2U1zE7PBubcQAGCsN2SNynBPFJH4yvCL2O/0vT7+C9vGvzBcI+yKdjyyFHVhnoQSQQBnNYFT2FnLqN9b6fAyrJcypChY4UMxAGcduardk6LU25PHOq3Go3d/dWdhNHfQRW1zaNCRBIkahU+VSCpG0EFSCD0wOKgXxVNA9z/Z+kadZR3Vi+nvHCj42MwYtlnLFuOrE8dqyr60k0+9uLCZlMltK8LlTkEqSDj24qEDJwO9Je8tOv6lbP8AroXZtWuZ9IttFdIxBaTSzowB3lpAgIJzjHyDHHrWxJ47v7prxdR0rTb2C8eGVoJkkCJJFGEV12uGB2jnJIPpVKHwrq76te6JMkdvd2EE08ySPkARoXYArkE4HHb3rHov+P8AX6Ct+H9fqb99411XUPt/nW9mn9oWcFlKI4igWOIqV2gHAPyDtj0ArPGt3o0aHQ02LDBdteo6giQSFVXrnphR2zmqFFH9fjf8w/r8LfkaGqa5e6tqp1qYRw3bbGaSFSm6RQP3h5+8SMkjHOTWhfeNL+9gvETTtPtbjUgFvbu3iZZbgZyQcsVXcQC2xVyRzXP0UdLB1uXta1i612++33iRJJ5MUOIwQu2NFRepPOFGferdl4lFtZQWN5oGlailqxaB7mKQOgJyVLRum8ZJOG3daxqtS6XfQWNrqUsG22vWdIJC64YoQG4zkYyOuKeoGqPGmqTXN/NqVvaahDqTI09tcRsItyDCFdjKyFRwNpHHBzTZvGeqzzXsrRWqpeWP9miJIyscFuGVgsYB4wV6nPU5yTmse6tpLS4e2laJnjOCYpVkQ/RkJU/gaiqdGv6/rYNmakXiCZdEOg3NhaXUCSPLA8vmCS3dwAxQoyg52rwwYZHSrEXjLWobHSNPSSMRaJcG5tvlOSxbdhueQDnHT7xrDoqr9f60Fbp/Wpvp401JtS1XULy0s7xdZGLu2mV/KYbgygbWDLtIGMNwBUknjrU2lheKx0+BLexn0+KKKJlRYpd27jdkkbzgk+5yc55yilbS39f1qO+t/wCv60NTR/EFxpMFzZNZ2t7Z3m3zra6VijMudrAqysrDJ5Vh1NVtTv01G4E0enWlkioEWG2RggA75YlifckmqlFG4G7eeMtUvY9QjlhtgNStra1m2o3CQBdhXngnYM5z3xiqN3rN1e6Vp+jypEIdNMxiZQdx8xgzbjnB5HGAKdb6LNcaDea8syCKznhgZDncxkDEEfTb+tZ1D31/rqHT+vT9DaXxTcmysLWfT7KeXSyv2W5cSCWNBJv2fK4VlyT1UnBOCKaninUU1PVtVEVv52sxXENwNp2qsxy23nII7ZJ/Gser1to11daRfa1G8QgsJIY5VJO8mTdtwMY/hOeR2oeur/q+n4gvL+rbGj/wl8s0ECahoelX1xbQi3iuriJzIEAwoIVwj7RwCynoKzdH1a50S+F/apG8gilixICVxJGyHoRzhjj3qlRQGwqsyMHViGU5BHUGuhvPG+o3cV0Rp+nwXl/F5N3fRRMJ50/iByxRd2PmKqpPfvXO0Ub6B5nTQ+PL2OLTlk0XSZ5tJhENlcSwuZIsEkNw4ViCcjcCARwBzmCw8a6zYGwdVgmfT7+TUUeVWLSSuFDbyCMj5e2Dyeayp9MvrewttUmg22t40iQSbgd5QgNxnIxkdaq0df69RWVrf12Nq28TyJpyaXqOj6fqVvDI8sAuRKrQl/vBWidDgkZwSRmqmkazPomsQ61YwQCWBy8cbBjGMgjHXOAD65qhV2y0m5v7HUL+F4xHp0SSyhidxDOqDbxycsOuOKLDbvuOvNau73TdO0qVIhDpglEJUHcd77ju5556YxWnceN7++n1OTUtNsLuLVZkuJreRZFRJVBCuhRwwIBI+8RzzXO0Ubgb0Hi2UWtpbajoml6k1inl2013HIXjTOQh2OodQScBw2M46cVQu9bu73SbLR5Y4RBYSTSRFVIYmQgtnnGPlGMAVQoo31BaG9N4vmvIlOoaHpV5eJB9nF7NFIZtoXapIDiNmAwAzITwPSorPxL/AGdaSQafoenW9xLbtbPeKZmmKMNr8NIUBIyMhR1OMVR0fTn1jVrLSY5Fje9uI7dXYZCl2C5P51DeWzWd3PaOwZoJGjJHQlTj+lD8+v8AT/MF+X9fobsHiawvptNTxPosF3BYosDyxGRJ5YUUhIziQJgZHOA3A5PQ5WkatcaLf/2haRxNJ5csQWQErtkjZD0IOcMce9UqlmtZIIoZnaErOpZQkyOwAOPmUElT7MAe9Hfz/UC3da5eXdlpljIkQj0lXWAqDlt0hc7ueeT2xxWlN43vryfUH1PS9PvoNSuftkltMsgjSbGNyFHV1OOPvcjrWXoej3XiDVrbRrJ4knum2I0pIUHBPJAJ7elUipDbe+cU9/67gWbq9trhHWHSLS1LS+YGiaUlFxjYN7sNueectnvjiqtWdS0290e/m0zUYPJubdtkibg20/UEg/hVapWuqAKKlubWS0ZElaFi6LIPLmSQYIyMlSQD6g8juBUVMAooqy2mXy6YmsNB/ock7WyybhzIqhiuM56MDnGKPMCtRV7WtHutCvvsF48TyeTFNmMkrtkRXXqBzhhn3qjQAUUVasdMvtSFy1lB5otIGuZvmA2RKQC3J56jgc0AVaKKKACiiigAooooAKKKKACiirqaTcvo0uuB4/IhuUtWUk7y7KzAgYxjCnv6UeYeRSoq+dGuhoS+Id8X2Zrs2e3J37wgfOMYxg+tUKOtgCiiigAoqWG1knimmRoQsChmDzIjEE4+VSQWPsoJHXpUVABRRRQAUUUUAFFFFABRRRQAUUUUAFFFFABRRRQAUUUUAFFFFABRRRQAUUUUAFFFFABRRRQAUUUUAFFFFABXYfBr/kr/AIG/7GTTP/SqOuPrsPg1/wAlf8Df9jJpn/pVHQBx9FFFABRRRQAUUUUAFFFFABRRRQAUUUUAFeiT/wDJa7T/ALCFp/6Aled11Mvj+6fUX1qHw/pEGqOoAvUWdpEIUKGVXlKBsDrtpxfLJS7EyXMrFi8g0PRNPttV1DRE1SbVby5LCWeSNYYo5NuE8th85JJ3NkDA+U1Z1fw3onhS21bUJLBdUEWpR2NrFdSOiojReaWfy2Us2CF4IHU47Vz+neKriyso9Pu9MsNTgt5jPbreo7eS5+8VKspIOASrZU46U+PxjqUhvl1a2tdVi1GYXM0V2rhfNGQHUxsrKcEjggY4x0qUrK39dP8Ag/1tcnzSv5/5nS+F9JtvFPhXULVrix0a2k1m0ZyXbZGvlyLhN7FmJJGAW78kAcQ2Ph3SLu61+7j0KOFNEEVtFY39+IBJKzFS80jOoB+UnarKCSAPfl59fmk0260i3sbW1tLq5jujHF5h2OisoCl2Y4+Yk5JOe9XR431V53lu7Wyu1ntY7S7jmjYrdqn3HkwwO8cYdSDwPfNPV3X9aJfp+pK0Vv63b/X9DpLXw94SNzNfXNjbSiHRZ7640+z1ITRwzxyKABKjMdrLzgsxGTz0xwzsup6mgsdJji850SO0tjIwJ4G1d7MxJPueTxV9fFU0D3P9n6Rp1lHdWL6e8cKPjYzBi2WcsW46sTx2rM06/udKv7fUrJ9k9rKs0bYzhlORx36Ul8Sb2/4L/Sw3s7f1ojstY8NWv/CO6lfTaDp+k3mm3EKhLPUhclkdipSVDK5RgcHPy55GKt6noXhebxRrPg6w0BbX7JbzyW94LmVpRJHGZMMGYoUOCuNuQOck1zV74yuLrT73TbfRdLsYdRkSa4NvHJuZ1bcDud2IGf4R8voBTG8Y6o3iO78TmG2+1XqSpImxvLAkQocDdnoeOetLVr7/AL7K343Hpdf1pc6XR7XQfD+u+E7CXRFu7i/Fpey3jTyLJG0rgoEUEJhcDO5Wzz0rJ8N/8lRs/wDsMj/0bVbTvHN9YLp7vpWmXlzpWFs7q5idpIlByF4YKwBzjcCRngjisyx1y7sNei8QxRxNcw3P2oK4Owvu3YIBzjPvVfbT6K/4tW/Ihq8HHq7fqbngr/j58S/9gO+/kKv22jeGk1vSvB1xo/my6hb2/nah58glSaeNXUoobZtXcBhlJODyKwZfFjrZXdnpmh6bpn25fLuJbbzmkkjzkpulkfapIGduM4GaltvHGpW0du4sLCS+s4Ps9tqDxsbiKMDCgYbYSo4DMpI7HpU/8D9f8y5O7bXW/wCn+TLF5a6R4c0PSZptCtdSu9TjlnkkuZZgsarIyKqLE6f3cknPWuksfDlnrvhLw1dX8ymG0gv5VsYZALi8ZZS3lxg9sA5PJx0BJri7fxOy6bBpWpaNp+pw2hc27XPmq8QY5ZQ0UiEjJJw2eSajfxNqfk6VDbmO3OjPI9o8QIZS77+SSc4PT265p/5/5/kJ26HRaZoemyaCviJdE0u4e/vpo47a91UWsVvEm04QtKjOx34yWOABkc1Ne6P4Q0XTda1SHT49WW3vraC0DXjNEnmQs7KzRMN4UgjKkZKjnqDgnxlPKt1Be6Jpd1aXNy12LWSORY4ZW+8Yyjq6g4GRuxwOKq3fiO6urC70xbKzt7a8uo7spBGVEbIjKqrzwuGOc5JPOeuTp936X/UFur+f62/Q1fhs6yeObN1iWNWW5IRc4UeRJwMknA9yTUsFp4c0m30G21HQxqEmsRC4uJ2uJI2iRpGjVYgpC5G3OXDZJxgVz2h6zdeH9Ti1aySJpoQ6qJASvzIVOQCOzGr+neMbywtrSCXTNOvX04k2U91EzSW+TnC4YKwDEsA4YA9KatdX8v1/4And7f0zan8P6V4ctJpJND/tyX+2p9M/eSSoI0j27QBEwPmPuOM5Hy9DU2v6N4c8OnV9RXRYLxLfUxpltbPPMIk2pvZ3KvvZ+2AwAOTjoBZ8Oa/cJ4bQWGoWs19d300+oC41k6fIpbaAQQ8fmAgZyS2DnAHfB1HWrDQ9R1HR9JjttX0aaVJfKvGeRPOCjLI6FG4JZQwI3L1zUu+i/rp/wfvKunqvP83/AMApeLdLsNOvrWXTI3ittRsob5IXbeYfMHKbv4gCDgnnGM10Q8KwzaRqcWo+GrLSrqy0/wC2RSR6lvuiy7SRLA0pIDAn+BdvFcfq+tX2tX/9o3ZRHVVSJIl2JCijCogHQADj/Gtm58f6hcnUJf7H0qK51WBre8uUifzJQwAJ5chTxn5QAT1BofwtLz/4H9fmHVfL/gl/VdI0FLvQPDen6PHFcata2Mk99JNKzo8wXOxdwQDqTkHqcYwKsa74e0C3t9Zt2stL086ep+xTxazHcXFw6uFKSxCRuWGT8qJtI5rktR1+/wBSu7O9cpDNYW8FvC0QIIESgI3JPzcZz61a1PxR/asdw0/h/SY7u7x515HFIJWbIJYKXMakkclUHU+tOWt7d3/wPu/q4lo1fy/4Jq+F7qCz8EeJZrjTre+T7RYDyp2kCHmXn92yt+tM1u20PTdC0SKz8PRzahq1j58k7zSnYxldV8tFYDd8v8W4dOOucbR9fm0m2u7BrG1vbS+Cedb3IfaWQkqwKMrAjJ6Huc0l14hv7o6W+Ion0iFYbZo1OQFkZwTknJyx/IU3Zv1a+5Kwa7+X43X/AATqdR8M250LV5rvw5Y6ReaZHFNELfU/OmIMioyTRGVmX7+c7UwRjvitPSrbQdA8c/8ACMW+iKZrSzmX7eZ5PNeU2zMzFc7AhyRtC5HB3Vyd944u7231KCPRdKtW1cf6ZLBE++Rt6vuyznb8y9FwvJ46Ylg+IOpQzLfHSdLl1AW5tWvpIXMzx7CnPz7d2043BQ2ByTzmZaxa8v0GrK39dv8Agm3ZeFdFs7bRI7/T9Mni1O2juby7utZjtpoFkJA8qNpF4UDOWV9xyKz5rTwzoPh6z1GTRYdXluNRu7bzZLiVEeGIpgqI2HzENweRycg8YybbxbKlpaWmo6Jpep/YAUtpLuOQvGmchPkdQ6gkkBwwGT24qjda3d3mk2ujyRwrBaTzToUXDFpNu4HnGPkGAAO9U92/63/yJS2v/Wj/AFsdjeaF4WHiPUPBtro7oYrWWaC/e4cziRYTMAy58spgbcbc9803wr4Vh1WOxsNV8NWVvHfwSGO+fUvLu2OGKSJC0o3LwBgRnIyc1zj+LdSfxDN4lMNt9qmieJk2t5YDRGI4Gc52nPXr+VXbH4gajYyWV0ukaVNe2EC2sN3LE7SeUoICkb9nAONwUNjvUvbT+t/+AP8Ar8v+CP1G30HSvB+i3KaHHcahqsNw0txNPLiMLK6KURWA3dOuR8o45NdP448P6dBNqfii/CajKttaRxWUU2DAHgVRNNtO4LuHCjqduSAefO77WbrUNO07TJkiEWmRyRwlQQxDuXO7nnk9scVoN4z1Z9cl114rZpLi3FrPAUJhliEYTay5yeFB69RkYpvXm87/AK/1/wAEFo0/66GlqWk2B0GO58O6Np1/BHZxSXd4LqRruCU48wtCJAFUNwD5ZXGDuOazvDtjpg0nVtf1KyF6NPEMcNszskbySlgGcqQ2AFPAIySOaig8TfYrGe007Q9OtJbm3NrNdRmZpXjONw+eRkG7HJCj2xVfRtdudGFzCtvb3VreII7i2uFJjlAOVJ2kMCDyCpBHrQ93YOiOv0vw94XvprbWp9KkWyutGvL57FLhwEmgJU7HJLbTtzhs4yetccZbTU9Xg8rTILKCWVEMEDyFcZAPLszZP1/Kr7eNdU+0PLFbWcMX2CTTYraONhFBC4O7YN2d2STuYkknnNYcEz288dwgBaJw4z0yDmnG3Om9v+C/0sTJPkaW/wDwF+tzv5dC8N6h46vPDFjocdrZ6U11I7m8cS3AhVjsaR22IpIAztBA6nvRbeF/D2rXGlQ3UOm6bcz6ittJbadqqXQmgKlt3+skKNlQuc4O4YFcoPFOqL4kn8UReSl3cTSTSIEzE3mZ3oVbOVIJGD2NbHhvxDpUviTTHuNK0rR4ILg3DSwLJ80gU7AzyNIVTdgcAAZz2BCitFfy/P8Ay/4Yqe7t52+4tw2Gh6jpAvX8Iw6dL/bVvp2BPcHKNksBvc/ONoDHphuinmpn8P6Il1qun6NpGnajqUGrT26WV7eyRMlupxH5QEieYxO4H5ieBxzmjxHqSTWC6xq11bjVbG6ibT4YNbbUEdc5fcDJIUAwOdy56YrnYvFm3U59auPD2l3V9NdNeCaXz/3blt2AqyhSAegYH3zQmn/X+H/g/ig2/r1/4H3GxeSRw+AtIsrjR7Z5p9Rv4lMxmVrZv3Q+UK45BP8AGG6fXOjrPhTw9p1xqmjzWmmW0VjbyeTf/wBsxtdyTouQHg8w8ORt2iMEZHNcjL4qvbvTp9O1K0tb0S3Et1HLKHEkE0mN7IUZRyQDhgRkdKlv/F0uppLLf6FpU19NF5Ul80UnnNxjeRv8vfj+LZnv15oeq/rt+gLSy/rds2dT0jQUm8O+HrHRo47nWbSylnvpJpWeN5SAdiBgo6HO4N14xirOseG9BRNWsvsWlac1l8tjcRazHcTzurhdksQkblgSflRNpHNcjqOv3+o3FhdOUhl062htoGiBBCxfdY5J+b3qzqfik6qlw82gaTHeXeDNeRxSCVmyCWALmNWJHJVB1PrT0v8AN/8AA+7+rguny/4J2FpFoGj+J9Z8NWWhqklhpt9Ct8Z5DLK6277mdSdm084CqCOOTzWB8OJEh1LVpZIEnVNFvWMchYK4EfQ7SDg+xB96ib4gaizz3TaRpRvrq2e0uL0wv50qMhQk/PsDYP3lUE45yMg4+ia1daFem8tY4pd8TwSxSglJY3Uqytgg4IPYg0teva35/wCYdF63/L/I6KFfDsXg+XxNP4XtZrqXVDaRQ/aLhYIk8pW6CTe3OcfP/EeoAFXfDfhaHVIbWx1TwzY2i3tpJJFeNqWy7LbWZJFgaX5k4AwI+RzmuVvPEE11pTaLFYWtrZm8N6scPmHY5QJgF2Y7cDPJJyevatS1+IOo2ktreDSNKkvrS2Fol5JE7SmIKVAI37c7eNwUNjvSezt5fl/mC6X/AK1/yLlpbaDoMPhz7Zoi39xqyrdzTvPIjQoZWRViCkLkbM5YNknpWxqvh6z+061r82nadf3Fxrt3bLHf6ktpFGiMCSMyRlmJbHDEADpzXI6f4xu7G0s7WbS9Nvjpzs9lNdRMzwZO7A2sAw3ZIDhgCTTj4zvZ2vk1LTNPv7e/u3vmt50kCRzMeWRkdXXIwMbsEAZzVSd9vP8ANforCWm/l+T/AFdzdl0Twnp0HiXUorGLU4tPFi1rH9tLxxtMDvRniYeYFPGQRnb160klv4PhuNA/4pfemvxpJOrXcv8AowMhixCQw7qW/eb+oHvXNS+Jbp7TU7GGxsra31VoGkjhjKiPyidoTnjrznJPrUUmv3kraU7Rw50eNY4MKfmAkaT5ueeWPTHGPrQrde6+62v4hK+tu346HRad4dFjdX0Nz4ZsdRs7XUZLQ3l9qP2MMqNgpGTKilsc/wAWMjireo6B4c8MadrtzcaQNTmsdZ+wWvnzyIgjKM3ziNlLdOxHPtxWG3jm+mR0vtJ0y8/0ya+gM8Tn7PLKcvtAcArkA7XDDiq+r+L9T1q3vba7itlW/vxqMpjQgiUKVwMk4XBPHX3qdeVLrb/L/glaX+f+f/AOztvDtjrXhbw7qV+6mGzsr2ZNOglAnuytw7FI8kkKByW5OOmT0xNM03S9T0ZZtE0HTNR1Saecz2c95KkkEY5RYEEqGQYz3ds9qwR4m1WOPSFt3SF9E3fZZIwQ2WkLktzg8k9ulW7Xxctnftq1v4Y0db3z2uI58T/uXJyCqebs+U9AVPQU3u7ef53/AK/4Iv6/D+v6RD4T0uy1TVnTUkka2tLae8liRtrSCKMvsz2yRjPpXSeGrbSNSu9D8QWGkx6bPba/aWksUMsjxSK7blYeYzMGGwg84OR0rj9L1m/0jUl1W0kUzgtuEihlkVgQysDwQQSCPetL/hNL2KWwOn6Zp9jb6ddrfJbQJJ5ck6kEM5d2dumMbsAdMVUGlJP0/PX8NBNXuvX8tPx1K3iq8t7vWrv7PpVrZeXPKreQ0p8w7z8zeY7c/TA9q29a/wCRt8Of9eWlf+i465G6uHu7ma7lADzSNIwXpknJx+ddCnjiVJbS8PhzR5L6xgiggunWdnURqFRtpl8ssAAeUxntUUvcjFPpb8mVU99yt1TX4o2PEVrpOn3Ov+Ir/S01KabXriyhhmlkSKMKd7OfLZWYncAOQByeaS58N6BpsGp+Ihp5ubWKysbq2sZ5nCo1z2d0KswTBxggnjJ9ecsvFN7bw3Vrf2lrqlveT/apYbwOR53/AD0BRlYMckHBwR1BqYeNNUe9vLm8trO7gv4kgms5YyIPLTHlqoQqU2YGNpB/M0JNK3p+Wv3sG7tv+t/8jofCVpa+JPD3iW2X+ztDt5HsPMcySeTEokfLZkdmJPYZ5OOlNtvC2jz+I9Wsl0dooNAs2Yw3d6ITdyh1UPLIWCop35wpAwAAcnNcxJ4jkFjqGmWWlWVlbaj5Jljh81sGJiQVMjsRnPOSfbFTw+NNWimtp3htJ2hs/sEoliLC6t85CS8844AIwQFHPFP+vw/Ri/r8TptP8NeGL7WNHW8tLOI3Ed79tsdP1NbhAIoS8ciuruUJPZmPK+nFcNql5Z3tyZbHSYNPiA2rFDJI46nkmRmJOOuMDjoK0oPFkljf29/peh6XYtbRzRhIUlIfzUKMWZ3ZyQDx82B6daz4J9LTSLuCeyeS/kliNvOGIWJBu3gjOCT8uOD35HdPe/8AW7/4A+h0Phy3iuvCk9rOu6ObXdPjcZxlSswNXr/SPDV9qXibQdP0JbFtFhuLi2uVuJXd/JbDLIGYqQwzjABGByea5XT9fvNNsjYQRwtGbyC9y6knzIgwUcHp85z36cipk8U6imp6tqoit/O1mK4huBtO1VmOW285BHbJP41U9dv60SX4oS0/D83f8LGj4hh0fw5HaaTHoFrdXE1hDcS3k80+8SSoH+RUdUAXIAyp6c1yw6itqbxOb2yhtdT0PTb2W2gFtFdSecsyxqMKD5ciq20cAsp4Azmsu5njnlEkVnDbAKq7Ii5BIHLfOxOT1POPQChW5r9L/gHRHfavoHhnQ5vFdydDW5TSriyjs4ZLiUIvmo27cVYMwyM9QeBzjNc14r03T7aLSdW0y2+yw6tZ/aDbeYXETq7IwUtztO3IySRnGabqfjLVNWXVluYbZf7Ylgmn2Iw2mIEKFyTgc85z+FUdQ1m61Ky0+xuEiEemwtBCUBBKly/zZPJyx6Y4qdfy/LX8R/1+P+R3s93B/wAJR4Es/wCzLbzfs2kv9q3SebjcPlxv2Y/4Dn3rK1G10PX18TNaaIlhc6STcxTpcSOZl84IyyBiVyd2QVC4xjFYyeMbxX0m4k06xlu9GMP2e6YSeYUibckbAOEKjpnbuwOtVLfxDfW39q7I4T/bETRT5U/KDIHyvPByo654pvV/+Bfja35ahHRL/t38NzttR8IeH9NvbnQry20uCC3tSf7TfWYxdeeI94JgMn3S2F2eXuwc7q57wF97xB/2Abz+S1VufF8t9GW1DQ9Kur0wfZ/t0scnnFdu0MQHEbMBgBihPA71n6NrN5oV8t/ZeWW2tG8cqB45Y2GGRlPVSDg0mr3Xdf5i6L1/yNfRBnwT4iB73Fh/6FJXQanoXhebxRrPg6w0BbX7JbzyW94LmVpRJHGZMMGYoUOCuNuQOck1yd/4mmu9O/smz0ux020aYTyx2iyfvXAwpZpHZiBk4GQBk8VI3jHVG8R3ficw232q9SVJE2N5YEiFDgbs9Dxz1oet7ef32SX43Gun9dTr9FsNN0aGS6t9PjkF14OkuriKV5Ckshlwc4YEAgD7pFZel6Jp0ugR+Iv7D0m4kv72WJbe71T7JDbxxhchN8yu7Et1LNjAyOaxoPGuqQy2ztbWksdvpx0poXRtk1uSSQ+GBzk5ypHQVHbeKWgtZtOm0PTbqwknNxHaTCYpbuQATG6yCQAgAEFjnAzVP4m/6+Jv8iVokn/Xu2/M39T0TwvoFlqWt29rDrEP26KytInumaKItCJXJeFgZCp+QYYDgnmqHxDktpbvRpbO3MEL6LaskRfdsB3fLnvj1qhB4snh+2wS6Ppk9jfOkrWLxOsMbqMKybGV1IGRndyCc5qt4g8QXfiO6huru3toTBbpbRx28exFjXO0AZPrUtXt8vyt+Y1pv/WqOg06/wBB8ay6domv2s9nqflx2FtqVs25XxhYxNEeuOBuUg9OKl1wDTPAujaVc6VbXVwLvUYBI7S7oXV0BKbHUE5/vBug4rKt/G1xbywXo0HR21G2RUivjA4kUqMK+wOIiw4wxQngVVi8VXq6amm3FrbXRgne5triXzPNt5HwWZSrAHJUHDBhmqdm/wA/v/4cSvp/XR/8A6O78MQPomrG98N2OkXmnWyXMRh1LzZ+HVWWaFpWYZD5ztXBGO+K09b07T/EnxDTRLrTbeNYrSK4muEmeOWdUtA+xmdzGgOANwUYHOa5W98d3t3HqQTRtKtpNXQpezQxP5kpLBi2Wc7Tlc4UBTnkdMRSeNdSe+tNWWzs49RtFWNrtVcvOip5e2RWYoQV4OFBNL+vnr/wP8h/8H9P+CbF3pHhdoLK71WLTdJI1KKGaLTtUW8Elq2SzkCSRlZcAZzg7ulZfi3TWtFjuLbQNMtbF5XSC70+7kuUmx/CztI4DYwcYU+1UrzXrW7Eax+GNItkWbzpFhWb97/slmkLKvPRCv6Ck1LxE99psekWul2WnWaTG4aK28075Nu0MzSO7cDIABA5PFJ7f15D/r8ze8HaDHfRWA1PwvYy2d9cmE3tzqX2aVlJCnyVaVQxUk/wtk8U6907w94Z0O3ubrQo9Uun1O8s3ee4ljUxQlBwI2GG+bg5wOcg8YytO8bXun2+nwtpOm3culMTZ3FxE7PCC27GA4VhkkjcpIzxiqeq+I77WLSOyuo4FSO7uLwFFIO+YqWHJPA2jH49ab30/rb/AIJK8/60f62Oo1Hwxofhx9f1KWxOoQWT2kdnbTzOqg3EZky5QqzbQMcEZ61V8T2g11/CVlotj5BvNOEcUG8sEY3EoOCedoOTzkgdSetZz+OdSnvL25vbCwuodRihiuLWVH8p/KUKjDawZWAHUMOp7cUs3ji/mmW4XT7K3kg099Otfs6FBbxsxJZQSfm2s65znnPJ5Ldv68k/zY1+Nv1Re+z6b4m8Y6f4Zt53GkWINrE0eN0iIGeSQdt0jBjntuHpTbez0DxFpd3f2mhppkmnXdsu2GeSRZoZX27W3sSHGM7lwDk/KK5jTtRvNJvoNS0+YxXFu4eNwM4I9jwR7d61bvxddTW/2Sy0rTtNhe4W6mS0jcCeRfu7tzMdoycKuFGelEdGubv+uopXaaj20J/HS6JY67faHomhxWcVhdSRecZpZJZNpIIO5toGemFzwMk81cgtPDmk2+g22o6GNQk1iIXFxO1xJG0SNI0arEFIXI25y4bJOMCua1bUp9Z1S71a6WNZryZ55FjBChmJJABJOOfWtPTvGN5YW1pBLpmnXr6cSbKe6iZpLfJzhcMFYBiWAcMAelKGiXN5X/Uc9W+Xzt+h0GrwW3h7wXdaRJY29+IPEV5axyTmRSm2JAHUI6jdx/Fke1aWq2+ha74zs/DN3oiede6faxm/E8gljk+yoVKqDs2jABBUk88iuHXxRePp11pmoWttfx3Vw93vuN++Kdlw0ilGXk8cNkcDipF8Y6oniS28UCG2+12iRIibG8siOMRjIznoOeetLvfy/CNht63j2f5po6HTvDOl2ei6PeXel6ZfNqYeW4kvNYS0aKMSFAIlMiZOFJ3EMM8Y4qG803wtoXh671GLTYtZlGtXFhbTy3EgiaBERg5ETLuPPBBA+Y9eBWHaeKpYrCDTdQ0bTdThtXZ7b7Ukm6HccsoMbqSpJJ2tkZqtda/d3elf2O0FtHb/AG2S+AjTaQ7qFKgZwFAUYGKctU7f1qv0uCsv68n+pd8J6bp94NV1LUrX7TDpVi10LfzGRZXLqihivO0bsnBB461Y0dNF1V9S1i80G2httJsvP+x20swSeQyKi7md2YDL5O0jgcY61kaLrd1odxLNBDBPHcQtbzwTqWjljbBKsAQeoByCCCBzVq28TtYXrXWm6Lp1rFLC1vcWq+dJDcRk5IcSSM3YfdIxgEc0P9Px1/4Al59/w0/4J0OlaD4f1uTRdTXShaxXwv4Li0jmkMfmQQ71dCzFwDuXILHlfQ4rG8PaTp9/oepXl1Bvmt7uxijbew2rI7hxgHByAOv4VDJ4x1QXWn3GnxW2nx6WWNrBbIfLQt98neWZi3Q7icjjpReeLbme3W0stL0/Tbf7St3LFaRuBNKv3SxdmOBk4UEKMnApq3Nfpp+d39//AABSu42W+v8AX5HR6ho3hm81rxL4bsNBWyOkQ3U1tdLcyvIxhJJVwzFSpGQMAEccnnM2rJp+pa34M0O80m2kW6sdMSW43yiUxscFOH2AYJ525965QeLNSXWNU1sQ2/n6vHcRzrtbYomzu2jORjPGSfxqRPGN4r6TcSadYy3ejGH7PdMJPMKRNuSNgHCFR0zt3YHWlDTl5vK/43/NDlvK3nb8LfkzYjsfDmp3/iG0tdAitYdI066kt2E8rSPIjoqu5LbSevAUD5uhwDWkPCPh+yuLPSNRtNLS3ms4pLjUptZjiuY5JIw+5YTKPlUkDaYySBnPIrirTxFfWU+p3MUcJfVoJbefcpwqyMGYrzwcjjOauf8ACXyzQQJqGh6VfXFtCLeK6uInMgQDCghXCPtHALKegqVflSe9l+t/0G7cz7a/pb9TRl0nT5fDkM/h/SNP1ORbNpb+Z7qT7XbyAncRCJFGxRjDbGHcmuPrasPE39l2zJp+h6dDdNA9ub0GZptrqVYgNIUBIJGQvfjFZVzPFO6tFZw2wVFUrEXIYgcsdzE5PU4wPQCqe4lsd1f/APJYdO/6/dN/9AhqlfW+jaVZ3GuahpEep3F9q11bxxzTSJHFHGVLH92ysWJcAZOBjoaqv4+uTqH9sx+HtIj1MIqpehZ2dCqBVcK0pjDAAYO3rzWfpvie5sbJ9Nu9PstTtHm+0iK8VyElxgurIytyAARnBwMih9PK/wCLX+Qo6LX+tH+rOjvvDmg6HFrGtf2eb6CD7D9jtbiZwqfaY/M+cxlWbaBgYIz1NS+ErC18TeHfEVtv0/Q7aS608yO0j+VCoMoJHmMzEnsN3U9h051fGepyXOoT6jbWd/Fqez7RbTxsIvk4j27GVk2jgbSOOKrSeIZPsF/plnptnZ2uovDJJHF5jbTFu27S7sedxzkn2xRpZ/L81/kV0Oqt/DGjy6hrzR6IsaaBFHAlrf34gFxKz7fMmkLKo7najKD8oB7maz8OeE5b9Lm6s7ZgNJu7u70+y1ITpFLF90rKjuQGHOCzEc9a5qPxvqoZTc21ndIbNbG4SeMlbqJTlPMwwJZeAGUhgFHNRx+K5raeWXTtH02yWWylsWjhSQjZICGYlnLFueCWIHpSd7ff+v8AX/DC3f3fdp/X/DmXqF1b3ly09rptvYxkACGBpGUe+ZGZs/jXXeHLS31DwvpdhdpvgufFEMUi5IyrRqCMjkcGuWin0pdHuLeWyd9QeeNoZ9xCxxANvGM4JJ29ux5qzpvia/0u0tbO3igZLTUE1JC6kkyqAADgj5eOnX3qlZaPy/NMTu9V5/k0dBd6b4d1I+JNO0/Q10+XQ45Li3uEuJHaVI5VRlkDsVJO7IKhcY71S8WwaP4cvZfDdroNrLLBBEHvppZzM0jRqxZVVwgALYAKnpzmsuHxJfwXGrXKRwF9ZikhuMqcKruHO3ng5Udc8VLf+JzqsAXU9E064uxCsH25vOWYhRtUnbIEZgABkqc4Gc1CTsr9l9+v/AKdr/f+n/BMZEeR1jjQszEBVAyST2Fd3qPhm2OhavNeeHLHSLvTEimjFvqfnTEGRUZJojKzKfnznamCMd8VxjX5S/TULG2isniZHjSEsVRlxgjezHqM8n9OK2r7xxd3kGpQR6LpVq2rjN5LDFJvlber7ss52/MvRcLyeOmLVhL4lfb+rnR6joPhabxdqHgqz0Bbby7eR4L0XMrSrKkJl5DMUKHG3G3PfdVfS7bQfD+p+FLSfRFvbjUltr2W7aeRXiMkmEWNVIT5doJ3Bs5PSuebxjqjeJpfFZhtvtkyujJsbywGiMZwM5+6fXrUuneNr2wisBJpWmXs+ln/AEO4uYnaSFd24LwwVgDkjcDjPGKUdGn6X/G/6Ckrq3r+n/BHjSYtd+IkukTStHHd6rJG7L94KZDnHvip3g8P63pGr3enaGumTaSYpomjnkk82JpBGVk3sfm+YHK7R1GKwP7Yvl1k69BL5N59oN0rxjhZC27gHPGfWr+o+Lbq9srixttL07To7yRZbs2kbqZ2U5G7czYAPO1dq57UUvcUb9P+AU9ZN/11ud9dXti/xP16OXR4EWCyvzO8MkgkuF+znIYszKpxnlVHXvXOaf4f0fxbZabeWenJpMkusRaZOkEsjo6SLuDjzGYhgAR1weOBWVP44v57+TVjptgt9cW01rc3CrJunEkewswL7QwHI2gDJ5BqjZeI9S0/TF0yzZI1S+j1BJQD5iTIpC4OcY5z07URSjZPol+ev4E62durf5WX4nS63omgpp2qMbDStNlsnT7E1trUdzLcDzArJJGJWOdpLZVVAweKofEGDQtK1688P6JocdrHZTbTcNPLJK5xkjltoXnj5c8DnrWfqfiVdTjnz4e0i3uLlg8tzBFIJGIOSQGcomT12qKp65rF1r+rXWs3qRJPdv5jrECFB9gST+tLWyT+f4f8EptdDozF4a0bwz4f1G78NR6hcambg3LyXUqYRJSo2BGADYI5ORx0NWW8LJpGrarbJ4cs9TsLS9EK3Wo6h9kVVxu8sN5kal8EeuPTmo5vE9lp3hLwzbJp2k6nPbfapGS5DO1u/nErkIynBHO1sg4BxWUvjbUZYZodVsbHVfNu2vla8RyY5mADMNjKCDgfKwK8Din1fz/Nf8EX9fn/AF/wx0F54c8N+Hz4smudLOoDSrm1jso5bh1UCYOcOYyCwAx0IJ2jkZNVNWvrQeANDVtFs3+03N/5ZLzZtvnT/V4k56/x7ug9842p+MdV1ZdVW6htR/bEsEtwUQjDRAhdvOADnnr7YqvH4hmGiLoV1YWl1DC7yW0kvmCS3Z8bihVgDnaDhgwzRDR+95fpf9RvdP8ArqdtqPgzR9NuddvbTS7G5S11NbC1tb7Uvs0Ma+XvZi7SIznoAN/qTmqJ0TwjDqF8lr/ZdzcvZ281rY3Op/6MkrH99H58bqGK4G3LjO7kkisWbxzqN5d6jPqWnafeQapMtxNaTI/lLKBgOhVw6nGRkNyDzmqX9u2bXkl1P4X0mRHVESD9+kcQUY42SqxJ7lixNTFOyv5flr+Iv6/H/IbeWE0PiL+z9Q0pdPf7QiSWqF9qAkcAszMQQcg7j14NdhPpng1tf8R6MPDJih0JLi4hkjvJfMm8lsGOTcSu1s9VAYAdSea4vUdcvNU1f+2bhIllBj2Ii4jRUACKBnOAFA65461YbxVqL6pq+rGG387WY54rgbW2qJWy20ZyOnGSfxqn8Nlvr+lg6t+n63Nb+ybDWbPRdX0bw3ie4vpbKfToZpDHMUVHBVmYumVcg/NxjPFaVxofh+1stN1vWdEsbSNdUFjewWGpfaI3iZCd5KyuyOuDxu544rmtH8XapokNnBZx25WzupbpfMQtvMkYjdG5wVKrjjB5PNTS67c69ZQ+F7TTtI0y1a6FwoRjEokCsCWllc8YP8R7AD0L66eX6X/UT2+/9f8AgFnV/C8HhrRtSOqxb71tR+w2LbiMJGN0koA4YENGBn+8aTwtpfnWX2278LWF7aG5EbXN7qX2MYwMpGTKilu+fmxkcVH4714avf2djDe/a7fSLSKyScdJmUDfIPqeAe4Vaq2Hiu4stMh0qfS9Ovo7WZ57VrqN2aB2A3YAYKwOAcOGGR0pQt1/rb89xy1t/X9W2OoutIsNG0jxPoss8gsrbXrOFpMZcRfvcn3IWobrwtaanrthY6fpGn2+jXeoC2j1Kwu5Lh3TqFfdIwRyvOCinPbFc/feMdR1Eakt3a2jpqt5He3CBWALpuwow2Qp3HPf0Ipf+Ewu7aCO30TTbLSAlzHdlrTzWZ5I87CxldzgbjwMDnmhd35fkk/yYS1vbz/N2Lk0Hh/W9G1m707Q10ybSfLmiaOeSTzYmkEZWTex+b5gcrtHUYqfwpc2dp4J8TT3unJfIJ7ELDJI6IWzLgsUIYgegI+tZWo+LLm+sriwttL07To72RZbs2kbqbhgcjduZsAHnau1c9qo22s3VrpF9osaRGC/khklYg7wY923Bzj+I54Pal9lr0/ND0udPN4etp73StS0Xw3Hcwajpz3kljLdOsMDIzIzGQspEeVB+Z++M1oSeEtDuZNPh/s+2tbrW9PuUt47W/8AtEMV5E3yFHDuCHA27SzYLetc3aeNtTtbe3sns7K4toLJ9PaGVH2zRNJ5h3bWByG6FSMYFRX/AIu1C8bSzBa2diujsXs1tYyoQlg3OSS3I6k5Pcmm9Xbpr+v6WFsr9dP0/U39H8IaRPJoum30BN5LZXOrXgM/lbogpMMO5jtjyEyWPQP1rP8AEml6RFoceoR2ul6fqC3Xk/ZrDVEu0lhKk7yBJIykEAHnByOBVCfxlrNx4mk8VloVvJSdyCPMRQrsMe05ym35cHtVXVNZg1CBYLfQdM08CQyM1qshZzjGC0jsQPYYHtSeq/rv/loC0f8AXb/PX/hjoNQu7eD4c6BDLpltcvNPfKksrShoTuTldrhSf94MOKm8T6ZpFt4wXwp4d8IrOYJ48j7TM01xlQzJndtVMHrjIC53da5xPEM39iLoN1YWl1DC8kltJL5gkt2fG4oVYA52g4YMM1O3jHVW8Ut4tEdsLxmyybCYmBTYVIJzgrkHnPNV1/ryFtG3r+Z1C+CtP1eLSC9hZaXPcauunTrp+oC6jaNlLbv9ZIUcbSME85BxVW2vtEu/DniyLS9Aj04xQwBGSeSQvH9pQfPvY/NnHK7RyeOlYsvjS/Fpb2OmadYaZFaXiX8P2SN9yzKCASzsxbr0JPQYwOKdeeNbm5sdQsINE0myXVNpu3t4nDSMrhwRucheR0UBeTx0wl/X3L/gjXn5fm/+AdPqPhDw/pt7c6FeW2lwQW9qT/ab6zGLrzxHvBMBk+6Wwuzy92DndUMWjeFBq3hzw5L4fDHWrC2knvBdSiWOWVcbkG7YADyQytnPauaufF8t9GW1DQ9Kur0wfZ/t0scnnFdu0MQHEbMBgBihPA71GPFupDVtJ1nybbztHighgXa2xli+7uGck+uCPwo669/8/wDgC15dN7fjp/wTSms9B1jQtYudM0T7BPpMsJhZJpJGnjd/LxIGJG/JByoUdRitC78MQPomrG98N2OkXmnWyXMRh1LzZ+HVWWaFpWYZD5ztXBGO+K5Ww1++022vra1Ea/bzEzuQdyGOQOpXnA5HcGtO98d3t3HqQTRtKtpNXQpezQxP5kpLBi2Wc7Tlc4UBTnkdML7Pn/VitOfyv+B0Bg0HR/HPh3RdK0KOOQz6bPLdyTyvJvfy3IUbtoXnupOScEcVQ8Z+H9O0GymumCaje6jezBrmGbMNkVfJh+U/NKQRndwAeM9awZvFOoz+ILTxI8VuLqzNuY1CnYfJVVXIznkIM8+vSol8RXwttTs3SGSDVHEssbqSI5A24OnPysMkZ54JBzTlra3n+Nv8hR0Vn2X5O/4mtodrodv4Q1HX9S0ddQuob6C2t1kmkSMb0cncEYEj5exBzjnGQdTTfDWh3tvot++mF2uNN1C/ltYpXH2mSGR9kYySwGABxzgevNchHrF1Fok+gqkX2ee5jumYg7w6KygA5xjDnt6V1HgrxL/pVrb3k1pA2lafdQ6f5kpgWWWRixV5c/Jwz4YFOgGRnNN63t/Xuv8AUS0SX9b/AORs+ErfSjqfhDV7Xw/Bp09/fXCyeXLMwZI0ABQSO2FO8g5ycrwQMiudltdD1vQNW1Sw0VNMn0iaAqY55JBNFI5TD7yfmBwcrtB54rR1rXBpdzpnik3NvL4ggnYGAao2oQ+SFO1i+9ipySNvmH1wK5C01u7stN1HS4kiMWp+V5xYHcvlvuXbzxz1yDRGVpX7P/IdrL+vP/M7rxM3h7UPiRqlpq+n2FuITMY3eeaNLqfYNizNvIRc91Ce5ri/EtldWN8iXOiWumeZEskaWsrSxSIc4dXaR9wPqGxxVi/8Urq1+up6p4e0y5uSuJ3Y3C/aGwAHcJKADx/DtHJyDxinrOtz6ybZGtbe1t7OHyLe3twwSNdxY43MzElmJJJJ5qFHlikPudlJ4e8NadYXupz6MLn7Lomm3iRNcSKrTzbQ7MQ2cEnJAI9sVzviXTtNXSdG8QabZiyXVEmWS2WRnRJInCkqWJbDZBwScHPNR3PjLVLqyuLGSG1EdzZWtg5VGyI4CChHzfeOOe3oBVG71m6vdK0/R5UiEOmmYxMoO4+YwZtxzg8jjAFU9W/V/mxLRf12X6nQwWnhzSbfQbbUdDGoSaxELi4na4kjaJGkaNViCkLkbc5cNknGBV7V4Lbw94LutIksbe/EHiK8tY5JzIpTbEgDqEdRu4/iyPauf07xjeWFtaQS6Zp16+nEmynuomaS3yc4XDBWAYlgHDAHpUK+KLx9OutM1C1tr+O6uHu99xv3xTsuGkUoy8njhsjgcUT1TS/rVNfgmENGr/1o7/fc7jVbfQtd8Z2fhm70RPOvdPtYzfieQSxyfZUKlVB2bRgAgqSeeRWZp3hnS7PRdHvLvS9Mvm1MPLcSXmsJaNFGJCgESmRMnCk7iGGeMcVzy+MdUTxJbeKBDbfa7RIkRNjeWRHGIxkZz0HPPWktPFUsVhBpuoaNpupw2rs9t9qSTdDuOWUGN1JUkk7WyM07q9/P8BJWSXkvvsbl5pvhbQvD13qMWmxazKNauLC2nluJBE0CIjByImXceeCCB8x68Cqvw8ljgfxDNLaxXCJodyTFIWCONycHaQ2PoQaxLrX7u70r+x2gto7f7bJfARptId1ClQM4CgKMDFN0TW7nQrmWe3hhnS4ge2nhmBKSxOOVO0hh0ByCDkVOuvpb/wAlt+ZTtp6/r/kdRpeiadLoEfiL+w9JuJL+9liW3u9U+yQ28cYXITfMruxLdSzYwMjmpr3R/CGi6brWqQ6fHqy299bQWga8Zok8yFnZWaJhvCkEZUjJUc9QectvFLQWs2nTaHpt1YSTm4jtJhMUt3IAJjdZBIAQACCxzgZqK78R3V1YXemLZWdvbXl1HdlIIyojZEZVVeeFwxznJJ5z1y3s7eX6X/US3V/P9bfodCtv4XstL8N3F14ZiuZNaMxuW+1TL5aidkHlgNwQMctuHyjjOSVvNH8OTXXiLw9aaQYJdDgmlgvvPdpZjC4VhIpOzDZONqrjjrzXMza/eT2ulWjxwhNHDCAhTlt0hkO7nnk9scVL/wAJPqH9patqnk2/m6zHPFONrbVErZbbzkc9Mk/jRLVO397/AO1Bb/d/wTZ1jSbAaGt14c0bT721jtYXub5bqRruGQgb98XmAIN2QD5ZXGOSaytN02yuPCut6lNDuubSW0WF9xG0OX3cZwc7R1pI/E32WwuLLTtD06yku4Ps01zEZmleMkFh88jKM4GcKPbFV9G1650YXMK29vdWt7GI7i2uFYxyAHKk7SGBB5BBBFD1bt/WoLRI6DTdG8NCHw3c6qscS31tePM0szpHLMjusSuw+4uQoJGOPzq3p3hMXepXVxqnh3TrSCz043kEEGoFba7O8IpM7ysNuW52uOmOCa5q88Syahe2897pVhLa2kXkW9iBIkEacnA2OHzkkkliSTyTVpfHGoxTQC10/T4LO3t5LUWCxu8Dxu25w29mc5YA53ZGBjGKP+D+tv07h/wP0ub0Xhfw7e3VhcTwWcDpb3lzf2Gn6ktyjJBHvUq4eQpv5UgsT8pIxVG8vdNvvh5dSWGjRacy6xAHSGWR42HlS7SPMZmB6g846cCsiPxVNZ39pf6TpGm6c1pvHlwxu6yhxhlkMjMzAjIxnGCcYo1LxVNf6QdDt9H02wszcLdFLVJMmQKwyWd2JGG6ZwMDGOcj2t/W9/yBaNfP8rG3p17YWPwzEt9o8Oo51xlSOaWREU+QuSfLZWJxwOcc96vJ4L0dbrUdVgtIpbWLTrO/trK7vhBGrXOMK8zMuVT5sfMC3Az68UdZujoS+HtkX2Zbs3m7B37ygTGc4xgelaKeNtUE4ea1s54DYQ6dLbSxsYpoowAm4bshgQDuUgg9MUPVtry+7lt+dgW1v63/AMjo7Tw54Vm1a1lurS2Ktpd5dXlhY6kJ0ikhVipWVXbG4AHazNjvkcVR0XS9L1fTNS8RpoGlp9nmhtILKbUWt7cFg7GR3llDM2FAChx1JxxWLH4qltbs3OnaPptkps5rIxQpIVKyqVZiWcsWw3BLEDA4qDR/EFxpMFzZNZ2t7Z3m3zra6VijMudrAqysrDJ5Vh1NH9fi/wBNAWn3/hZfqdNqPhzw4tlrN5ZxwGSDSre7EUF6LhLS4a4VHQOjEMNvIBJIDevNXbjQfCs3i5fBFvoCwfaLVCt8LmVpY5jAJNwBbYUzwVK55PI4xyMniifyb+2tNL0+zg1C2jtZIoI2ARUcOCCWJLEryWLHH4YlHjPVR4nj8WCG1+2RKqqmxvLwsXljjdn7o9etD1X9eYLTf+tF/kzBoqWaeKWOFI7OGExLtZ0LkynP3m3MRnt8oA46VFQAUUUUAFFFFABRRRQAUUUUAFFFFABRRRQAUUUUAFFFFABRRRQAUUUUAFFFFABRRRQAUUUUAFFFFABXYfBr/kr/AIG/7GTTP/SqOuPrsPg1/wAlf8Df9jJpn/pVHQBx9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RRRQAUUUUAFFFFABXYfBr/AJK/4G/7GTTP/SqOuPrsPg1/yV/wN/2Mmmf+lUdAH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2060848"/>
            <a:ext cx="18135600" cy="1781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ounded Rectangle 11"/>
          <p:cNvSpPr/>
          <p:nvPr/>
        </p:nvSpPr>
        <p:spPr>
          <a:xfrm>
            <a:off x="6838562" y="11493896"/>
            <a:ext cx="2701989" cy="1224136"/>
          </a:xfrm>
          <a:prstGeom prst="roundRect">
            <a:avLst/>
          </a:prstGeom>
          <a:noFill/>
          <a:ln w="127000">
            <a:solidFill>
              <a:srgbClr val="00B05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3" name="Rounded Rectangle 12"/>
          <p:cNvSpPr/>
          <p:nvPr/>
        </p:nvSpPr>
        <p:spPr>
          <a:xfrm>
            <a:off x="2230048" y="9372535"/>
            <a:ext cx="2701989" cy="792088"/>
          </a:xfrm>
          <a:prstGeom prst="roundRect">
            <a:avLst/>
          </a:prstGeom>
          <a:noFill/>
          <a:ln w="127000">
            <a:solidFill>
              <a:srgbClr val="00B050">
                <a:alpha val="7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920808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56</Words>
  <Application>Microsoft Office PowerPoint</Application>
  <PresentationFormat>On-screen Show (4:3)</PresentationFormat>
  <Paragraphs>29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Javan Tan</dc:creator>
  <cp:lastModifiedBy>Javan Tan</cp:lastModifiedBy>
  <cp:revision>33</cp:revision>
  <dcterms:created xsi:type="dcterms:W3CDTF">2015-07-07T19:22:27Z</dcterms:created>
  <dcterms:modified xsi:type="dcterms:W3CDTF">2015-07-08T14:11:08Z</dcterms:modified>
</cp:coreProperties>
</file>

<file path=docProps/thumbnail.jpeg>
</file>